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360" r:id="rId2"/>
    <p:sldId id="361" r:id="rId3"/>
    <p:sldId id="337" r:id="rId4"/>
    <p:sldId id="293" r:id="rId5"/>
    <p:sldId id="317" r:id="rId6"/>
    <p:sldId id="345" r:id="rId7"/>
    <p:sldId id="347" r:id="rId8"/>
    <p:sldId id="348" r:id="rId9"/>
    <p:sldId id="349" r:id="rId10"/>
    <p:sldId id="351" r:id="rId11"/>
    <p:sldId id="350" r:id="rId12"/>
    <p:sldId id="358" r:id="rId13"/>
    <p:sldId id="493" r:id="rId14"/>
    <p:sldId id="353" r:id="rId15"/>
    <p:sldId id="318" r:id="rId16"/>
    <p:sldId id="357" r:id="rId17"/>
    <p:sldId id="311" r:id="rId18"/>
    <p:sldId id="359" r:id="rId19"/>
    <p:sldId id="341"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hy Form Molecules" id="{2CAAB653-4173-4166-9945-0457A6C0422F}">
          <p14:sldIdLst>
            <p14:sldId id="360"/>
            <p14:sldId id="361"/>
          </p14:sldIdLst>
        </p14:section>
        <p14:section name="Ionic Bonds" id="{EEE9AB45-96EA-4A7A-9950-441A53B529BD}">
          <p14:sldIdLst>
            <p14:sldId id="337"/>
            <p14:sldId id="293"/>
            <p14:sldId id="317"/>
            <p14:sldId id="345"/>
            <p14:sldId id="347"/>
            <p14:sldId id="348"/>
            <p14:sldId id="349"/>
          </p14:sldIdLst>
        </p14:section>
        <p14:section name="Covalent Bonds" id="{3EBB1765-0AA9-4887-A3B4-CF19B8E27ABF}">
          <p14:sldIdLst>
            <p14:sldId id="351"/>
            <p14:sldId id="350"/>
            <p14:sldId id="358"/>
            <p14:sldId id="493"/>
            <p14:sldId id="353"/>
            <p14:sldId id="318"/>
            <p14:sldId id="357"/>
            <p14:sldId id="311"/>
            <p14:sldId id="359"/>
          </p14:sldIdLst>
        </p14:section>
        <p14:section name="Summary of Ionic and Covalent Bonds" id="{3E513C33-540D-4C76-A187-5ECFD56AEAA5}">
          <p14:sldIdLst>
            <p14:sldId id="34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B96"/>
    <a:srgbClr val="4F81BD"/>
    <a:srgbClr val="008000"/>
    <a:srgbClr val="6600CC"/>
    <a:srgbClr val="C3B6D4"/>
    <a:srgbClr val="E25B00"/>
    <a:srgbClr val="FF6600"/>
    <a:srgbClr val="FFAF79"/>
    <a:srgbClr val="FF99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231059-CF09-4530-9756-93F6B3FA7CC2}" v="837" dt="2022-01-12T14:09:11.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62" d="100"/>
          <a:sy n="62" d="100"/>
        </p:scale>
        <p:origin x="1164" y="52"/>
      </p:cViewPr>
      <p:guideLst>
        <p:guide orient="horz" pos="2160"/>
        <p:guide pos="2880"/>
      </p:guideLst>
    </p:cSldViewPr>
  </p:slideViewPr>
  <p:notesTextViewPr>
    <p:cViewPr>
      <p:scale>
        <a:sx n="3" d="2"/>
        <a:sy n="3" d="2"/>
      </p:scale>
      <p:origin x="0" y="0"/>
    </p:cViewPr>
  </p:notesTextViewPr>
  <p:sorterViewPr>
    <p:cViewPr>
      <p:scale>
        <a:sx n="40" d="100"/>
        <a:sy n="40" d="100"/>
      </p:scale>
      <p:origin x="0" y="-4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Mayberry" userId="cecd4e79-e9a6-45b1-a01a-f51df2288f6a" providerId="ADAL" clId="{87F60116-861F-41B0-94FE-2A4A1EA80725}"/>
    <pc:docChg chg="undo redo custSel addSld delSld modSld sldOrd addSection delSection modSection">
      <pc:chgData name="Jason  Mayberry" userId="cecd4e79-e9a6-45b1-a01a-f51df2288f6a" providerId="ADAL" clId="{87F60116-861F-41B0-94FE-2A4A1EA80725}" dt="2021-01-14T17:09:06.645" v="9612" actId="478"/>
      <pc:docMkLst>
        <pc:docMk/>
      </pc:docMkLst>
      <pc:sldChg chg="del">
        <pc:chgData name="Jason  Mayberry" userId="cecd4e79-e9a6-45b1-a01a-f51df2288f6a" providerId="ADAL" clId="{87F60116-861F-41B0-94FE-2A4A1EA80725}" dt="2021-01-05T06:22:30.626" v="1" actId="18676"/>
        <pc:sldMkLst>
          <pc:docMk/>
          <pc:sldMk cId="2890192304" sldId="256"/>
        </pc:sldMkLst>
      </pc:sldChg>
      <pc:sldChg chg="del">
        <pc:chgData name="Jason  Mayberry" userId="cecd4e79-e9a6-45b1-a01a-f51df2288f6a" providerId="ADAL" clId="{87F60116-861F-41B0-94FE-2A4A1EA80725}" dt="2021-01-05T06:22:30.626" v="1" actId="18676"/>
        <pc:sldMkLst>
          <pc:docMk/>
          <pc:sldMk cId="1958960830" sldId="257"/>
        </pc:sldMkLst>
      </pc:sldChg>
      <pc:sldChg chg="del">
        <pc:chgData name="Jason  Mayberry" userId="cecd4e79-e9a6-45b1-a01a-f51df2288f6a" providerId="ADAL" clId="{87F60116-861F-41B0-94FE-2A4A1EA80725}" dt="2021-01-05T06:22:30.626" v="1" actId="18676"/>
        <pc:sldMkLst>
          <pc:docMk/>
          <pc:sldMk cId="4251580043" sldId="284"/>
        </pc:sldMkLst>
      </pc:sldChg>
      <pc:sldChg chg="del">
        <pc:chgData name="Jason  Mayberry" userId="cecd4e79-e9a6-45b1-a01a-f51df2288f6a" providerId="ADAL" clId="{87F60116-861F-41B0-94FE-2A4A1EA80725}" dt="2021-01-05T06:22:30.626" v="1" actId="18676"/>
        <pc:sldMkLst>
          <pc:docMk/>
          <pc:sldMk cId="2245505617" sldId="285"/>
        </pc:sldMkLst>
      </pc:sldChg>
      <pc:sldChg chg="del">
        <pc:chgData name="Jason  Mayberry" userId="cecd4e79-e9a6-45b1-a01a-f51df2288f6a" providerId="ADAL" clId="{87F60116-861F-41B0-94FE-2A4A1EA80725}" dt="2021-01-05T06:22:30.626" v="1" actId="18676"/>
        <pc:sldMkLst>
          <pc:docMk/>
          <pc:sldMk cId="1410209448" sldId="286"/>
        </pc:sldMkLst>
      </pc:sldChg>
      <pc:sldChg chg="del">
        <pc:chgData name="Jason  Mayberry" userId="cecd4e79-e9a6-45b1-a01a-f51df2288f6a" providerId="ADAL" clId="{87F60116-861F-41B0-94FE-2A4A1EA80725}" dt="2021-01-05T06:22:30.626" v="1" actId="18676"/>
        <pc:sldMkLst>
          <pc:docMk/>
          <pc:sldMk cId="1137794240" sldId="287"/>
        </pc:sldMkLst>
      </pc:sldChg>
      <pc:sldChg chg="del">
        <pc:chgData name="Jason  Mayberry" userId="cecd4e79-e9a6-45b1-a01a-f51df2288f6a" providerId="ADAL" clId="{87F60116-861F-41B0-94FE-2A4A1EA80725}" dt="2021-01-05T06:22:30.626" v="1" actId="18676"/>
        <pc:sldMkLst>
          <pc:docMk/>
          <pc:sldMk cId="2817445937" sldId="289"/>
        </pc:sldMkLst>
      </pc:sldChg>
      <pc:sldChg chg="del">
        <pc:chgData name="Jason  Mayberry" userId="cecd4e79-e9a6-45b1-a01a-f51df2288f6a" providerId="ADAL" clId="{87F60116-861F-41B0-94FE-2A4A1EA80725}" dt="2021-01-05T06:22:35.756" v="2" actId="18676"/>
        <pc:sldMkLst>
          <pc:docMk/>
          <pc:sldMk cId="340836300" sldId="291"/>
        </pc:sldMkLst>
      </pc:sldChg>
      <pc:sldChg chg="addSp delSp modSp modAnim">
        <pc:chgData name="Jason  Mayberry" userId="cecd4e79-e9a6-45b1-a01a-f51df2288f6a" providerId="ADAL" clId="{87F60116-861F-41B0-94FE-2A4A1EA80725}" dt="2021-01-13T09:03:18.149" v="9327"/>
        <pc:sldMkLst>
          <pc:docMk/>
          <pc:sldMk cId="1578232691" sldId="293"/>
        </pc:sldMkLst>
        <pc:spChg chg="mod">
          <ac:chgData name="Jason  Mayberry" userId="cecd4e79-e9a6-45b1-a01a-f51df2288f6a" providerId="ADAL" clId="{87F60116-861F-41B0-94FE-2A4A1EA80725}" dt="2021-01-13T09:03:16.256" v="9326"/>
          <ac:spMkLst>
            <pc:docMk/>
            <pc:sldMk cId="1578232691" sldId="293"/>
            <ac:spMk id="181" creationId="{D7946C28-6BFC-4F0F-91FD-C170C15DDB0B}"/>
          </ac:spMkLst>
        </pc:spChg>
        <pc:spChg chg="mod">
          <ac:chgData name="Jason  Mayberry" userId="cecd4e79-e9a6-45b1-a01a-f51df2288f6a" providerId="ADAL" clId="{87F60116-861F-41B0-94FE-2A4A1EA80725}" dt="2021-01-13T09:03:16.256" v="9326"/>
          <ac:spMkLst>
            <pc:docMk/>
            <pc:sldMk cId="1578232691" sldId="293"/>
            <ac:spMk id="182" creationId="{9F748262-1192-47B7-9291-61EFB18AC702}"/>
          </ac:spMkLst>
        </pc:spChg>
        <pc:spChg chg="mod">
          <ac:chgData name="Jason  Mayberry" userId="cecd4e79-e9a6-45b1-a01a-f51df2288f6a" providerId="ADAL" clId="{87F60116-861F-41B0-94FE-2A4A1EA80725}" dt="2021-01-13T09:03:16.256" v="9326"/>
          <ac:spMkLst>
            <pc:docMk/>
            <pc:sldMk cId="1578232691" sldId="293"/>
            <ac:spMk id="183" creationId="{B6DF69E8-B30E-4ADC-B69D-5C5D0381D098}"/>
          </ac:spMkLst>
        </pc:spChg>
        <pc:spChg chg="mod">
          <ac:chgData name="Jason  Mayberry" userId="cecd4e79-e9a6-45b1-a01a-f51df2288f6a" providerId="ADAL" clId="{87F60116-861F-41B0-94FE-2A4A1EA80725}" dt="2021-01-13T09:03:16.256" v="9326"/>
          <ac:spMkLst>
            <pc:docMk/>
            <pc:sldMk cId="1578232691" sldId="293"/>
            <ac:spMk id="184" creationId="{994702A2-696F-4DDE-8920-60F57ECE63C9}"/>
          </ac:spMkLst>
        </pc:spChg>
        <pc:spChg chg="mod">
          <ac:chgData name="Jason  Mayberry" userId="cecd4e79-e9a6-45b1-a01a-f51df2288f6a" providerId="ADAL" clId="{87F60116-861F-41B0-94FE-2A4A1EA80725}" dt="2021-01-13T09:03:16.256" v="9326"/>
          <ac:spMkLst>
            <pc:docMk/>
            <pc:sldMk cId="1578232691" sldId="293"/>
            <ac:spMk id="185" creationId="{9812B30B-CB51-4A21-92AA-3CE66F245650}"/>
          </ac:spMkLst>
        </pc:spChg>
        <pc:spChg chg="mod">
          <ac:chgData name="Jason  Mayberry" userId="cecd4e79-e9a6-45b1-a01a-f51df2288f6a" providerId="ADAL" clId="{87F60116-861F-41B0-94FE-2A4A1EA80725}" dt="2021-01-13T09:03:16.256" v="9326"/>
          <ac:spMkLst>
            <pc:docMk/>
            <pc:sldMk cId="1578232691" sldId="293"/>
            <ac:spMk id="186" creationId="{2885E56C-7F4F-4007-887B-D546C387150E}"/>
          </ac:spMkLst>
        </pc:spChg>
        <pc:spChg chg="mod">
          <ac:chgData name="Jason  Mayberry" userId="cecd4e79-e9a6-45b1-a01a-f51df2288f6a" providerId="ADAL" clId="{87F60116-861F-41B0-94FE-2A4A1EA80725}" dt="2021-01-13T09:03:16.256" v="9326"/>
          <ac:spMkLst>
            <pc:docMk/>
            <pc:sldMk cId="1578232691" sldId="293"/>
            <ac:spMk id="187" creationId="{B4188F1F-0DFA-4B6C-BC03-49B2E4B66837}"/>
          </ac:spMkLst>
        </pc:spChg>
        <pc:spChg chg="mod">
          <ac:chgData name="Jason  Mayberry" userId="cecd4e79-e9a6-45b1-a01a-f51df2288f6a" providerId="ADAL" clId="{87F60116-861F-41B0-94FE-2A4A1EA80725}" dt="2021-01-13T09:03:16.256" v="9326"/>
          <ac:spMkLst>
            <pc:docMk/>
            <pc:sldMk cId="1578232691" sldId="293"/>
            <ac:spMk id="188" creationId="{49A9ADFD-B052-473F-9021-25F5A8D48761}"/>
          </ac:spMkLst>
        </pc:spChg>
        <pc:spChg chg="mod">
          <ac:chgData name="Jason  Mayberry" userId="cecd4e79-e9a6-45b1-a01a-f51df2288f6a" providerId="ADAL" clId="{87F60116-861F-41B0-94FE-2A4A1EA80725}" dt="2021-01-13T09:03:16.256" v="9326"/>
          <ac:spMkLst>
            <pc:docMk/>
            <pc:sldMk cId="1578232691" sldId="293"/>
            <ac:spMk id="189" creationId="{6E072C50-37B9-49DA-962E-313D00593CE1}"/>
          </ac:spMkLst>
        </pc:spChg>
        <pc:spChg chg="mod">
          <ac:chgData name="Jason  Mayberry" userId="cecd4e79-e9a6-45b1-a01a-f51df2288f6a" providerId="ADAL" clId="{87F60116-861F-41B0-94FE-2A4A1EA80725}" dt="2021-01-13T09:03:16.256" v="9326"/>
          <ac:spMkLst>
            <pc:docMk/>
            <pc:sldMk cId="1578232691" sldId="293"/>
            <ac:spMk id="190" creationId="{202A9DA4-0FE9-413D-BBD0-856CC3496228}"/>
          </ac:spMkLst>
        </pc:spChg>
        <pc:spChg chg="mod">
          <ac:chgData name="Jason  Mayberry" userId="cecd4e79-e9a6-45b1-a01a-f51df2288f6a" providerId="ADAL" clId="{87F60116-861F-41B0-94FE-2A4A1EA80725}" dt="2021-01-13T09:03:16.256" v="9326"/>
          <ac:spMkLst>
            <pc:docMk/>
            <pc:sldMk cId="1578232691" sldId="293"/>
            <ac:spMk id="191" creationId="{4775656E-9966-4F45-A6CD-A8451D00C5EA}"/>
          </ac:spMkLst>
        </pc:spChg>
        <pc:spChg chg="mod">
          <ac:chgData name="Jason  Mayberry" userId="cecd4e79-e9a6-45b1-a01a-f51df2288f6a" providerId="ADAL" clId="{87F60116-861F-41B0-94FE-2A4A1EA80725}" dt="2021-01-13T09:03:16.256" v="9326"/>
          <ac:spMkLst>
            <pc:docMk/>
            <pc:sldMk cId="1578232691" sldId="293"/>
            <ac:spMk id="192" creationId="{F3E22A20-594E-46E0-985A-1578E7C70062}"/>
          </ac:spMkLst>
        </pc:spChg>
        <pc:spChg chg="mod">
          <ac:chgData name="Jason  Mayberry" userId="cecd4e79-e9a6-45b1-a01a-f51df2288f6a" providerId="ADAL" clId="{87F60116-861F-41B0-94FE-2A4A1EA80725}" dt="2021-01-13T09:03:16.256" v="9326"/>
          <ac:spMkLst>
            <pc:docMk/>
            <pc:sldMk cId="1578232691" sldId="293"/>
            <ac:spMk id="193" creationId="{75ABAF22-78E1-48B6-B0D7-AE26187EE7BE}"/>
          </ac:spMkLst>
        </pc:spChg>
        <pc:spChg chg="mod">
          <ac:chgData name="Jason  Mayberry" userId="cecd4e79-e9a6-45b1-a01a-f51df2288f6a" providerId="ADAL" clId="{87F60116-861F-41B0-94FE-2A4A1EA80725}" dt="2021-01-13T09:03:16.256" v="9326"/>
          <ac:spMkLst>
            <pc:docMk/>
            <pc:sldMk cId="1578232691" sldId="293"/>
            <ac:spMk id="194" creationId="{07D96CB2-6C45-4EE4-85E8-6A39155450F6}"/>
          </ac:spMkLst>
        </pc:spChg>
        <pc:spChg chg="mod">
          <ac:chgData name="Jason  Mayberry" userId="cecd4e79-e9a6-45b1-a01a-f51df2288f6a" providerId="ADAL" clId="{87F60116-861F-41B0-94FE-2A4A1EA80725}" dt="2021-01-13T09:03:16.256" v="9326"/>
          <ac:spMkLst>
            <pc:docMk/>
            <pc:sldMk cId="1578232691" sldId="293"/>
            <ac:spMk id="195" creationId="{145A54FB-DE3A-4557-8507-C59A96F041CD}"/>
          </ac:spMkLst>
        </pc:spChg>
        <pc:spChg chg="mod">
          <ac:chgData name="Jason  Mayberry" userId="cecd4e79-e9a6-45b1-a01a-f51df2288f6a" providerId="ADAL" clId="{87F60116-861F-41B0-94FE-2A4A1EA80725}" dt="2021-01-13T09:03:16.256" v="9326"/>
          <ac:spMkLst>
            <pc:docMk/>
            <pc:sldMk cId="1578232691" sldId="293"/>
            <ac:spMk id="196" creationId="{47766A50-EC4A-4CCF-B2B9-B83DCDF9C243}"/>
          </ac:spMkLst>
        </pc:spChg>
        <pc:spChg chg="mod">
          <ac:chgData name="Jason  Mayberry" userId="cecd4e79-e9a6-45b1-a01a-f51df2288f6a" providerId="ADAL" clId="{87F60116-861F-41B0-94FE-2A4A1EA80725}" dt="2021-01-13T09:03:16.256" v="9326"/>
          <ac:spMkLst>
            <pc:docMk/>
            <pc:sldMk cId="1578232691" sldId="293"/>
            <ac:spMk id="197" creationId="{B963D020-69E3-4DC4-8622-CB78EB4D0A6F}"/>
          </ac:spMkLst>
        </pc:spChg>
        <pc:spChg chg="mod">
          <ac:chgData name="Jason  Mayberry" userId="cecd4e79-e9a6-45b1-a01a-f51df2288f6a" providerId="ADAL" clId="{87F60116-861F-41B0-94FE-2A4A1EA80725}" dt="2021-01-13T09:03:16.256" v="9326"/>
          <ac:spMkLst>
            <pc:docMk/>
            <pc:sldMk cId="1578232691" sldId="293"/>
            <ac:spMk id="198" creationId="{585329CC-0241-4189-828D-DBBF7237D37C}"/>
          </ac:spMkLst>
        </pc:spChg>
        <pc:spChg chg="mod">
          <ac:chgData name="Jason  Mayberry" userId="cecd4e79-e9a6-45b1-a01a-f51df2288f6a" providerId="ADAL" clId="{87F60116-861F-41B0-94FE-2A4A1EA80725}" dt="2021-01-13T09:03:16.256" v="9326"/>
          <ac:spMkLst>
            <pc:docMk/>
            <pc:sldMk cId="1578232691" sldId="293"/>
            <ac:spMk id="199" creationId="{B67DE4DB-0433-4723-84B5-9124EC7CC197}"/>
          </ac:spMkLst>
        </pc:spChg>
        <pc:spChg chg="mod">
          <ac:chgData name="Jason  Mayberry" userId="cecd4e79-e9a6-45b1-a01a-f51df2288f6a" providerId="ADAL" clId="{87F60116-861F-41B0-94FE-2A4A1EA80725}" dt="2021-01-13T09:03:16.256" v="9326"/>
          <ac:spMkLst>
            <pc:docMk/>
            <pc:sldMk cId="1578232691" sldId="293"/>
            <ac:spMk id="200" creationId="{3396FAC2-376D-49BD-99C7-63A80FA31DE8}"/>
          </ac:spMkLst>
        </pc:spChg>
        <pc:spChg chg="mod">
          <ac:chgData name="Jason  Mayberry" userId="cecd4e79-e9a6-45b1-a01a-f51df2288f6a" providerId="ADAL" clId="{87F60116-861F-41B0-94FE-2A4A1EA80725}" dt="2021-01-13T09:03:16.256" v="9326"/>
          <ac:spMkLst>
            <pc:docMk/>
            <pc:sldMk cId="1578232691" sldId="293"/>
            <ac:spMk id="201" creationId="{ADD4D273-4145-4C49-A471-C002FFDE48BF}"/>
          </ac:spMkLst>
        </pc:spChg>
        <pc:spChg chg="mod">
          <ac:chgData name="Jason  Mayberry" userId="cecd4e79-e9a6-45b1-a01a-f51df2288f6a" providerId="ADAL" clId="{87F60116-861F-41B0-94FE-2A4A1EA80725}" dt="2021-01-13T09:03:16.256" v="9326"/>
          <ac:spMkLst>
            <pc:docMk/>
            <pc:sldMk cId="1578232691" sldId="293"/>
            <ac:spMk id="202" creationId="{3740A0AA-E4F8-491F-901D-B83E097BE6AF}"/>
          </ac:spMkLst>
        </pc:spChg>
        <pc:spChg chg="mod">
          <ac:chgData name="Jason  Mayberry" userId="cecd4e79-e9a6-45b1-a01a-f51df2288f6a" providerId="ADAL" clId="{87F60116-861F-41B0-94FE-2A4A1EA80725}" dt="2021-01-13T09:03:16.256" v="9326"/>
          <ac:spMkLst>
            <pc:docMk/>
            <pc:sldMk cId="1578232691" sldId="293"/>
            <ac:spMk id="203" creationId="{92022F36-1BD7-440B-860F-C7232DAE0D2A}"/>
          </ac:spMkLst>
        </pc:spChg>
        <pc:spChg chg="mod">
          <ac:chgData name="Jason  Mayberry" userId="cecd4e79-e9a6-45b1-a01a-f51df2288f6a" providerId="ADAL" clId="{87F60116-861F-41B0-94FE-2A4A1EA80725}" dt="2021-01-13T09:03:16.256" v="9326"/>
          <ac:spMkLst>
            <pc:docMk/>
            <pc:sldMk cId="1578232691" sldId="293"/>
            <ac:spMk id="205" creationId="{551ADE98-6108-438D-AB29-8CADF096DF6A}"/>
          </ac:spMkLst>
        </pc:spChg>
        <pc:spChg chg="mod">
          <ac:chgData name="Jason  Mayberry" userId="cecd4e79-e9a6-45b1-a01a-f51df2288f6a" providerId="ADAL" clId="{87F60116-861F-41B0-94FE-2A4A1EA80725}" dt="2021-01-13T09:03:16.256" v="9326"/>
          <ac:spMkLst>
            <pc:docMk/>
            <pc:sldMk cId="1578232691" sldId="293"/>
            <ac:spMk id="208" creationId="{74F722C8-3BBB-4933-B715-DEC54B320589}"/>
          </ac:spMkLst>
        </pc:spChg>
        <pc:spChg chg="mod">
          <ac:chgData name="Jason  Mayberry" userId="cecd4e79-e9a6-45b1-a01a-f51df2288f6a" providerId="ADAL" clId="{87F60116-861F-41B0-94FE-2A4A1EA80725}" dt="2021-01-13T09:03:16.256" v="9326"/>
          <ac:spMkLst>
            <pc:docMk/>
            <pc:sldMk cId="1578232691" sldId="293"/>
            <ac:spMk id="209" creationId="{9245898A-BD51-4801-A93D-0751C88A818C}"/>
          </ac:spMkLst>
        </pc:spChg>
        <pc:spChg chg="mod">
          <ac:chgData name="Jason  Mayberry" userId="cecd4e79-e9a6-45b1-a01a-f51df2288f6a" providerId="ADAL" clId="{87F60116-861F-41B0-94FE-2A4A1EA80725}" dt="2021-01-13T09:03:16.256" v="9326"/>
          <ac:spMkLst>
            <pc:docMk/>
            <pc:sldMk cId="1578232691" sldId="293"/>
            <ac:spMk id="210" creationId="{DF9AC604-FF98-46E2-84B6-7A1F01D7449D}"/>
          </ac:spMkLst>
        </pc:spChg>
        <pc:spChg chg="mod">
          <ac:chgData name="Jason  Mayberry" userId="cecd4e79-e9a6-45b1-a01a-f51df2288f6a" providerId="ADAL" clId="{87F60116-861F-41B0-94FE-2A4A1EA80725}" dt="2021-01-13T09:03:16.256" v="9326"/>
          <ac:spMkLst>
            <pc:docMk/>
            <pc:sldMk cId="1578232691" sldId="293"/>
            <ac:spMk id="211" creationId="{7F6976C4-BDC9-4901-9FEC-617909C47DC4}"/>
          </ac:spMkLst>
        </pc:spChg>
        <pc:spChg chg="mod">
          <ac:chgData name="Jason  Mayberry" userId="cecd4e79-e9a6-45b1-a01a-f51df2288f6a" providerId="ADAL" clId="{87F60116-861F-41B0-94FE-2A4A1EA80725}" dt="2021-01-13T09:03:16.256" v="9326"/>
          <ac:spMkLst>
            <pc:docMk/>
            <pc:sldMk cId="1578232691" sldId="293"/>
            <ac:spMk id="212" creationId="{F7AAC648-F98C-442B-BDEC-86D5CF9C336F}"/>
          </ac:spMkLst>
        </pc:spChg>
        <pc:spChg chg="mod">
          <ac:chgData name="Jason  Mayberry" userId="cecd4e79-e9a6-45b1-a01a-f51df2288f6a" providerId="ADAL" clId="{87F60116-861F-41B0-94FE-2A4A1EA80725}" dt="2021-01-13T09:03:16.256" v="9326"/>
          <ac:spMkLst>
            <pc:docMk/>
            <pc:sldMk cId="1578232691" sldId="293"/>
            <ac:spMk id="213" creationId="{AD400337-2ECE-4102-85BC-3AE30B56DC7A}"/>
          </ac:spMkLst>
        </pc:spChg>
        <pc:spChg chg="mod">
          <ac:chgData name="Jason  Mayberry" userId="cecd4e79-e9a6-45b1-a01a-f51df2288f6a" providerId="ADAL" clId="{87F60116-861F-41B0-94FE-2A4A1EA80725}" dt="2021-01-13T09:03:16.256" v="9326"/>
          <ac:spMkLst>
            <pc:docMk/>
            <pc:sldMk cId="1578232691" sldId="293"/>
            <ac:spMk id="214" creationId="{143DB2D5-460E-4AF9-8141-9BC495C33F58}"/>
          </ac:spMkLst>
        </pc:spChg>
        <pc:spChg chg="mod">
          <ac:chgData name="Jason  Mayberry" userId="cecd4e79-e9a6-45b1-a01a-f51df2288f6a" providerId="ADAL" clId="{87F60116-861F-41B0-94FE-2A4A1EA80725}" dt="2021-01-13T09:03:16.256" v="9326"/>
          <ac:spMkLst>
            <pc:docMk/>
            <pc:sldMk cId="1578232691" sldId="293"/>
            <ac:spMk id="215" creationId="{E699D6AF-B12B-442C-90B7-254B96D84713}"/>
          </ac:spMkLst>
        </pc:spChg>
        <pc:spChg chg="mod">
          <ac:chgData name="Jason  Mayberry" userId="cecd4e79-e9a6-45b1-a01a-f51df2288f6a" providerId="ADAL" clId="{87F60116-861F-41B0-94FE-2A4A1EA80725}" dt="2021-01-13T09:03:16.256" v="9326"/>
          <ac:spMkLst>
            <pc:docMk/>
            <pc:sldMk cId="1578232691" sldId="293"/>
            <ac:spMk id="216" creationId="{FD789B0E-9C92-4453-A06B-167624AF28FB}"/>
          </ac:spMkLst>
        </pc:spChg>
        <pc:spChg chg="mod">
          <ac:chgData name="Jason  Mayberry" userId="cecd4e79-e9a6-45b1-a01a-f51df2288f6a" providerId="ADAL" clId="{87F60116-861F-41B0-94FE-2A4A1EA80725}" dt="2021-01-13T09:03:16.256" v="9326"/>
          <ac:spMkLst>
            <pc:docMk/>
            <pc:sldMk cId="1578232691" sldId="293"/>
            <ac:spMk id="217" creationId="{26A550EE-C684-425C-A775-BD916D45193B}"/>
          </ac:spMkLst>
        </pc:spChg>
        <pc:spChg chg="mod">
          <ac:chgData name="Jason  Mayberry" userId="cecd4e79-e9a6-45b1-a01a-f51df2288f6a" providerId="ADAL" clId="{87F60116-861F-41B0-94FE-2A4A1EA80725}" dt="2021-01-13T09:03:16.256" v="9326"/>
          <ac:spMkLst>
            <pc:docMk/>
            <pc:sldMk cId="1578232691" sldId="293"/>
            <ac:spMk id="218" creationId="{B7FBB0D5-4062-45BF-BE34-29E787719682}"/>
          </ac:spMkLst>
        </pc:spChg>
        <pc:spChg chg="mod">
          <ac:chgData name="Jason  Mayberry" userId="cecd4e79-e9a6-45b1-a01a-f51df2288f6a" providerId="ADAL" clId="{87F60116-861F-41B0-94FE-2A4A1EA80725}" dt="2021-01-13T09:03:16.256" v="9326"/>
          <ac:spMkLst>
            <pc:docMk/>
            <pc:sldMk cId="1578232691" sldId="293"/>
            <ac:spMk id="219" creationId="{B9F38FEA-67FB-45C5-83C8-3C1FC7BDB2BA}"/>
          </ac:spMkLst>
        </pc:spChg>
        <pc:spChg chg="mod">
          <ac:chgData name="Jason  Mayberry" userId="cecd4e79-e9a6-45b1-a01a-f51df2288f6a" providerId="ADAL" clId="{87F60116-861F-41B0-94FE-2A4A1EA80725}" dt="2021-01-13T09:03:16.256" v="9326"/>
          <ac:spMkLst>
            <pc:docMk/>
            <pc:sldMk cId="1578232691" sldId="293"/>
            <ac:spMk id="220" creationId="{E21BA8C2-AE63-4681-B652-51C2603D61F2}"/>
          </ac:spMkLst>
        </pc:spChg>
        <pc:spChg chg="mod">
          <ac:chgData name="Jason  Mayberry" userId="cecd4e79-e9a6-45b1-a01a-f51df2288f6a" providerId="ADAL" clId="{87F60116-861F-41B0-94FE-2A4A1EA80725}" dt="2021-01-13T09:03:16.256" v="9326"/>
          <ac:spMkLst>
            <pc:docMk/>
            <pc:sldMk cId="1578232691" sldId="293"/>
            <ac:spMk id="221" creationId="{D5C80BC3-C50E-4BDE-A9CC-94853CD7F9FB}"/>
          </ac:spMkLst>
        </pc:spChg>
        <pc:spChg chg="mod">
          <ac:chgData name="Jason  Mayberry" userId="cecd4e79-e9a6-45b1-a01a-f51df2288f6a" providerId="ADAL" clId="{87F60116-861F-41B0-94FE-2A4A1EA80725}" dt="2021-01-13T09:03:16.256" v="9326"/>
          <ac:spMkLst>
            <pc:docMk/>
            <pc:sldMk cId="1578232691" sldId="293"/>
            <ac:spMk id="222" creationId="{4A1B612D-C53B-4FAB-B4F9-9F13CAD64AD2}"/>
          </ac:spMkLst>
        </pc:spChg>
        <pc:spChg chg="mod">
          <ac:chgData name="Jason  Mayberry" userId="cecd4e79-e9a6-45b1-a01a-f51df2288f6a" providerId="ADAL" clId="{87F60116-861F-41B0-94FE-2A4A1EA80725}" dt="2021-01-13T09:03:16.256" v="9326"/>
          <ac:spMkLst>
            <pc:docMk/>
            <pc:sldMk cId="1578232691" sldId="293"/>
            <ac:spMk id="223" creationId="{7F60866A-C5D4-4B91-8079-6215B97D5D43}"/>
          </ac:spMkLst>
        </pc:spChg>
        <pc:spChg chg="mod">
          <ac:chgData name="Jason  Mayberry" userId="cecd4e79-e9a6-45b1-a01a-f51df2288f6a" providerId="ADAL" clId="{87F60116-861F-41B0-94FE-2A4A1EA80725}" dt="2021-01-13T09:03:16.256" v="9326"/>
          <ac:spMkLst>
            <pc:docMk/>
            <pc:sldMk cId="1578232691" sldId="293"/>
            <ac:spMk id="224" creationId="{88396BB3-6998-497F-957E-C4E71B62C052}"/>
          </ac:spMkLst>
        </pc:spChg>
        <pc:spChg chg="mod">
          <ac:chgData name="Jason  Mayberry" userId="cecd4e79-e9a6-45b1-a01a-f51df2288f6a" providerId="ADAL" clId="{87F60116-861F-41B0-94FE-2A4A1EA80725}" dt="2021-01-13T09:03:16.256" v="9326"/>
          <ac:spMkLst>
            <pc:docMk/>
            <pc:sldMk cId="1578232691" sldId="293"/>
            <ac:spMk id="225" creationId="{F91548D2-2C1C-4B3D-A484-51B9E7BDD664}"/>
          </ac:spMkLst>
        </pc:spChg>
        <pc:spChg chg="mod">
          <ac:chgData name="Jason  Mayberry" userId="cecd4e79-e9a6-45b1-a01a-f51df2288f6a" providerId="ADAL" clId="{87F60116-861F-41B0-94FE-2A4A1EA80725}" dt="2021-01-13T09:03:16.256" v="9326"/>
          <ac:spMkLst>
            <pc:docMk/>
            <pc:sldMk cId="1578232691" sldId="293"/>
            <ac:spMk id="226" creationId="{9EF12FE2-6582-4730-A892-DA3D1452B2F5}"/>
          </ac:spMkLst>
        </pc:spChg>
        <pc:spChg chg="mod">
          <ac:chgData name="Jason  Mayberry" userId="cecd4e79-e9a6-45b1-a01a-f51df2288f6a" providerId="ADAL" clId="{87F60116-861F-41B0-94FE-2A4A1EA80725}" dt="2021-01-13T09:03:16.256" v="9326"/>
          <ac:spMkLst>
            <pc:docMk/>
            <pc:sldMk cId="1578232691" sldId="293"/>
            <ac:spMk id="227" creationId="{79260F74-ECA0-4482-9897-476A7665F730}"/>
          </ac:spMkLst>
        </pc:spChg>
        <pc:spChg chg="mod">
          <ac:chgData name="Jason  Mayberry" userId="cecd4e79-e9a6-45b1-a01a-f51df2288f6a" providerId="ADAL" clId="{87F60116-861F-41B0-94FE-2A4A1EA80725}" dt="2021-01-13T09:03:16.256" v="9326"/>
          <ac:spMkLst>
            <pc:docMk/>
            <pc:sldMk cId="1578232691" sldId="293"/>
            <ac:spMk id="228" creationId="{C6242FB9-3296-4310-A8D8-1A5150748991}"/>
          </ac:spMkLst>
        </pc:spChg>
        <pc:spChg chg="mod">
          <ac:chgData name="Jason  Mayberry" userId="cecd4e79-e9a6-45b1-a01a-f51df2288f6a" providerId="ADAL" clId="{87F60116-861F-41B0-94FE-2A4A1EA80725}" dt="2021-01-13T09:03:16.256" v="9326"/>
          <ac:spMkLst>
            <pc:docMk/>
            <pc:sldMk cId="1578232691" sldId="293"/>
            <ac:spMk id="231" creationId="{43738384-7547-40D8-8175-6720725B2FD1}"/>
          </ac:spMkLst>
        </pc:spChg>
        <pc:spChg chg="mod">
          <ac:chgData name="Jason  Mayberry" userId="cecd4e79-e9a6-45b1-a01a-f51df2288f6a" providerId="ADAL" clId="{87F60116-861F-41B0-94FE-2A4A1EA80725}" dt="2021-01-13T09:03:16.256" v="9326"/>
          <ac:spMkLst>
            <pc:docMk/>
            <pc:sldMk cId="1578232691" sldId="293"/>
            <ac:spMk id="232" creationId="{E98E4C91-E723-4663-BD9A-0F45C7F874BA}"/>
          </ac:spMkLst>
        </pc:spChg>
        <pc:spChg chg="mod">
          <ac:chgData name="Jason  Mayberry" userId="cecd4e79-e9a6-45b1-a01a-f51df2288f6a" providerId="ADAL" clId="{87F60116-861F-41B0-94FE-2A4A1EA80725}" dt="2021-01-13T09:03:16.256" v="9326"/>
          <ac:spMkLst>
            <pc:docMk/>
            <pc:sldMk cId="1578232691" sldId="293"/>
            <ac:spMk id="233" creationId="{64A495FB-D98E-403C-92FD-24ACFA15011C}"/>
          </ac:spMkLst>
        </pc:spChg>
        <pc:spChg chg="mod">
          <ac:chgData name="Jason  Mayberry" userId="cecd4e79-e9a6-45b1-a01a-f51df2288f6a" providerId="ADAL" clId="{87F60116-861F-41B0-94FE-2A4A1EA80725}" dt="2021-01-13T09:03:16.256" v="9326"/>
          <ac:spMkLst>
            <pc:docMk/>
            <pc:sldMk cId="1578232691" sldId="293"/>
            <ac:spMk id="234" creationId="{2643D608-7105-4931-A7CE-EC80C97C7DFF}"/>
          </ac:spMkLst>
        </pc:spChg>
        <pc:spChg chg="mod">
          <ac:chgData name="Jason  Mayberry" userId="cecd4e79-e9a6-45b1-a01a-f51df2288f6a" providerId="ADAL" clId="{87F60116-861F-41B0-94FE-2A4A1EA80725}" dt="2021-01-13T09:03:16.256" v="9326"/>
          <ac:spMkLst>
            <pc:docMk/>
            <pc:sldMk cId="1578232691" sldId="293"/>
            <ac:spMk id="235" creationId="{7B47061D-048A-405A-8FE7-4A51141F295F}"/>
          </ac:spMkLst>
        </pc:spChg>
        <pc:spChg chg="mod">
          <ac:chgData name="Jason  Mayberry" userId="cecd4e79-e9a6-45b1-a01a-f51df2288f6a" providerId="ADAL" clId="{87F60116-861F-41B0-94FE-2A4A1EA80725}" dt="2021-01-13T09:03:16.256" v="9326"/>
          <ac:spMkLst>
            <pc:docMk/>
            <pc:sldMk cId="1578232691" sldId="293"/>
            <ac:spMk id="236" creationId="{5AB01A86-FB5E-4005-9A05-962E12106933}"/>
          </ac:spMkLst>
        </pc:spChg>
        <pc:spChg chg="mod">
          <ac:chgData name="Jason  Mayberry" userId="cecd4e79-e9a6-45b1-a01a-f51df2288f6a" providerId="ADAL" clId="{87F60116-861F-41B0-94FE-2A4A1EA80725}" dt="2021-01-13T09:03:16.256" v="9326"/>
          <ac:spMkLst>
            <pc:docMk/>
            <pc:sldMk cId="1578232691" sldId="293"/>
            <ac:spMk id="237" creationId="{AD203CBE-DEFC-4CA6-B31A-4D36DE1380B8}"/>
          </ac:spMkLst>
        </pc:spChg>
        <pc:spChg chg="mod">
          <ac:chgData name="Jason  Mayberry" userId="cecd4e79-e9a6-45b1-a01a-f51df2288f6a" providerId="ADAL" clId="{87F60116-861F-41B0-94FE-2A4A1EA80725}" dt="2021-01-13T09:03:16.256" v="9326"/>
          <ac:spMkLst>
            <pc:docMk/>
            <pc:sldMk cId="1578232691" sldId="293"/>
            <ac:spMk id="238" creationId="{EAB58FD5-EC9B-41CE-8832-37CAE4CA0FEC}"/>
          </ac:spMkLst>
        </pc:spChg>
        <pc:spChg chg="mod">
          <ac:chgData name="Jason  Mayberry" userId="cecd4e79-e9a6-45b1-a01a-f51df2288f6a" providerId="ADAL" clId="{87F60116-861F-41B0-94FE-2A4A1EA80725}" dt="2021-01-13T09:03:16.256" v="9326"/>
          <ac:spMkLst>
            <pc:docMk/>
            <pc:sldMk cId="1578232691" sldId="293"/>
            <ac:spMk id="239" creationId="{84F30351-07BA-442F-9AD5-940AA351814E}"/>
          </ac:spMkLst>
        </pc:spChg>
        <pc:spChg chg="mod">
          <ac:chgData name="Jason  Mayberry" userId="cecd4e79-e9a6-45b1-a01a-f51df2288f6a" providerId="ADAL" clId="{87F60116-861F-41B0-94FE-2A4A1EA80725}" dt="2021-01-13T09:03:16.256" v="9326"/>
          <ac:spMkLst>
            <pc:docMk/>
            <pc:sldMk cId="1578232691" sldId="293"/>
            <ac:spMk id="240" creationId="{E15F00E5-7B95-4DD2-8F6D-A5C13795D151}"/>
          </ac:spMkLst>
        </pc:spChg>
        <pc:spChg chg="mod">
          <ac:chgData name="Jason  Mayberry" userId="cecd4e79-e9a6-45b1-a01a-f51df2288f6a" providerId="ADAL" clId="{87F60116-861F-41B0-94FE-2A4A1EA80725}" dt="2021-01-13T09:03:16.256" v="9326"/>
          <ac:spMkLst>
            <pc:docMk/>
            <pc:sldMk cId="1578232691" sldId="293"/>
            <ac:spMk id="241" creationId="{EE92F765-0ABC-4328-8204-71D4E2B57446}"/>
          </ac:spMkLst>
        </pc:spChg>
        <pc:spChg chg="mod">
          <ac:chgData name="Jason  Mayberry" userId="cecd4e79-e9a6-45b1-a01a-f51df2288f6a" providerId="ADAL" clId="{87F60116-861F-41B0-94FE-2A4A1EA80725}" dt="2021-01-13T09:03:16.256" v="9326"/>
          <ac:spMkLst>
            <pc:docMk/>
            <pc:sldMk cId="1578232691" sldId="293"/>
            <ac:spMk id="242" creationId="{0759FC78-D6F1-4FAD-AD55-E4A735588801}"/>
          </ac:spMkLst>
        </pc:spChg>
        <pc:spChg chg="mod">
          <ac:chgData name="Jason  Mayberry" userId="cecd4e79-e9a6-45b1-a01a-f51df2288f6a" providerId="ADAL" clId="{87F60116-861F-41B0-94FE-2A4A1EA80725}" dt="2021-01-13T09:03:16.256" v="9326"/>
          <ac:spMkLst>
            <pc:docMk/>
            <pc:sldMk cId="1578232691" sldId="293"/>
            <ac:spMk id="243" creationId="{633FEEA9-2829-4BC8-966B-3030445B81FF}"/>
          </ac:spMkLst>
        </pc:spChg>
        <pc:spChg chg="mod">
          <ac:chgData name="Jason  Mayberry" userId="cecd4e79-e9a6-45b1-a01a-f51df2288f6a" providerId="ADAL" clId="{87F60116-861F-41B0-94FE-2A4A1EA80725}" dt="2021-01-13T09:03:16.256" v="9326"/>
          <ac:spMkLst>
            <pc:docMk/>
            <pc:sldMk cId="1578232691" sldId="293"/>
            <ac:spMk id="244" creationId="{A3AA7B3A-1C56-42A6-88D4-88E6EF383125}"/>
          </ac:spMkLst>
        </pc:spChg>
        <pc:spChg chg="mod">
          <ac:chgData name="Jason  Mayberry" userId="cecd4e79-e9a6-45b1-a01a-f51df2288f6a" providerId="ADAL" clId="{87F60116-861F-41B0-94FE-2A4A1EA80725}" dt="2021-01-13T09:03:16.256" v="9326"/>
          <ac:spMkLst>
            <pc:docMk/>
            <pc:sldMk cId="1578232691" sldId="293"/>
            <ac:spMk id="245" creationId="{127E06B5-ED30-47D6-A53C-F14DE97076AE}"/>
          </ac:spMkLst>
        </pc:spChg>
        <pc:spChg chg="mod">
          <ac:chgData name="Jason  Mayberry" userId="cecd4e79-e9a6-45b1-a01a-f51df2288f6a" providerId="ADAL" clId="{87F60116-861F-41B0-94FE-2A4A1EA80725}" dt="2021-01-13T09:03:16.256" v="9326"/>
          <ac:spMkLst>
            <pc:docMk/>
            <pc:sldMk cId="1578232691" sldId="293"/>
            <ac:spMk id="246" creationId="{71CA905E-F746-4948-83B8-A8C3CAD6FC3F}"/>
          </ac:spMkLst>
        </pc:spChg>
        <pc:spChg chg="mod">
          <ac:chgData name="Jason  Mayberry" userId="cecd4e79-e9a6-45b1-a01a-f51df2288f6a" providerId="ADAL" clId="{87F60116-861F-41B0-94FE-2A4A1EA80725}" dt="2021-01-13T09:03:16.256" v="9326"/>
          <ac:spMkLst>
            <pc:docMk/>
            <pc:sldMk cId="1578232691" sldId="293"/>
            <ac:spMk id="247" creationId="{0507C7B4-05BE-4C8B-8797-0939B46A1572}"/>
          </ac:spMkLst>
        </pc:spChg>
        <pc:spChg chg="mod">
          <ac:chgData name="Jason  Mayberry" userId="cecd4e79-e9a6-45b1-a01a-f51df2288f6a" providerId="ADAL" clId="{87F60116-861F-41B0-94FE-2A4A1EA80725}" dt="2021-01-13T09:03:16.256" v="9326"/>
          <ac:spMkLst>
            <pc:docMk/>
            <pc:sldMk cId="1578232691" sldId="293"/>
            <ac:spMk id="248" creationId="{9009D28D-5498-4E8C-925D-9AEF17478D46}"/>
          </ac:spMkLst>
        </pc:spChg>
        <pc:spChg chg="mod">
          <ac:chgData name="Jason  Mayberry" userId="cecd4e79-e9a6-45b1-a01a-f51df2288f6a" providerId="ADAL" clId="{87F60116-861F-41B0-94FE-2A4A1EA80725}" dt="2021-01-13T09:03:16.256" v="9326"/>
          <ac:spMkLst>
            <pc:docMk/>
            <pc:sldMk cId="1578232691" sldId="293"/>
            <ac:spMk id="249" creationId="{77C86316-3B76-438F-96FE-6183BE3C7400}"/>
          </ac:spMkLst>
        </pc:spChg>
        <pc:spChg chg="mod">
          <ac:chgData name="Jason  Mayberry" userId="cecd4e79-e9a6-45b1-a01a-f51df2288f6a" providerId="ADAL" clId="{87F60116-861F-41B0-94FE-2A4A1EA80725}" dt="2021-01-13T09:03:16.256" v="9326"/>
          <ac:spMkLst>
            <pc:docMk/>
            <pc:sldMk cId="1578232691" sldId="293"/>
            <ac:spMk id="250" creationId="{CA4F2315-2F4F-4512-B858-927C419529FB}"/>
          </ac:spMkLst>
        </pc:spChg>
        <pc:spChg chg="mod">
          <ac:chgData name="Jason  Mayberry" userId="cecd4e79-e9a6-45b1-a01a-f51df2288f6a" providerId="ADAL" clId="{87F60116-861F-41B0-94FE-2A4A1EA80725}" dt="2021-01-13T09:03:16.256" v="9326"/>
          <ac:spMkLst>
            <pc:docMk/>
            <pc:sldMk cId="1578232691" sldId="293"/>
            <ac:spMk id="251" creationId="{1F6823BA-3102-42B4-96E1-01E881FC5442}"/>
          </ac:spMkLst>
        </pc:spChg>
        <pc:spChg chg="mod">
          <ac:chgData name="Jason  Mayberry" userId="cecd4e79-e9a6-45b1-a01a-f51df2288f6a" providerId="ADAL" clId="{87F60116-861F-41B0-94FE-2A4A1EA80725}" dt="2021-01-13T09:03:16.256" v="9326"/>
          <ac:spMkLst>
            <pc:docMk/>
            <pc:sldMk cId="1578232691" sldId="293"/>
            <ac:spMk id="252" creationId="{52D3E285-0205-490A-A4A0-78000948B294}"/>
          </ac:spMkLst>
        </pc:spChg>
        <pc:spChg chg="mod">
          <ac:chgData name="Jason  Mayberry" userId="cecd4e79-e9a6-45b1-a01a-f51df2288f6a" providerId="ADAL" clId="{87F60116-861F-41B0-94FE-2A4A1EA80725}" dt="2021-01-13T09:03:16.256" v="9326"/>
          <ac:spMkLst>
            <pc:docMk/>
            <pc:sldMk cId="1578232691" sldId="293"/>
            <ac:spMk id="253" creationId="{52199B2A-8187-438A-A4AF-078F7DA2EB72}"/>
          </ac:spMkLst>
        </pc:spChg>
        <pc:spChg chg="mod">
          <ac:chgData name="Jason  Mayberry" userId="cecd4e79-e9a6-45b1-a01a-f51df2288f6a" providerId="ADAL" clId="{87F60116-861F-41B0-94FE-2A4A1EA80725}" dt="2021-01-13T09:03:16.256" v="9326"/>
          <ac:spMkLst>
            <pc:docMk/>
            <pc:sldMk cId="1578232691" sldId="293"/>
            <ac:spMk id="254" creationId="{15082323-0F10-499F-8B9F-0F6D92008D44}"/>
          </ac:spMkLst>
        </pc:spChg>
        <pc:spChg chg="mod">
          <ac:chgData name="Jason  Mayberry" userId="cecd4e79-e9a6-45b1-a01a-f51df2288f6a" providerId="ADAL" clId="{87F60116-861F-41B0-94FE-2A4A1EA80725}" dt="2021-01-13T09:03:16.256" v="9326"/>
          <ac:spMkLst>
            <pc:docMk/>
            <pc:sldMk cId="1578232691" sldId="293"/>
            <ac:spMk id="255" creationId="{3E104EAD-0B7B-40BD-88D9-C228AB11E4FB}"/>
          </ac:spMkLst>
        </pc:spChg>
        <pc:spChg chg="mod">
          <ac:chgData name="Jason  Mayberry" userId="cecd4e79-e9a6-45b1-a01a-f51df2288f6a" providerId="ADAL" clId="{87F60116-861F-41B0-94FE-2A4A1EA80725}" dt="2021-01-13T09:03:16.256" v="9326"/>
          <ac:spMkLst>
            <pc:docMk/>
            <pc:sldMk cId="1578232691" sldId="293"/>
            <ac:spMk id="256" creationId="{C008DA4A-5268-44AC-97DB-A2A37C2B350F}"/>
          </ac:spMkLst>
        </pc:spChg>
        <pc:spChg chg="mod">
          <ac:chgData name="Jason  Mayberry" userId="cecd4e79-e9a6-45b1-a01a-f51df2288f6a" providerId="ADAL" clId="{87F60116-861F-41B0-94FE-2A4A1EA80725}" dt="2021-01-13T09:03:16.256" v="9326"/>
          <ac:spMkLst>
            <pc:docMk/>
            <pc:sldMk cId="1578232691" sldId="293"/>
            <ac:spMk id="257" creationId="{5659A506-1604-48A4-B45F-81753DD4E082}"/>
          </ac:spMkLst>
        </pc:spChg>
        <pc:spChg chg="mod">
          <ac:chgData name="Jason  Mayberry" userId="cecd4e79-e9a6-45b1-a01a-f51df2288f6a" providerId="ADAL" clId="{87F60116-861F-41B0-94FE-2A4A1EA80725}" dt="2021-01-13T09:03:16.256" v="9326"/>
          <ac:spMkLst>
            <pc:docMk/>
            <pc:sldMk cId="1578232691" sldId="293"/>
            <ac:spMk id="258" creationId="{B53DDC6B-86F9-4AA2-8539-BBAAC129092F}"/>
          </ac:spMkLst>
        </pc:spChg>
        <pc:spChg chg="mod">
          <ac:chgData name="Jason  Mayberry" userId="cecd4e79-e9a6-45b1-a01a-f51df2288f6a" providerId="ADAL" clId="{87F60116-861F-41B0-94FE-2A4A1EA80725}" dt="2021-01-13T09:03:16.256" v="9326"/>
          <ac:spMkLst>
            <pc:docMk/>
            <pc:sldMk cId="1578232691" sldId="293"/>
            <ac:spMk id="259" creationId="{454C3BA5-590A-4EE2-8ACD-BF7842358620}"/>
          </ac:spMkLst>
        </pc:spChg>
        <pc:spChg chg="mod">
          <ac:chgData name="Jason  Mayberry" userId="cecd4e79-e9a6-45b1-a01a-f51df2288f6a" providerId="ADAL" clId="{87F60116-861F-41B0-94FE-2A4A1EA80725}" dt="2021-01-13T09:03:16.256" v="9326"/>
          <ac:spMkLst>
            <pc:docMk/>
            <pc:sldMk cId="1578232691" sldId="293"/>
            <ac:spMk id="261" creationId="{2E8F5DB7-E3F8-4949-92F7-99AB69CD620F}"/>
          </ac:spMkLst>
        </pc:spChg>
        <pc:spChg chg="mod">
          <ac:chgData name="Jason  Mayberry" userId="cecd4e79-e9a6-45b1-a01a-f51df2288f6a" providerId="ADAL" clId="{87F60116-861F-41B0-94FE-2A4A1EA80725}" dt="2021-01-13T09:03:16.256" v="9326"/>
          <ac:spMkLst>
            <pc:docMk/>
            <pc:sldMk cId="1578232691" sldId="293"/>
            <ac:spMk id="264" creationId="{6F0E5C01-A040-4DD2-8674-562B34F0949A}"/>
          </ac:spMkLst>
        </pc:spChg>
        <pc:spChg chg="mod">
          <ac:chgData name="Jason  Mayberry" userId="cecd4e79-e9a6-45b1-a01a-f51df2288f6a" providerId="ADAL" clId="{87F60116-861F-41B0-94FE-2A4A1EA80725}" dt="2021-01-13T09:03:16.256" v="9326"/>
          <ac:spMkLst>
            <pc:docMk/>
            <pc:sldMk cId="1578232691" sldId="293"/>
            <ac:spMk id="265" creationId="{B23F4E65-02B4-4BC5-A988-216CDAD56C08}"/>
          </ac:spMkLst>
        </pc:spChg>
        <pc:spChg chg="mod">
          <ac:chgData name="Jason  Mayberry" userId="cecd4e79-e9a6-45b1-a01a-f51df2288f6a" providerId="ADAL" clId="{87F60116-861F-41B0-94FE-2A4A1EA80725}" dt="2021-01-13T09:03:16.256" v="9326"/>
          <ac:spMkLst>
            <pc:docMk/>
            <pc:sldMk cId="1578232691" sldId="293"/>
            <ac:spMk id="266" creationId="{09C690BA-8B76-43BE-A833-31047D6E758D}"/>
          </ac:spMkLst>
        </pc:spChg>
        <pc:spChg chg="mod">
          <ac:chgData name="Jason  Mayberry" userId="cecd4e79-e9a6-45b1-a01a-f51df2288f6a" providerId="ADAL" clId="{87F60116-861F-41B0-94FE-2A4A1EA80725}" dt="2021-01-13T09:03:16.256" v="9326"/>
          <ac:spMkLst>
            <pc:docMk/>
            <pc:sldMk cId="1578232691" sldId="293"/>
            <ac:spMk id="267" creationId="{195A7CBD-FFB8-4B14-8A9C-CDE5C2EB73CB}"/>
          </ac:spMkLst>
        </pc:spChg>
        <pc:spChg chg="mod">
          <ac:chgData name="Jason  Mayberry" userId="cecd4e79-e9a6-45b1-a01a-f51df2288f6a" providerId="ADAL" clId="{87F60116-861F-41B0-94FE-2A4A1EA80725}" dt="2021-01-13T09:03:16.256" v="9326"/>
          <ac:spMkLst>
            <pc:docMk/>
            <pc:sldMk cId="1578232691" sldId="293"/>
            <ac:spMk id="268" creationId="{4C5F2007-EFCE-4330-B92A-6B3D3ADEDC27}"/>
          </ac:spMkLst>
        </pc:spChg>
        <pc:spChg chg="mod">
          <ac:chgData name="Jason  Mayberry" userId="cecd4e79-e9a6-45b1-a01a-f51df2288f6a" providerId="ADAL" clId="{87F60116-861F-41B0-94FE-2A4A1EA80725}" dt="2021-01-13T09:03:16.256" v="9326"/>
          <ac:spMkLst>
            <pc:docMk/>
            <pc:sldMk cId="1578232691" sldId="293"/>
            <ac:spMk id="269" creationId="{CE37CF4F-1BB6-48C6-BD8A-C3083DE53D9F}"/>
          </ac:spMkLst>
        </pc:spChg>
        <pc:spChg chg="mod">
          <ac:chgData name="Jason  Mayberry" userId="cecd4e79-e9a6-45b1-a01a-f51df2288f6a" providerId="ADAL" clId="{87F60116-861F-41B0-94FE-2A4A1EA80725}" dt="2021-01-13T09:03:16.256" v="9326"/>
          <ac:spMkLst>
            <pc:docMk/>
            <pc:sldMk cId="1578232691" sldId="293"/>
            <ac:spMk id="270" creationId="{0C497E94-9AFE-405F-B720-1576425A20C0}"/>
          </ac:spMkLst>
        </pc:spChg>
        <pc:spChg chg="mod">
          <ac:chgData name="Jason  Mayberry" userId="cecd4e79-e9a6-45b1-a01a-f51df2288f6a" providerId="ADAL" clId="{87F60116-861F-41B0-94FE-2A4A1EA80725}" dt="2021-01-13T09:03:16.256" v="9326"/>
          <ac:spMkLst>
            <pc:docMk/>
            <pc:sldMk cId="1578232691" sldId="293"/>
            <ac:spMk id="271" creationId="{3861ECE6-1974-45A9-9B10-CDEDBE7BB8DB}"/>
          </ac:spMkLst>
        </pc:spChg>
        <pc:spChg chg="mod">
          <ac:chgData name="Jason  Mayberry" userId="cecd4e79-e9a6-45b1-a01a-f51df2288f6a" providerId="ADAL" clId="{87F60116-861F-41B0-94FE-2A4A1EA80725}" dt="2021-01-13T09:03:16.256" v="9326"/>
          <ac:spMkLst>
            <pc:docMk/>
            <pc:sldMk cId="1578232691" sldId="293"/>
            <ac:spMk id="272" creationId="{8E5089B3-5BB7-4493-B869-C6285F2A2554}"/>
          </ac:spMkLst>
        </pc:spChg>
        <pc:spChg chg="mod">
          <ac:chgData name="Jason  Mayberry" userId="cecd4e79-e9a6-45b1-a01a-f51df2288f6a" providerId="ADAL" clId="{87F60116-861F-41B0-94FE-2A4A1EA80725}" dt="2021-01-13T09:03:16.256" v="9326"/>
          <ac:spMkLst>
            <pc:docMk/>
            <pc:sldMk cId="1578232691" sldId="293"/>
            <ac:spMk id="273" creationId="{7913178E-ED6D-4CBB-9944-2E9AE9EF76FC}"/>
          </ac:spMkLst>
        </pc:spChg>
        <pc:spChg chg="mod">
          <ac:chgData name="Jason  Mayberry" userId="cecd4e79-e9a6-45b1-a01a-f51df2288f6a" providerId="ADAL" clId="{87F60116-861F-41B0-94FE-2A4A1EA80725}" dt="2021-01-13T09:03:16.256" v="9326"/>
          <ac:spMkLst>
            <pc:docMk/>
            <pc:sldMk cId="1578232691" sldId="293"/>
            <ac:spMk id="274" creationId="{5FC132E2-3B1B-40A2-9427-0EF7F1E3C49B}"/>
          </ac:spMkLst>
        </pc:spChg>
        <pc:spChg chg="mod">
          <ac:chgData name="Jason  Mayberry" userId="cecd4e79-e9a6-45b1-a01a-f51df2288f6a" providerId="ADAL" clId="{87F60116-861F-41B0-94FE-2A4A1EA80725}" dt="2021-01-13T09:03:16.256" v="9326"/>
          <ac:spMkLst>
            <pc:docMk/>
            <pc:sldMk cId="1578232691" sldId="293"/>
            <ac:spMk id="275" creationId="{0F3560C8-ACD6-46CF-B3DB-C11511EACCD9}"/>
          </ac:spMkLst>
        </pc:spChg>
        <pc:spChg chg="mod">
          <ac:chgData name="Jason  Mayberry" userId="cecd4e79-e9a6-45b1-a01a-f51df2288f6a" providerId="ADAL" clId="{87F60116-861F-41B0-94FE-2A4A1EA80725}" dt="2021-01-13T09:03:16.256" v="9326"/>
          <ac:spMkLst>
            <pc:docMk/>
            <pc:sldMk cId="1578232691" sldId="293"/>
            <ac:spMk id="276" creationId="{8EF4DB31-7465-4F16-89EE-A0B318C75F8D}"/>
          </ac:spMkLst>
        </pc:spChg>
        <pc:spChg chg="mod">
          <ac:chgData name="Jason  Mayberry" userId="cecd4e79-e9a6-45b1-a01a-f51df2288f6a" providerId="ADAL" clId="{87F60116-861F-41B0-94FE-2A4A1EA80725}" dt="2021-01-13T09:03:16.256" v="9326"/>
          <ac:spMkLst>
            <pc:docMk/>
            <pc:sldMk cId="1578232691" sldId="293"/>
            <ac:spMk id="277" creationId="{526AC8E5-7DD0-4AED-8380-AF55AA239AB3}"/>
          </ac:spMkLst>
        </pc:spChg>
        <pc:spChg chg="mod">
          <ac:chgData name="Jason  Mayberry" userId="cecd4e79-e9a6-45b1-a01a-f51df2288f6a" providerId="ADAL" clId="{87F60116-861F-41B0-94FE-2A4A1EA80725}" dt="2021-01-13T09:03:16.256" v="9326"/>
          <ac:spMkLst>
            <pc:docMk/>
            <pc:sldMk cId="1578232691" sldId="293"/>
            <ac:spMk id="278" creationId="{D24124B9-84DF-4A44-B135-19F25C92FAB0}"/>
          </ac:spMkLst>
        </pc:spChg>
        <pc:spChg chg="mod">
          <ac:chgData name="Jason  Mayberry" userId="cecd4e79-e9a6-45b1-a01a-f51df2288f6a" providerId="ADAL" clId="{87F60116-861F-41B0-94FE-2A4A1EA80725}" dt="2021-01-13T09:03:16.256" v="9326"/>
          <ac:spMkLst>
            <pc:docMk/>
            <pc:sldMk cId="1578232691" sldId="293"/>
            <ac:spMk id="279" creationId="{CB09AAA9-A7FA-4785-9373-7B1250691A67}"/>
          </ac:spMkLst>
        </pc:spChg>
        <pc:spChg chg="mod">
          <ac:chgData name="Jason  Mayberry" userId="cecd4e79-e9a6-45b1-a01a-f51df2288f6a" providerId="ADAL" clId="{87F60116-861F-41B0-94FE-2A4A1EA80725}" dt="2021-01-13T09:03:16.256" v="9326"/>
          <ac:spMkLst>
            <pc:docMk/>
            <pc:sldMk cId="1578232691" sldId="293"/>
            <ac:spMk id="280" creationId="{50C193F4-BA3A-4B42-A468-7CD6B711E8A5}"/>
          </ac:spMkLst>
        </pc:spChg>
        <pc:spChg chg="mod">
          <ac:chgData name="Jason  Mayberry" userId="cecd4e79-e9a6-45b1-a01a-f51df2288f6a" providerId="ADAL" clId="{87F60116-861F-41B0-94FE-2A4A1EA80725}" dt="2021-01-13T09:03:16.256" v="9326"/>
          <ac:spMkLst>
            <pc:docMk/>
            <pc:sldMk cId="1578232691" sldId="293"/>
            <ac:spMk id="281" creationId="{2A5C42BD-A072-4D03-8632-E1E6FFB4B677}"/>
          </ac:spMkLst>
        </pc:spChg>
        <pc:spChg chg="mod">
          <ac:chgData name="Jason  Mayberry" userId="cecd4e79-e9a6-45b1-a01a-f51df2288f6a" providerId="ADAL" clId="{87F60116-861F-41B0-94FE-2A4A1EA80725}" dt="2021-01-13T09:03:16.256" v="9326"/>
          <ac:spMkLst>
            <pc:docMk/>
            <pc:sldMk cId="1578232691" sldId="293"/>
            <ac:spMk id="282" creationId="{D251BA6A-9977-4E71-A869-BCF6651AEB27}"/>
          </ac:spMkLst>
        </pc:spChg>
        <pc:spChg chg="mod">
          <ac:chgData name="Jason  Mayberry" userId="cecd4e79-e9a6-45b1-a01a-f51df2288f6a" providerId="ADAL" clId="{87F60116-861F-41B0-94FE-2A4A1EA80725}" dt="2021-01-13T09:03:16.256" v="9326"/>
          <ac:spMkLst>
            <pc:docMk/>
            <pc:sldMk cId="1578232691" sldId="293"/>
            <ac:spMk id="283" creationId="{BC24A837-56BB-4671-BE51-34692374A33C}"/>
          </ac:spMkLst>
        </pc:spChg>
        <pc:spChg chg="mod">
          <ac:chgData name="Jason  Mayberry" userId="cecd4e79-e9a6-45b1-a01a-f51df2288f6a" providerId="ADAL" clId="{87F60116-861F-41B0-94FE-2A4A1EA80725}" dt="2021-01-13T09:03:16.256" v="9326"/>
          <ac:spMkLst>
            <pc:docMk/>
            <pc:sldMk cId="1578232691" sldId="293"/>
            <ac:spMk id="284" creationId="{CAA798FA-20E3-4688-A480-62E73C2D3B4F}"/>
          </ac:spMkLst>
        </pc:spChg>
        <pc:spChg chg="mod">
          <ac:chgData name="Jason  Mayberry" userId="cecd4e79-e9a6-45b1-a01a-f51df2288f6a" providerId="ADAL" clId="{87F60116-861F-41B0-94FE-2A4A1EA80725}" dt="2021-01-13T09:03:16.256" v="9326"/>
          <ac:spMkLst>
            <pc:docMk/>
            <pc:sldMk cId="1578232691" sldId="293"/>
            <ac:spMk id="285" creationId="{B9102F21-6D4C-4905-9463-53A40A59AE31}"/>
          </ac:spMkLst>
        </pc:spChg>
        <pc:spChg chg="mod">
          <ac:chgData name="Jason  Mayberry" userId="cecd4e79-e9a6-45b1-a01a-f51df2288f6a" providerId="ADAL" clId="{87F60116-861F-41B0-94FE-2A4A1EA80725}" dt="2021-01-13T09:03:16.256" v="9326"/>
          <ac:spMkLst>
            <pc:docMk/>
            <pc:sldMk cId="1578232691" sldId="293"/>
            <ac:spMk id="286" creationId="{8185AD29-EA2E-4D39-A9A2-261364BE28EB}"/>
          </ac:spMkLst>
        </pc:spChg>
        <pc:spChg chg="mod">
          <ac:chgData name="Jason  Mayberry" userId="cecd4e79-e9a6-45b1-a01a-f51df2288f6a" providerId="ADAL" clId="{87F60116-861F-41B0-94FE-2A4A1EA80725}" dt="2021-01-13T09:03:16.256" v="9326"/>
          <ac:spMkLst>
            <pc:docMk/>
            <pc:sldMk cId="1578232691" sldId="293"/>
            <ac:spMk id="287" creationId="{7EDF51E3-5CF3-45E1-98FC-74F4FACA12BD}"/>
          </ac:spMkLst>
        </pc:spChg>
        <pc:spChg chg="mod">
          <ac:chgData name="Jason  Mayberry" userId="cecd4e79-e9a6-45b1-a01a-f51df2288f6a" providerId="ADAL" clId="{87F60116-861F-41B0-94FE-2A4A1EA80725}" dt="2021-01-13T09:03:16.256" v="9326"/>
          <ac:spMkLst>
            <pc:docMk/>
            <pc:sldMk cId="1578232691" sldId="293"/>
            <ac:spMk id="288" creationId="{0E2F4D71-E6AA-4EB2-94D3-998562BCE3AB}"/>
          </ac:spMkLst>
        </pc:spChg>
        <pc:spChg chg="mod">
          <ac:chgData name="Jason  Mayberry" userId="cecd4e79-e9a6-45b1-a01a-f51df2288f6a" providerId="ADAL" clId="{87F60116-861F-41B0-94FE-2A4A1EA80725}" dt="2021-01-13T09:03:16.256" v="9326"/>
          <ac:spMkLst>
            <pc:docMk/>
            <pc:sldMk cId="1578232691" sldId="293"/>
            <ac:spMk id="289" creationId="{A9B83AD8-AB3E-4524-B0E8-5145A76AE9F1}"/>
          </ac:spMkLst>
        </pc:spChg>
        <pc:spChg chg="mod">
          <ac:chgData name="Jason  Mayberry" userId="cecd4e79-e9a6-45b1-a01a-f51df2288f6a" providerId="ADAL" clId="{87F60116-861F-41B0-94FE-2A4A1EA80725}" dt="2021-01-13T09:03:16.256" v="9326"/>
          <ac:spMkLst>
            <pc:docMk/>
            <pc:sldMk cId="1578232691" sldId="293"/>
            <ac:spMk id="290" creationId="{E0A61031-D0BF-4E06-A54D-F14F2837CE00}"/>
          </ac:spMkLst>
        </pc:spChg>
        <pc:spChg chg="mod">
          <ac:chgData name="Jason  Mayberry" userId="cecd4e79-e9a6-45b1-a01a-f51df2288f6a" providerId="ADAL" clId="{87F60116-861F-41B0-94FE-2A4A1EA80725}" dt="2021-01-13T09:03:16.256" v="9326"/>
          <ac:spMkLst>
            <pc:docMk/>
            <pc:sldMk cId="1578232691" sldId="293"/>
            <ac:spMk id="291" creationId="{9652BD40-98F6-419D-85EC-64EF03B79795}"/>
          </ac:spMkLst>
        </pc:spChg>
        <pc:spChg chg="mod">
          <ac:chgData name="Jason  Mayberry" userId="cecd4e79-e9a6-45b1-a01a-f51df2288f6a" providerId="ADAL" clId="{87F60116-861F-41B0-94FE-2A4A1EA80725}" dt="2021-01-13T09:03:16.256" v="9326"/>
          <ac:spMkLst>
            <pc:docMk/>
            <pc:sldMk cId="1578232691" sldId="293"/>
            <ac:spMk id="292" creationId="{1D9B50C4-60FF-4D3E-8B51-40CE2BED205D}"/>
          </ac:spMkLst>
        </pc:spChg>
        <pc:spChg chg="mod">
          <ac:chgData name="Jason  Mayberry" userId="cecd4e79-e9a6-45b1-a01a-f51df2288f6a" providerId="ADAL" clId="{87F60116-861F-41B0-94FE-2A4A1EA80725}" dt="2021-01-13T09:03:16.256" v="9326"/>
          <ac:spMkLst>
            <pc:docMk/>
            <pc:sldMk cId="1578232691" sldId="293"/>
            <ac:spMk id="293" creationId="{116CFBA1-B449-4949-AB18-9F0A6E087A32}"/>
          </ac:spMkLst>
        </pc:spChg>
        <pc:spChg chg="mod">
          <ac:chgData name="Jason  Mayberry" userId="cecd4e79-e9a6-45b1-a01a-f51df2288f6a" providerId="ADAL" clId="{87F60116-861F-41B0-94FE-2A4A1EA80725}" dt="2021-01-13T09:03:16.256" v="9326"/>
          <ac:spMkLst>
            <pc:docMk/>
            <pc:sldMk cId="1578232691" sldId="293"/>
            <ac:spMk id="296" creationId="{AFFA4429-AB82-4320-8988-E494ECEE6079}"/>
          </ac:spMkLst>
        </pc:spChg>
        <pc:spChg chg="mod">
          <ac:chgData name="Jason  Mayberry" userId="cecd4e79-e9a6-45b1-a01a-f51df2288f6a" providerId="ADAL" clId="{87F60116-861F-41B0-94FE-2A4A1EA80725}" dt="2021-01-13T09:03:16.256" v="9326"/>
          <ac:spMkLst>
            <pc:docMk/>
            <pc:sldMk cId="1578232691" sldId="293"/>
            <ac:spMk id="297" creationId="{4CF57447-5F6A-4D0C-92A9-1144332F1718}"/>
          </ac:spMkLst>
        </pc:spChg>
        <pc:spChg chg="mod">
          <ac:chgData name="Jason  Mayberry" userId="cecd4e79-e9a6-45b1-a01a-f51df2288f6a" providerId="ADAL" clId="{87F60116-861F-41B0-94FE-2A4A1EA80725}" dt="2021-01-13T09:03:16.256" v="9326"/>
          <ac:spMkLst>
            <pc:docMk/>
            <pc:sldMk cId="1578232691" sldId="293"/>
            <ac:spMk id="299" creationId="{9721E5D2-3E17-4209-8A50-1012D65FE435}"/>
          </ac:spMkLst>
        </pc:spChg>
        <pc:spChg chg="mod">
          <ac:chgData name="Jason  Mayberry" userId="cecd4e79-e9a6-45b1-a01a-f51df2288f6a" providerId="ADAL" clId="{87F60116-861F-41B0-94FE-2A4A1EA80725}" dt="2021-01-13T09:03:16.256" v="9326"/>
          <ac:spMkLst>
            <pc:docMk/>
            <pc:sldMk cId="1578232691" sldId="293"/>
            <ac:spMk id="302" creationId="{39A143D9-8904-4991-A8A4-456B1EF4ABBA}"/>
          </ac:spMkLst>
        </pc:spChg>
        <pc:spChg chg="mod">
          <ac:chgData name="Jason  Mayberry" userId="cecd4e79-e9a6-45b1-a01a-f51df2288f6a" providerId="ADAL" clId="{87F60116-861F-41B0-94FE-2A4A1EA80725}" dt="2021-01-13T09:03:16.256" v="9326"/>
          <ac:spMkLst>
            <pc:docMk/>
            <pc:sldMk cId="1578232691" sldId="293"/>
            <ac:spMk id="303" creationId="{9F346D20-E74F-4526-BC53-A5AF9DD8907F}"/>
          </ac:spMkLst>
        </pc:spChg>
        <pc:spChg chg="mod">
          <ac:chgData name="Jason  Mayberry" userId="cecd4e79-e9a6-45b1-a01a-f51df2288f6a" providerId="ADAL" clId="{87F60116-861F-41B0-94FE-2A4A1EA80725}" dt="2021-01-13T09:03:16.256" v="9326"/>
          <ac:spMkLst>
            <pc:docMk/>
            <pc:sldMk cId="1578232691" sldId="293"/>
            <ac:spMk id="304" creationId="{39B83FBE-5B69-4DD0-91A9-4FE7F584277A}"/>
          </ac:spMkLst>
        </pc:spChg>
        <pc:spChg chg="mod">
          <ac:chgData name="Jason  Mayberry" userId="cecd4e79-e9a6-45b1-a01a-f51df2288f6a" providerId="ADAL" clId="{87F60116-861F-41B0-94FE-2A4A1EA80725}" dt="2021-01-13T09:03:16.256" v="9326"/>
          <ac:spMkLst>
            <pc:docMk/>
            <pc:sldMk cId="1578232691" sldId="293"/>
            <ac:spMk id="305" creationId="{EDF86D58-9263-4CAE-9A78-83B4ADA697E2}"/>
          </ac:spMkLst>
        </pc:spChg>
        <pc:spChg chg="mod">
          <ac:chgData name="Jason  Mayberry" userId="cecd4e79-e9a6-45b1-a01a-f51df2288f6a" providerId="ADAL" clId="{87F60116-861F-41B0-94FE-2A4A1EA80725}" dt="2021-01-13T09:03:16.256" v="9326"/>
          <ac:spMkLst>
            <pc:docMk/>
            <pc:sldMk cId="1578232691" sldId="293"/>
            <ac:spMk id="306" creationId="{4FEF9947-395A-48A6-B365-1258CD22552C}"/>
          </ac:spMkLst>
        </pc:spChg>
        <pc:spChg chg="mod">
          <ac:chgData name="Jason  Mayberry" userId="cecd4e79-e9a6-45b1-a01a-f51df2288f6a" providerId="ADAL" clId="{87F60116-861F-41B0-94FE-2A4A1EA80725}" dt="2021-01-13T09:03:16.256" v="9326"/>
          <ac:spMkLst>
            <pc:docMk/>
            <pc:sldMk cId="1578232691" sldId="293"/>
            <ac:spMk id="307" creationId="{3EE763B5-A86F-4FF0-B4C2-3F51D0A946C8}"/>
          </ac:spMkLst>
        </pc:spChg>
        <pc:spChg chg="mod">
          <ac:chgData name="Jason  Mayberry" userId="cecd4e79-e9a6-45b1-a01a-f51df2288f6a" providerId="ADAL" clId="{87F60116-861F-41B0-94FE-2A4A1EA80725}" dt="2021-01-13T09:03:16.256" v="9326"/>
          <ac:spMkLst>
            <pc:docMk/>
            <pc:sldMk cId="1578232691" sldId="293"/>
            <ac:spMk id="308" creationId="{CC7047D5-E157-4EF9-AC2F-ACEEB86D042C}"/>
          </ac:spMkLst>
        </pc:spChg>
        <pc:spChg chg="mod">
          <ac:chgData name="Jason  Mayberry" userId="cecd4e79-e9a6-45b1-a01a-f51df2288f6a" providerId="ADAL" clId="{87F60116-861F-41B0-94FE-2A4A1EA80725}" dt="2021-01-13T09:03:16.256" v="9326"/>
          <ac:spMkLst>
            <pc:docMk/>
            <pc:sldMk cId="1578232691" sldId="293"/>
            <ac:spMk id="309" creationId="{BF910B82-F7D9-4077-8356-1CF71E566846}"/>
          </ac:spMkLst>
        </pc:spChg>
        <pc:spChg chg="mod">
          <ac:chgData name="Jason  Mayberry" userId="cecd4e79-e9a6-45b1-a01a-f51df2288f6a" providerId="ADAL" clId="{87F60116-861F-41B0-94FE-2A4A1EA80725}" dt="2021-01-13T09:03:16.256" v="9326"/>
          <ac:spMkLst>
            <pc:docMk/>
            <pc:sldMk cId="1578232691" sldId="293"/>
            <ac:spMk id="310" creationId="{B35D1CBB-8F7C-4557-8182-648FD2BAEBA4}"/>
          </ac:spMkLst>
        </pc:spChg>
        <pc:spChg chg="mod">
          <ac:chgData name="Jason  Mayberry" userId="cecd4e79-e9a6-45b1-a01a-f51df2288f6a" providerId="ADAL" clId="{87F60116-861F-41B0-94FE-2A4A1EA80725}" dt="2021-01-13T09:03:16.256" v="9326"/>
          <ac:spMkLst>
            <pc:docMk/>
            <pc:sldMk cId="1578232691" sldId="293"/>
            <ac:spMk id="311" creationId="{50C83503-7FA0-4670-912B-500EDC149D34}"/>
          </ac:spMkLst>
        </pc:spChg>
        <pc:spChg chg="mod">
          <ac:chgData name="Jason  Mayberry" userId="cecd4e79-e9a6-45b1-a01a-f51df2288f6a" providerId="ADAL" clId="{87F60116-861F-41B0-94FE-2A4A1EA80725}" dt="2021-01-13T09:03:16.256" v="9326"/>
          <ac:spMkLst>
            <pc:docMk/>
            <pc:sldMk cId="1578232691" sldId="293"/>
            <ac:spMk id="312" creationId="{BF971411-D6FE-4ABA-AB25-894EECDCA3AC}"/>
          </ac:spMkLst>
        </pc:spChg>
        <pc:spChg chg="mod">
          <ac:chgData name="Jason  Mayberry" userId="cecd4e79-e9a6-45b1-a01a-f51df2288f6a" providerId="ADAL" clId="{87F60116-861F-41B0-94FE-2A4A1EA80725}" dt="2021-01-13T09:03:16.256" v="9326"/>
          <ac:spMkLst>
            <pc:docMk/>
            <pc:sldMk cId="1578232691" sldId="293"/>
            <ac:spMk id="313" creationId="{3432CC29-1E2D-40DD-A429-678A1758783F}"/>
          </ac:spMkLst>
        </pc:spChg>
        <pc:spChg chg="mod">
          <ac:chgData name="Jason  Mayberry" userId="cecd4e79-e9a6-45b1-a01a-f51df2288f6a" providerId="ADAL" clId="{87F60116-861F-41B0-94FE-2A4A1EA80725}" dt="2021-01-13T09:03:16.256" v="9326"/>
          <ac:spMkLst>
            <pc:docMk/>
            <pc:sldMk cId="1578232691" sldId="293"/>
            <ac:spMk id="314" creationId="{2374C1A1-8EB6-4ADC-9221-6DE6A27AC6AB}"/>
          </ac:spMkLst>
        </pc:spChg>
        <pc:spChg chg="mod">
          <ac:chgData name="Jason  Mayberry" userId="cecd4e79-e9a6-45b1-a01a-f51df2288f6a" providerId="ADAL" clId="{87F60116-861F-41B0-94FE-2A4A1EA80725}" dt="2021-01-13T09:03:16.256" v="9326"/>
          <ac:spMkLst>
            <pc:docMk/>
            <pc:sldMk cId="1578232691" sldId="293"/>
            <ac:spMk id="315" creationId="{8FAE44DC-F246-4734-8673-6556A65BEBBE}"/>
          </ac:spMkLst>
        </pc:spChg>
        <pc:spChg chg="mod">
          <ac:chgData name="Jason  Mayberry" userId="cecd4e79-e9a6-45b1-a01a-f51df2288f6a" providerId="ADAL" clId="{87F60116-861F-41B0-94FE-2A4A1EA80725}" dt="2021-01-13T09:03:16.256" v="9326"/>
          <ac:spMkLst>
            <pc:docMk/>
            <pc:sldMk cId="1578232691" sldId="293"/>
            <ac:spMk id="316" creationId="{1BEBF37F-CE26-43CD-8218-6ACCE03A98E2}"/>
          </ac:spMkLst>
        </pc:spChg>
        <pc:spChg chg="mod">
          <ac:chgData name="Jason  Mayberry" userId="cecd4e79-e9a6-45b1-a01a-f51df2288f6a" providerId="ADAL" clId="{87F60116-861F-41B0-94FE-2A4A1EA80725}" dt="2021-01-13T09:03:16.256" v="9326"/>
          <ac:spMkLst>
            <pc:docMk/>
            <pc:sldMk cId="1578232691" sldId="293"/>
            <ac:spMk id="317" creationId="{A049EDEC-50E6-493D-9C30-1C757F1342B4}"/>
          </ac:spMkLst>
        </pc:spChg>
        <pc:spChg chg="mod">
          <ac:chgData name="Jason  Mayberry" userId="cecd4e79-e9a6-45b1-a01a-f51df2288f6a" providerId="ADAL" clId="{87F60116-861F-41B0-94FE-2A4A1EA80725}" dt="2021-01-13T09:03:16.256" v="9326"/>
          <ac:spMkLst>
            <pc:docMk/>
            <pc:sldMk cId="1578232691" sldId="293"/>
            <ac:spMk id="318" creationId="{AF86E236-9EFD-4864-9E04-B3BA8B852D73}"/>
          </ac:spMkLst>
        </pc:spChg>
        <pc:spChg chg="mod">
          <ac:chgData name="Jason  Mayberry" userId="cecd4e79-e9a6-45b1-a01a-f51df2288f6a" providerId="ADAL" clId="{87F60116-861F-41B0-94FE-2A4A1EA80725}" dt="2021-01-13T09:03:16.256" v="9326"/>
          <ac:spMkLst>
            <pc:docMk/>
            <pc:sldMk cId="1578232691" sldId="293"/>
            <ac:spMk id="319" creationId="{70FE4739-D87F-4DC6-8496-5C709E56AA8C}"/>
          </ac:spMkLst>
        </pc:spChg>
        <pc:spChg chg="mod">
          <ac:chgData name="Jason  Mayberry" userId="cecd4e79-e9a6-45b1-a01a-f51df2288f6a" providerId="ADAL" clId="{87F60116-861F-41B0-94FE-2A4A1EA80725}" dt="2021-01-13T09:03:16.256" v="9326"/>
          <ac:spMkLst>
            <pc:docMk/>
            <pc:sldMk cId="1578232691" sldId="293"/>
            <ac:spMk id="320" creationId="{0847D01F-0C99-41AF-A398-5CFFD4BB6347}"/>
          </ac:spMkLst>
        </pc:spChg>
        <pc:spChg chg="mod">
          <ac:chgData name="Jason  Mayberry" userId="cecd4e79-e9a6-45b1-a01a-f51df2288f6a" providerId="ADAL" clId="{87F60116-861F-41B0-94FE-2A4A1EA80725}" dt="2021-01-13T09:03:16.256" v="9326"/>
          <ac:spMkLst>
            <pc:docMk/>
            <pc:sldMk cId="1578232691" sldId="293"/>
            <ac:spMk id="321" creationId="{4811C684-D4B6-4841-8097-96CFB8994E67}"/>
          </ac:spMkLst>
        </pc:spChg>
        <pc:spChg chg="mod">
          <ac:chgData name="Jason  Mayberry" userId="cecd4e79-e9a6-45b1-a01a-f51df2288f6a" providerId="ADAL" clId="{87F60116-861F-41B0-94FE-2A4A1EA80725}" dt="2021-01-13T09:03:16.256" v="9326"/>
          <ac:spMkLst>
            <pc:docMk/>
            <pc:sldMk cId="1578232691" sldId="293"/>
            <ac:spMk id="322" creationId="{5A8F3F96-E8E1-4075-9EB4-6D24E31993DB}"/>
          </ac:spMkLst>
        </pc:spChg>
        <pc:spChg chg="mod">
          <ac:chgData name="Jason  Mayberry" userId="cecd4e79-e9a6-45b1-a01a-f51df2288f6a" providerId="ADAL" clId="{87F60116-861F-41B0-94FE-2A4A1EA80725}" dt="2021-01-13T09:03:16.256" v="9326"/>
          <ac:spMkLst>
            <pc:docMk/>
            <pc:sldMk cId="1578232691" sldId="293"/>
            <ac:spMk id="323" creationId="{FABBA71E-45C3-4B9C-BAFA-8220B5954783}"/>
          </ac:spMkLst>
        </pc:spChg>
        <pc:spChg chg="mod">
          <ac:chgData name="Jason  Mayberry" userId="cecd4e79-e9a6-45b1-a01a-f51df2288f6a" providerId="ADAL" clId="{87F60116-861F-41B0-94FE-2A4A1EA80725}" dt="2021-01-13T09:03:16.256" v="9326"/>
          <ac:spMkLst>
            <pc:docMk/>
            <pc:sldMk cId="1578232691" sldId="293"/>
            <ac:spMk id="324" creationId="{2D44F87E-FA51-471C-AEEC-75A541A96E2E}"/>
          </ac:spMkLst>
        </pc:spChg>
        <pc:spChg chg="mod">
          <ac:chgData name="Jason  Mayberry" userId="cecd4e79-e9a6-45b1-a01a-f51df2288f6a" providerId="ADAL" clId="{87F60116-861F-41B0-94FE-2A4A1EA80725}" dt="2021-01-13T09:03:16.256" v="9326"/>
          <ac:spMkLst>
            <pc:docMk/>
            <pc:sldMk cId="1578232691" sldId="293"/>
            <ac:spMk id="325" creationId="{65983FFA-B783-4B5A-B757-FC19CBB4A8B5}"/>
          </ac:spMkLst>
        </pc:spChg>
        <pc:spChg chg="mod">
          <ac:chgData name="Jason  Mayberry" userId="cecd4e79-e9a6-45b1-a01a-f51df2288f6a" providerId="ADAL" clId="{87F60116-861F-41B0-94FE-2A4A1EA80725}" dt="2021-01-13T09:03:16.256" v="9326"/>
          <ac:spMkLst>
            <pc:docMk/>
            <pc:sldMk cId="1578232691" sldId="293"/>
            <ac:spMk id="326" creationId="{856720F3-EA8E-4516-A56F-7EDB64D7A5BB}"/>
          </ac:spMkLst>
        </pc:spChg>
        <pc:spChg chg="mod">
          <ac:chgData name="Jason  Mayberry" userId="cecd4e79-e9a6-45b1-a01a-f51df2288f6a" providerId="ADAL" clId="{87F60116-861F-41B0-94FE-2A4A1EA80725}" dt="2021-01-13T09:03:16.256" v="9326"/>
          <ac:spMkLst>
            <pc:docMk/>
            <pc:sldMk cId="1578232691" sldId="293"/>
            <ac:spMk id="327" creationId="{0B9D02BA-3995-43EF-99BC-8E5CF1A78804}"/>
          </ac:spMkLst>
        </pc:spChg>
        <pc:spChg chg="mod">
          <ac:chgData name="Jason  Mayberry" userId="cecd4e79-e9a6-45b1-a01a-f51df2288f6a" providerId="ADAL" clId="{87F60116-861F-41B0-94FE-2A4A1EA80725}" dt="2021-01-13T09:03:16.256" v="9326"/>
          <ac:spMkLst>
            <pc:docMk/>
            <pc:sldMk cId="1578232691" sldId="293"/>
            <ac:spMk id="328" creationId="{520E4E7E-B459-4D20-84A1-A3140279C7E8}"/>
          </ac:spMkLst>
        </pc:spChg>
        <pc:spChg chg="mod">
          <ac:chgData name="Jason  Mayberry" userId="cecd4e79-e9a6-45b1-a01a-f51df2288f6a" providerId="ADAL" clId="{87F60116-861F-41B0-94FE-2A4A1EA80725}" dt="2021-01-13T09:03:16.256" v="9326"/>
          <ac:spMkLst>
            <pc:docMk/>
            <pc:sldMk cId="1578232691" sldId="293"/>
            <ac:spMk id="329" creationId="{1195FBCD-4573-4B0A-ABAB-F4080B497E6B}"/>
          </ac:spMkLst>
        </pc:spChg>
        <pc:spChg chg="mod">
          <ac:chgData name="Jason  Mayberry" userId="cecd4e79-e9a6-45b1-a01a-f51df2288f6a" providerId="ADAL" clId="{87F60116-861F-41B0-94FE-2A4A1EA80725}" dt="2021-01-13T09:03:16.256" v="9326"/>
          <ac:spMkLst>
            <pc:docMk/>
            <pc:sldMk cId="1578232691" sldId="293"/>
            <ac:spMk id="330" creationId="{55EC8EA9-9BEF-4C55-BFAF-9621C0BDAD83}"/>
          </ac:spMkLst>
        </pc:spChg>
        <pc:spChg chg="mod">
          <ac:chgData name="Jason  Mayberry" userId="cecd4e79-e9a6-45b1-a01a-f51df2288f6a" providerId="ADAL" clId="{87F60116-861F-41B0-94FE-2A4A1EA80725}" dt="2021-01-13T09:03:16.256" v="9326"/>
          <ac:spMkLst>
            <pc:docMk/>
            <pc:sldMk cId="1578232691" sldId="293"/>
            <ac:spMk id="331" creationId="{0DAAD468-81E8-4791-815E-4B6C16FC99D4}"/>
          </ac:spMkLst>
        </pc:spChg>
        <pc:spChg chg="mod">
          <ac:chgData name="Jason  Mayberry" userId="cecd4e79-e9a6-45b1-a01a-f51df2288f6a" providerId="ADAL" clId="{87F60116-861F-41B0-94FE-2A4A1EA80725}" dt="2021-01-13T09:03:16.256" v="9326"/>
          <ac:spMkLst>
            <pc:docMk/>
            <pc:sldMk cId="1578232691" sldId="293"/>
            <ac:spMk id="332" creationId="{A07D28B3-A915-4509-B975-4FD82ED18BB5}"/>
          </ac:spMkLst>
        </pc:spChg>
        <pc:spChg chg="mod">
          <ac:chgData name="Jason  Mayberry" userId="cecd4e79-e9a6-45b1-a01a-f51df2288f6a" providerId="ADAL" clId="{87F60116-861F-41B0-94FE-2A4A1EA80725}" dt="2021-01-13T09:03:16.256" v="9326"/>
          <ac:spMkLst>
            <pc:docMk/>
            <pc:sldMk cId="1578232691" sldId="293"/>
            <ac:spMk id="333" creationId="{53B2672F-82B4-4130-AC51-61B4A62F7B14}"/>
          </ac:spMkLst>
        </pc:spChg>
        <pc:spChg chg="mod">
          <ac:chgData name="Jason  Mayberry" userId="cecd4e79-e9a6-45b1-a01a-f51df2288f6a" providerId="ADAL" clId="{87F60116-861F-41B0-94FE-2A4A1EA80725}" dt="2021-01-13T09:03:16.256" v="9326"/>
          <ac:spMkLst>
            <pc:docMk/>
            <pc:sldMk cId="1578232691" sldId="293"/>
            <ac:spMk id="334" creationId="{E2716217-70C7-45C5-A3E8-3869AB3C2E22}"/>
          </ac:spMkLst>
        </pc:spChg>
        <pc:spChg chg="mod">
          <ac:chgData name="Jason  Mayberry" userId="cecd4e79-e9a6-45b1-a01a-f51df2288f6a" providerId="ADAL" clId="{87F60116-861F-41B0-94FE-2A4A1EA80725}" dt="2021-01-13T09:03:16.256" v="9326"/>
          <ac:spMkLst>
            <pc:docMk/>
            <pc:sldMk cId="1578232691" sldId="293"/>
            <ac:spMk id="335" creationId="{13803BA8-6780-499B-B467-76CE51D82B44}"/>
          </ac:spMkLst>
        </pc:spChg>
        <pc:spChg chg="mod">
          <ac:chgData name="Jason  Mayberry" userId="cecd4e79-e9a6-45b1-a01a-f51df2288f6a" providerId="ADAL" clId="{87F60116-861F-41B0-94FE-2A4A1EA80725}" dt="2021-01-13T09:03:16.256" v="9326"/>
          <ac:spMkLst>
            <pc:docMk/>
            <pc:sldMk cId="1578232691" sldId="293"/>
            <ac:spMk id="336" creationId="{EC2E5C57-3731-4322-A7C3-5BB2F9EF36C9}"/>
          </ac:spMkLst>
        </pc:spChg>
        <pc:spChg chg="mod">
          <ac:chgData name="Jason  Mayberry" userId="cecd4e79-e9a6-45b1-a01a-f51df2288f6a" providerId="ADAL" clId="{87F60116-861F-41B0-94FE-2A4A1EA80725}" dt="2021-01-13T09:03:16.256" v="9326"/>
          <ac:spMkLst>
            <pc:docMk/>
            <pc:sldMk cId="1578232691" sldId="293"/>
            <ac:spMk id="337" creationId="{BF1DF891-9C77-4DFE-BA64-F38389704006}"/>
          </ac:spMkLst>
        </pc:spChg>
        <pc:spChg chg="mod">
          <ac:chgData name="Jason  Mayberry" userId="cecd4e79-e9a6-45b1-a01a-f51df2288f6a" providerId="ADAL" clId="{87F60116-861F-41B0-94FE-2A4A1EA80725}" dt="2021-01-13T09:03:16.256" v="9326"/>
          <ac:spMkLst>
            <pc:docMk/>
            <pc:sldMk cId="1578232691" sldId="293"/>
            <ac:spMk id="338" creationId="{D08FA148-FAF8-4ABC-B73D-54BBD1F9238C}"/>
          </ac:spMkLst>
        </pc:spChg>
        <pc:spChg chg="mod">
          <ac:chgData name="Jason  Mayberry" userId="cecd4e79-e9a6-45b1-a01a-f51df2288f6a" providerId="ADAL" clId="{87F60116-861F-41B0-94FE-2A4A1EA80725}" dt="2021-01-13T09:03:16.256" v="9326"/>
          <ac:spMkLst>
            <pc:docMk/>
            <pc:sldMk cId="1578232691" sldId="293"/>
            <ac:spMk id="339" creationId="{F5C6254D-578D-4F24-A1D4-E989588A8FFD}"/>
          </ac:spMkLst>
        </pc:spChg>
        <pc:spChg chg="mod">
          <ac:chgData name="Jason  Mayberry" userId="cecd4e79-e9a6-45b1-a01a-f51df2288f6a" providerId="ADAL" clId="{87F60116-861F-41B0-94FE-2A4A1EA80725}" dt="2021-01-13T09:03:16.256" v="9326"/>
          <ac:spMkLst>
            <pc:docMk/>
            <pc:sldMk cId="1578232691" sldId="293"/>
            <ac:spMk id="340" creationId="{40A8F42A-A071-4CFC-9894-3FB4AE6528A1}"/>
          </ac:spMkLst>
        </pc:spChg>
        <pc:spChg chg="mod">
          <ac:chgData name="Jason  Mayberry" userId="cecd4e79-e9a6-45b1-a01a-f51df2288f6a" providerId="ADAL" clId="{87F60116-861F-41B0-94FE-2A4A1EA80725}" dt="2021-01-13T09:03:16.256" v="9326"/>
          <ac:spMkLst>
            <pc:docMk/>
            <pc:sldMk cId="1578232691" sldId="293"/>
            <ac:spMk id="341" creationId="{293FCFF7-48ED-4D4E-9EAD-634FEEA7FD8B}"/>
          </ac:spMkLst>
        </pc:spChg>
        <pc:spChg chg="mod">
          <ac:chgData name="Jason  Mayberry" userId="cecd4e79-e9a6-45b1-a01a-f51df2288f6a" providerId="ADAL" clId="{87F60116-861F-41B0-94FE-2A4A1EA80725}" dt="2021-01-13T09:03:16.256" v="9326"/>
          <ac:spMkLst>
            <pc:docMk/>
            <pc:sldMk cId="1578232691" sldId="293"/>
            <ac:spMk id="342" creationId="{19707F98-2F5B-4246-9820-89858BC75108}"/>
          </ac:spMkLst>
        </pc:spChg>
        <pc:spChg chg="mod">
          <ac:chgData name="Jason  Mayberry" userId="cecd4e79-e9a6-45b1-a01a-f51df2288f6a" providerId="ADAL" clId="{87F60116-861F-41B0-94FE-2A4A1EA80725}" dt="2021-01-13T09:03:16.256" v="9326"/>
          <ac:spMkLst>
            <pc:docMk/>
            <pc:sldMk cId="1578232691" sldId="293"/>
            <ac:spMk id="343" creationId="{E965188A-D2F2-4EB0-AF12-D23B53902621}"/>
          </ac:spMkLst>
        </pc:spChg>
        <pc:spChg chg="mod">
          <ac:chgData name="Jason  Mayberry" userId="cecd4e79-e9a6-45b1-a01a-f51df2288f6a" providerId="ADAL" clId="{87F60116-861F-41B0-94FE-2A4A1EA80725}" dt="2021-01-13T09:03:16.256" v="9326"/>
          <ac:spMkLst>
            <pc:docMk/>
            <pc:sldMk cId="1578232691" sldId="293"/>
            <ac:spMk id="344" creationId="{025E8684-7072-4CA7-9F9B-AF028F07AF5F}"/>
          </ac:spMkLst>
        </pc:spChg>
        <pc:spChg chg="mod">
          <ac:chgData name="Jason  Mayberry" userId="cecd4e79-e9a6-45b1-a01a-f51df2288f6a" providerId="ADAL" clId="{87F60116-861F-41B0-94FE-2A4A1EA80725}" dt="2021-01-13T09:03:16.256" v="9326"/>
          <ac:spMkLst>
            <pc:docMk/>
            <pc:sldMk cId="1578232691" sldId="293"/>
            <ac:spMk id="345" creationId="{C7496763-D7CB-4B29-A8B2-DA4FA19F130B}"/>
          </ac:spMkLst>
        </pc:spChg>
        <pc:spChg chg="mod">
          <ac:chgData name="Jason  Mayberry" userId="cecd4e79-e9a6-45b1-a01a-f51df2288f6a" providerId="ADAL" clId="{87F60116-861F-41B0-94FE-2A4A1EA80725}" dt="2021-01-13T09:03:16.256" v="9326"/>
          <ac:spMkLst>
            <pc:docMk/>
            <pc:sldMk cId="1578232691" sldId="293"/>
            <ac:spMk id="346" creationId="{F9C756BA-00F9-419E-B3C4-80C0E3B8E283}"/>
          </ac:spMkLst>
        </pc:spChg>
        <pc:spChg chg="mod">
          <ac:chgData name="Jason  Mayberry" userId="cecd4e79-e9a6-45b1-a01a-f51df2288f6a" providerId="ADAL" clId="{87F60116-861F-41B0-94FE-2A4A1EA80725}" dt="2021-01-13T09:03:16.256" v="9326"/>
          <ac:spMkLst>
            <pc:docMk/>
            <pc:sldMk cId="1578232691" sldId="293"/>
            <ac:spMk id="347" creationId="{DA4EDEB8-F2BF-445A-9A01-C32ACFCDDD24}"/>
          </ac:spMkLst>
        </pc:spChg>
        <pc:spChg chg="mod">
          <ac:chgData name="Jason  Mayberry" userId="cecd4e79-e9a6-45b1-a01a-f51df2288f6a" providerId="ADAL" clId="{87F60116-861F-41B0-94FE-2A4A1EA80725}" dt="2021-01-13T09:03:16.256" v="9326"/>
          <ac:spMkLst>
            <pc:docMk/>
            <pc:sldMk cId="1578232691" sldId="293"/>
            <ac:spMk id="348" creationId="{C5D0B08E-BA26-4438-8950-AA7454AF40B0}"/>
          </ac:spMkLst>
        </pc:spChg>
        <pc:spChg chg="mod">
          <ac:chgData name="Jason  Mayberry" userId="cecd4e79-e9a6-45b1-a01a-f51df2288f6a" providerId="ADAL" clId="{87F60116-861F-41B0-94FE-2A4A1EA80725}" dt="2021-01-13T09:03:16.256" v="9326"/>
          <ac:spMkLst>
            <pc:docMk/>
            <pc:sldMk cId="1578232691" sldId="293"/>
            <ac:spMk id="349" creationId="{7DB1D6AC-BAFF-4D8A-A43E-44DBA2461F90}"/>
          </ac:spMkLst>
        </pc:spChg>
        <pc:spChg chg="mod">
          <ac:chgData name="Jason  Mayberry" userId="cecd4e79-e9a6-45b1-a01a-f51df2288f6a" providerId="ADAL" clId="{87F60116-861F-41B0-94FE-2A4A1EA80725}" dt="2021-01-13T09:03:16.256" v="9326"/>
          <ac:spMkLst>
            <pc:docMk/>
            <pc:sldMk cId="1578232691" sldId="293"/>
            <ac:spMk id="350" creationId="{6AE83DD1-3CFD-448B-95A0-073E9E621D15}"/>
          </ac:spMkLst>
        </pc:spChg>
        <pc:spChg chg="add del mod">
          <ac:chgData name="Jason  Mayberry" userId="cecd4e79-e9a6-45b1-a01a-f51df2288f6a" providerId="ADAL" clId="{87F60116-861F-41B0-94FE-2A4A1EA80725}" dt="2021-01-13T09:03:18.149" v="9327"/>
          <ac:spMkLst>
            <pc:docMk/>
            <pc:sldMk cId="1578232691" sldId="293"/>
            <ac:spMk id="351" creationId="{F24DF076-A4D0-4D8E-A30B-B1DB62394308}"/>
          </ac:spMkLst>
        </pc:spChg>
        <pc:grpChg chg="add del mod">
          <ac:chgData name="Jason  Mayberry" userId="cecd4e79-e9a6-45b1-a01a-f51df2288f6a" providerId="ADAL" clId="{87F60116-861F-41B0-94FE-2A4A1EA80725}" dt="2021-01-13T09:03:18.149" v="9327"/>
          <ac:grpSpMkLst>
            <pc:docMk/>
            <pc:sldMk cId="1578232691" sldId="293"/>
            <ac:grpSpMk id="179" creationId="{D76EF693-96B2-4CE1-91F9-C40E98E6E373}"/>
          </ac:grpSpMkLst>
        </pc:grpChg>
        <pc:grpChg chg="mod">
          <ac:chgData name="Jason  Mayberry" userId="cecd4e79-e9a6-45b1-a01a-f51df2288f6a" providerId="ADAL" clId="{87F60116-861F-41B0-94FE-2A4A1EA80725}" dt="2021-01-13T09:03:16.256" v="9326"/>
          <ac:grpSpMkLst>
            <pc:docMk/>
            <pc:sldMk cId="1578232691" sldId="293"/>
            <ac:grpSpMk id="180" creationId="{F82E7DD7-703A-4F55-B8B4-A86583D7224A}"/>
          </ac:grpSpMkLst>
        </pc:grpChg>
        <pc:grpChg chg="add del mod">
          <ac:chgData name="Jason  Mayberry" userId="cecd4e79-e9a6-45b1-a01a-f51df2288f6a" providerId="ADAL" clId="{87F60116-861F-41B0-94FE-2A4A1EA80725}" dt="2021-01-13T09:03:18.149" v="9327"/>
          <ac:grpSpMkLst>
            <pc:docMk/>
            <pc:sldMk cId="1578232691" sldId="293"/>
            <ac:grpSpMk id="204" creationId="{929B2CDB-343A-4F4D-A3E1-BF6867BEFF0F}"/>
          </ac:grpSpMkLst>
        </pc:grpChg>
        <pc:grpChg chg="mod">
          <ac:chgData name="Jason  Mayberry" userId="cecd4e79-e9a6-45b1-a01a-f51df2288f6a" providerId="ADAL" clId="{87F60116-861F-41B0-94FE-2A4A1EA80725}" dt="2021-01-13T09:03:16.256" v="9326"/>
          <ac:grpSpMkLst>
            <pc:docMk/>
            <pc:sldMk cId="1578232691" sldId="293"/>
            <ac:grpSpMk id="206" creationId="{59CE4B16-E97B-4CFA-8EB6-6417D0E1C8C7}"/>
          </ac:grpSpMkLst>
        </pc:grpChg>
        <pc:grpChg chg="mod">
          <ac:chgData name="Jason  Mayberry" userId="cecd4e79-e9a6-45b1-a01a-f51df2288f6a" providerId="ADAL" clId="{87F60116-861F-41B0-94FE-2A4A1EA80725}" dt="2021-01-13T09:03:16.256" v="9326"/>
          <ac:grpSpMkLst>
            <pc:docMk/>
            <pc:sldMk cId="1578232691" sldId="293"/>
            <ac:grpSpMk id="207" creationId="{4E6A1CC4-8533-4B69-AB15-715A5F8552E7}"/>
          </ac:grpSpMkLst>
        </pc:grpChg>
        <pc:grpChg chg="add del mod">
          <ac:chgData name="Jason  Mayberry" userId="cecd4e79-e9a6-45b1-a01a-f51df2288f6a" providerId="ADAL" clId="{87F60116-861F-41B0-94FE-2A4A1EA80725}" dt="2021-01-13T09:03:18.149" v="9327"/>
          <ac:grpSpMkLst>
            <pc:docMk/>
            <pc:sldMk cId="1578232691" sldId="293"/>
            <ac:grpSpMk id="229" creationId="{3B05E4E0-40B0-4467-AEDA-3CD00FE13E7C}"/>
          </ac:grpSpMkLst>
        </pc:grpChg>
        <pc:grpChg chg="mod">
          <ac:chgData name="Jason  Mayberry" userId="cecd4e79-e9a6-45b1-a01a-f51df2288f6a" providerId="ADAL" clId="{87F60116-861F-41B0-94FE-2A4A1EA80725}" dt="2021-01-13T09:03:16.256" v="9326"/>
          <ac:grpSpMkLst>
            <pc:docMk/>
            <pc:sldMk cId="1578232691" sldId="293"/>
            <ac:grpSpMk id="230" creationId="{0F173F60-DE03-4B27-B6FD-AF3A2CCA9EF2}"/>
          </ac:grpSpMkLst>
        </pc:grpChg>
        <pc:grpChg chg="add del mod">
          <ac:chgData name="Jason  Mayberry" userId="cecd4e79-e9a6-45b1-a01a-f51df2288f6a" providerId="ADAL" clId="{87F60116-861F-41B0-94FE-2A4A1EA80725}" dt="2021-01-13T09:03:18.149" v="9327"/>
          <ac:grpSpMkLst>
            <pc:docMk/>
            <pc:sldMk cId="1578232691" sldId="293"/>
            <ac:grpSpMk id="260" creationId="{DFEC09F5-E5A6-4E03-B9E5-7567DCCBB996}"/>
          </ac:grpSpMkLst>
        </pc:grpChg>
        <pc:grpChg chg="mod">
          <ac:chgData name="Jason  Mayberry" userId="cecd4e79-e9a6-45b1-a01a-f51df2288f6a" providerId="ADAL" clId="{87F60116-861F-41B0-94FE-2A4A1EA80725}" dt="2021-01-13T09:03:16.256" v="9326"/>
          <ac:grpSpMkLst>
            <pc:docMk/>
            <pc:sldMk cId="1578232691" sldId="293"/>
            <ac:grpSpMk id="262" creationId="{0AE2DE36-F1AB-4DBE-8872-06760DDB2E81}"/>
          </ac:grpSpMkLst>
        </pc:grpChg>
        <pc:grpChg chg="mod">
          <ac:chgData name="Jason  Mayberry" userId="cecd4e79-e9a6-45b1-a01a-f51df2288f6a" providerId="ADAL" clId="{87F60116-861F-41B0-94FE-2A4A1EA80725}" dt="2021-01-13T09:03:16.256" v="9326"/>
          <ac:grpSpMkLst>
            <pc:docMk/>
            <pc:sldMk cId="1578232691" sldId="293"/>
            <ac:grpSpMk id="263" creationId="{8FEEEEC9-C818-4B7D-B493-7EB16381811C}"/>
          </ac:grpSpMkLst>
        </pc:grpChg>
        <pc:grpChg chg="add del mod">
          <ac:chgData name="Jason  Mayberry" userId="cecd4e79-e9a6-45b1-a01a-f51df2288f6a" providerId="ADAL" clId="{87F60116-861F-41B0-94FE-2A4A1EA80725}" dt="2021-01-13T09:03:18.149" v="9327"/>
          <ac:grpSpMkLst>
            <pc:docMk/>
            <pc:sldMk cId="1578232691" sldId="293"/>
            <ac:grpSpMk id="294" creationId="{31F20926-A339-457C-921E-DCF8153FFC6F}"/>
          </ac:grpSpMkLst>
        </pc:grpChg>
        <pc:grpChg chg="mod">
          <ac:chgData name="Jason  Mayberry" userId="cecd4e79-e9a6-45b1-a01a-f51df2288f6a" providerId="ADAL" clId="{87F60116-861F-41B0-94FE-2A4A1EA80725}" dt="2021-01-13T09:03:16.256" v="9326"/>
          <ac:grpSpMkLst>
            <pc:docMk/>
            <pc:sldMk cId="1578232691" sldId="293"/>
            <ac:grpSpMk id="295" creationId="{428CA5B7-4B0F-41C7-96FC-B7707D15EDEC}"/>
          </ac:grpSpMkLst>
        </pc:grpChg>
        <pc:grpChg chg="mod">
          <ac:chgData name="Jason  Mayberry" userId="cecd4e79-e9a6-45b1-a01a-f51df2288f6a" providerId="ADAL" clId="{87F60116-861F-41B0-94FE-2A4A1EA80725}" dt="2021-01-13T09:03:16.256" v="9326"/>
          <ac:grpSpMkLst>
            <pc:docMk/>
            <pc:sldMk cId="1578232691" sldId="293"/>
            <ac:grpSpMk id="298" creationId="{8CFBD50C-0CC1-4C17-BBF6-339A9E05E799}"/>
          </ac:grpSpMkLst>
        </pc:grpChg>
        <pc:grpChg chg="mod">
          <ac:chgData name="Jason  Mayberry" userId="cecd4e79-e9a6-45b1-a01a-f51df2288f6a" providerId="ADAL" clId="{87F60116-861F-41B0-94FE-2A4A1EA80725}" dt="2021-01-13T09:03:16.256" v="9326"/>
          <ac:grpSpMkLst>
            <pc:docMk/>
            <pc:sldMk cId="1578232691" sldId="293"/>
            <ac:grpSpMk id="300" creationId="{E49DCCBA-1B6C-45F0-8E6E-9B157B538D87}"/>
          </ac:grpSpMkLst>
        </pc:grpChg>
        <pc:grpChg chg="mod">
          <ac:chgData name="Jason  Mayberry" userId="cecd4e79-e9a6-45b1-a01a-f51df2288f6a" providerId="ADAL" clId="{87F60116-861F-41B0-94FE-2A4A1EA80725}" dt="2021-01-13T09:03:16.256" v="9326"/>
          <ac:grpSpMkLst>
            <pc:docMk/>
            <pc:sldMk cId="1578232691" sldId="293"/>
            <ac:grpSpMk id="301" creationId="{7537A17C-9FBB-46B5-AD8D-3776FC8114E0}"/>
          </ac:grpSpMkLst>
        </pc:grpChg>
      </pc:sldChg>
      <pc:sldChg chg="del">
        <pc:chgData name="Jason  Mayberry" userId="cecd4e79-e9a6-45b1-a01a-f51df2288f6a" providerId="ADAL" clId="{87F60116-861F-41B0-94FE-2A4A1EA80725}" dt="2021-01-13T07:56:08.608" v="6610" actId="47"/>
        <pc:sldMkLst>
          <pc:docMk/>
          <pc:sldMk cId="932559801" sldId="294"/>
        </pc:sldMkLst>
      </pc:sldChg>
      <pc:sldChg chg="del">
        <pc:chgData name="Jason  Mayberry" userId="cecd4e79-e9a6-45b1-a01a-f51df2288f6a" providerId="ADAL" clId="{87F60116-861F-41B0-94FE-2A4A1EA80725}" dt="2021-01-13T07:57:13.793" v="6611" actId="47"/>
        <pc:sldMkLst>
          <pc:docMk/>
          <pc:sldMk cId="3247708363" sldId="298"/>
        </pc:sldMkLst>
      </pc:sldChg>
      <pc:sldChg chg="del">
        <pc:chgData name="Jason  Mayberry" userId="cecd4e79-e9a6-45b1-a01a-f51df2288f6a" providerId="ADAL" clId="{87F60116-861F-41B0-94FE-2A4A1EA80725}" dt="2021-01-13T07:57:13.793" v="6611" actId="47"/>
        <pc:sldMkLst>
          <pc:docMk/>
          <pc:sldMk cId="2178268358" sldId="299"/>
        </pc:sldMkLst>
      </pc:sldChg>
      <pc:sldChg chg="del">
        <pc:chgData name="Jason  Mayberry" userId="cecd4e79-e9a6-45b1-a01a-f51df2288f6a" providerId="ADAL" clId="{87F60116-861F-41B0-94FE-2A4A1EA80725}" dt="2021-01-13T07:57:13.793" v="6611" actId="47"/>
        <pc:sldMkLst>
          <pc:docMk/>
          <pc:sldMk cId="1583908944" sldId="300"/>
        </pc:sldMkLst>
      </pc:sldChg>
      <pc:sldChg chg="addSp modSp del mod modAnim">
        <pc:chgData name="Jason  Mayberry" userId="cecd4e79-e9a6-45b1-a01a-f51df2288f6a" providerId="ADAL" clId="{87F60116-861F-41B0-94FE-2A4A1EA80725}" dt="2021-01-13T07:57:13.793" v="6611" actId="47"/>
        <pc:sldMkLst>
          <pc:docMk/>
          <pc:sldMk cId="198784451" sldId="301"/>
        </pc:sldMkLst>
        <pc:spChg chg="add mod">
          <ac:chgData name="Jason  Mayberry" userId="cecd4e79-e9a6-45b1-a01a-f51df2288f6a" providerId="ADAL" clId="{87F60116-861F-41B0-94FE-2A4A1EA80725}" dt="2021-01-13T01:37:28.881" v="13" actId="12788"/>
          <ac:spMkLst>
            <pc:docMk/>
            <pc:sldMk cId="198784451" sldId="301"/>
            <ac:spMk id="100" creationId="{7E8CAACF-A91A-424C-A748-EAC025529B75}"/>
          </ac:spMkLst>
        </pc:spChg>
        <pc:spChg chg="mod">
          <ac:chgData name="Jason  Mayberry" userId="cecd4e79-e9a6-45b1-a01a-f51df2288f6a" providerId="ADAL" clId="{87F60116-861F-41B0-94FE-2A4A1EA80725}" dt="2021-01-13T01:36:11.382" v="3" actId="1076"/>
          <ac:spMkLst>
            <pc:docMk/>
            <pc:sldMk cId="198784451" sldId="301"/>
            <ac:spMk id="2355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5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5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6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7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8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8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8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8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8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59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0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1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2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3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1"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2"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3"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4"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5"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6"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7"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8"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49"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23650" creationId="{00000000-0000-0000-0000-000000000000}"/>
          </ac:spMkLst>
        </pc:spChg>
        <pc:spChg chg="mod">
          <ac:chgData name="Jason  Mayberry" userId="cecd4e79-e9a6-45b1-a01a-f51df2288f6a" providerId="ADAL" clId="{87F60116-861F-41B0-94FE-2A4A1EA80725}" dt="2021-01-13T01:36:11.382" v="3" actId="1076"/>
          <ac:spMkLst>
            <pc:docMk/>
            <pc:sldMk cId="198784451" sldId="301"/>
            <ac:spMk id="118878" creationId="{00000000-0000-0000-0000-000000000000}"/>
          </ac:spMkLst>
        </pc:spChg>
        <pc:grpChg chg="mod">
          <ac:chgData name="Jason  Mayberry" userId="cecd4e79-e9a6-45b1-a01a-f51df2288f6a" providerId="ADAL" clId="{87F60116-861F-41B0-94FE-2A4A1EA80725}" dt="2021-01-13T01:36:11.382" v="3" actId="1076"/>
          <ac:grpSpMkLst>
            <pc:docMk/>
            <pc:sldMk cId="198784451" sldId="301"/>
            <ac:grpSpMk id="23601"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23630"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23631"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23632"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786"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19"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22"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25"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28"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31"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72"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75" creationId="{00000000-0000-0000-0000-000000000000}"/>
          </ac:grpSpMkLst>
        </pc:grpChg>
        <pc:grpChg chg="mod">
          <ac:chgData name="Jason  Mayberry" userId="cecd4e79-e9a6-45b1-a01a-f51df2288f6a" providerId="ADAL" clId="{87F60116-861F-41B0-94FE-2A4A1EA80725}" dt="2021-01-13T01:36:11.382" v="3" actId="1076"/>
          <ac:grpSpMkLst>
            <pc:docMk/>
            <pc:sldMk cId="198784451" sldId="301"/>
            <ac:grpSpMk id="118880" creationId="{00000000-0000-0000-0000-000000000000}"/>
          </ac:grpSpMkLst>
        </pc:grpChg>
        <pc:picChg chg="add mod">
          <ac:chgData name="Jason  Mayberry" userId="cecd4e79-e9a6-45b1-a01a-f51df2288f6a" providerId="ADAL" clId="{87F60116-861F-41B0-94FE-2A4A1EA80725}" dt="2021-01-13T01:37:28.881" v="13" actId="12788"/>
          <ac:picMkLst>
            <pc:docMk/>
            <pc:sldMk cId="198784451" sldId="301"/>
            <ac:picMk id="1026" creationId="{F24382FD-18FB-4FEF-BFA3-6932AD88DA0F}"/>
          </ac:picMkLst>
        </pc:picChg>
      </pc:sldChg>
      <pc:sldChg chg="del">
        <pc:chgData name="Jason  Mayberry" userId="cecd4e79-e9a6-45b1-a01a-f51df2288f6a" providerId="ADAL" clId="{87F60116-861F-41B0-94FE-2A4A1EA80725}" dt="2021-01-13T07:57:13.793" v="6611" actId="47"/>
        <pc:sldMkLst>
          <pc:docMk/>
          <pc:sldMk cId="170217428" sldId="302"/>
        </pc:sldMkLst>
      </pc:sldChg>
      <pc:sldChg chg="del">
        <pc:chgData name="Jason  Mayberry" userId="cecd4e79-e9a6-45b1-a01a-f51df2288f6a" providerId="ADAL" clId="{87F60116-861F-41B0-94FE-2A4A1EA80725}" dt="2021-01-13T07:57:13.793" v="6611" actId="47"/>
        <pc:sldMkLst>
          <pc:docMk/>
          <pc:sldMk cId="2179309140" sldId="303"/>
        </pc:sldMkLst>
      </pc:sldChg>
      <pc:sldChg chg="del">
        <pc:chgData name="Jason  Mayberry" userId="cecd4e79-e9a6-45b1-a01a-f51df2288f6a" providerId="ADAL" clId="{87F60116-861F-41B0-94FE-2A4A1EA80725}" dt="2021-01-13T07:57:13.793" v="6611" actId="47"/>
        <pc:sldMkLst>
          <pc:docMk/>
          <pc:sldMk cId="3370870421" sldId="305"/>
        </pc:sldMkLst>
      </pc:sldChg>
      <pc:sldChg chg="del">
        <pc:chgData name="Jason  Mayberry" userId="cecd4e79-e9a6-45b1-a01a-f51df2288f6a" providerId="ADAL" clId="{87F60116-861F-41B0-94FE-2A4A1EA80725}" dt="2021-01-13T07:57:13.793" v="6611" actId="47"/>
        <pc:sldMkLst>
          <pc:docMk/>
          <pc:sldMk cId="2085010714" sldId="307"/>
        </pc:sldMkLst>
      </pc:sldChg>
      <pc:sldChg chg="del">
        <pc:chgData name="Jason  Mayberry" userId="cecd4e79-e9a6-45b1-a01a-f51df2288f6a" providerId="ADAL" clId="{87F60116-861F-41B0-94FE-2A4A1EA80725}" dt="2021-01-13T07:57:13.793" v="6611" actId="47"/>
        <pc:sldMkLst>
          <pc:docMk/>
          <pc:sldMk cId="3616216237" sldId="310"/>
        </pc:sldMkLst>
      </pc:sldChg>
      <pc:sldChg chg="addSp delSp modSp mod modAnim">
        <pc:chgData name="Jason  Mayberry" userId="cecd4e79-e9a6-45b1-a01a-f51df2288f6a" providerId="ADAL" clId="{87F60116-861F-41B0-94FE-2A4A1EA80725}" dt="2021-01-13T09:32:32.266" v="9605"/>
        <pc:sldMkLst>
          <pc:docMk/>
          <pc:sldMk cId="2794397335" sldId="311"/>
        </pc:sldMkLst>
        <pc:spChg chg="add del mod">
          <ac:chgData name="Jason  Mayberry" userId="cecd4e79-e9a6-45b1-a01a-f51df2288f6a" providerId="ADAL" clId="{87F60116-861F-41B0-94FE-2A4A1EA80725}" dt="2021-01-13T07:50:38.996" v="6211" actId="478"/>
          <ac:spMkLst>
            <pc:docMk/>
            <pc:sldMk cId="2794397335" sldId="311"/>
            <ac:spMk id="2" creationId="{D3D10FD0-B1F0-4CD2-9446-B8D40A9D38D9}"/>
          </ac:spMkLst>
        </pc:spChg>
        <pc:spChg chg="add del mod">
          <ac:chgData name="Jason  Mayberry" userId="cecd4e79-e9a6-45b1-a01a-f51df2288f6a" providerId="ADAL" clId="{87F60116-861F-41B0-94FE-2A4A1EA80725}" dt="2021-01-13T07:57:58.414" v="6618" actId="478"/>
          <ac:spMkLst>
            <pc:docMk/>
            <pc:sldMk cId="2794397335" sldId="311"/>
            <ac:spMk id="3" creationId="{C0826862-01C3-4EE0-9F76-FD9AB8653A1B}"/>
          </ac:spMkLst>
        </pc:spChg>
        <pc:spChg chg="add mod">
          <ac:chgData name="Jason  Mayberry" userId="cecd4e79-e9a6-45b1-a01a-f51df2288f6a" providerId="ADAL" clId="{87F60116-861F-41B0-94FE-2A4A1EA80725}" dt="2021-01-13T08:45:37.734" v="9262" actId="1036"/>
          <ac:spMkLst>
            <pc:docMk/>
            <pc:sldMk cId="2794397335" sldId="311"/>
            <ac:spMk id="4" creationId="{7CDAD120-39F3-46F6-9A12-3E2A0948829F}"/>
          </ac:spMkLst>
        </pc:spChg>
        <pc:spChg chg="mod">
          <ac:chgData name="Jason  Mayberry" userId="cecd4e79-e9a6-45b1-a01a-f51df2288f6a" providerId="ADAL" clId="{87F60116-861F-41B0-94FE-2A4A1EA80725}" dt="2021-01-13T09:32:28.133" v="9603" actId="1076"/>
          <ac:spMkLst>
            <pc:docMk/>
            <pc:sldMk cId="2794397335" sldId="311"/>
            <ac:spMk id="17" creationId="{00000000-0000-0000-0000-000000000000}"/>
          </ac:spMkLst>
        </pc:spChg>
        <pc:spChg chg="mod">
          <ac:chgData name="Jason  Mayberry" userId="cecd4e79-e9a6-45b1-a01a-f51df2288f6a" providerId="ADAL" clId="{87F60116-861F-41B0-94FE-2A4A1EA80725}" dt="2021-01-13T08:37:13.728" v="8521" actId="20577"/>
          <ac:spMkLst>
            <pc:docMk/>
            <pc:sldMk cId="2794397335" sldId="311"/>
            <ac:spMk id="10244" creationId="{00000000-0000-0000-0000-000000000000}"/>
          </ac:spMkLst>
        </pc:spChg>
        <pc:grpChg chg="del">
          <ac:chgData name="Jason  Mayberry" userId="cecd4e79-e9a6-45b1-a01a-f51df2288f6a" providerId="ADAL" clId="{87F60116-861F-41B0-94FE-2A4A1EA80725}" dt="2021-01-13T07:58:06.054" v="6621" actId="478"/>
          <ac:grpSpMkLst>
            <pc:docMk/>
            <pc:sldMk cId="2794397335" sldId="311"/>
            <ac:grpSpMk id="10249" creationId="{00000000-0000-0000-0000-000000000000}"/>
          </ac:grpSpMkLst>
        </pc:grpChg>
        <pc:grpChg chg="del">
          <ac:chgData name="Jason  Mayberry" userId="cecd4e79-e9a6-45b1-a01a-f51df2288f6a" providerId="ADAL" clId="{87F60116-861F-41B0-94FE-2A4A1EA80725}" dt="2021-01-13T07:57:56.578" v="6617" actId="478"/>
          <ac:grpSpMkLst>
            <pc:docMk/>
            <pc:sldMk cId="2794397335" sldId="311"/>
            <ac:grpSpMk id="10250" creationId="{00000000-0000-0000-0000-000000000000}"/>
          </ac:grpSpMkLst>
        </pc:grpChg>
        <pc:picChg chg="add mod">
          <ac:chgData name="Jason  Mayberry" userId="cecd4e79-e9a6-45b1-a01a-f51df2288f6a" providerId="ADAL" clId="{87F60116-861F-41B0-94FE-2A4A1EA80725}" dt="2021-01-13T08:37:26.671" v="8524" actId="1076"/>
          <ac:picMkLst>
            <pc:docMk/>
            <pc:sldMk cId="2794397335" sldId="311"/>
            <ac:picMk id="19" creationId="{979C9971-B55C-4DEC-8C56-8CDED49467E2}"/>
          </ac:picMkLst>
        </pc:picChg>
        <pc:picChg chg="add del">
          <ac:chgData name="Jason  Mayberry" userId="cecd4e79-e9a6-45b1-a01a-f51df2288f6a" providerId="ADAL" clId="{87F60116-861F-41B0-94FE-2A4A1EA80725}" dt="2021-01-13T07:57:55.258" v="6616" actId="478"/>
          <ac:picMkLst>
            <pc:docMk/>
            <pc:sldMk cId="2794397335" sldId="311"/>
            <ac:picMk id="10243" creationId="{00000000-0000-0000-0000-000000000000}"/>
          </ac:picMkLst>
        </pc:picChg>
        <pc:picChg chg="del">
          <ac:chgData name="Jason  Mayberry" userId="cecd4e79-e9a6-45b1-a01a-f51df2288f6a" providerId="ADAL" clId="{87F60116-861F-41B0-94FE-2A4A1EA80725}" dt="2021-01-13T07:58:05.323" v="6620" actId="478"/>
          <ac:picMkLst>
            <pc:docMk/>
            <pc:sldMk cId="2794397335" sldId="311"/>
            <ac:picMk id="107539" creationId="{00000000-0000-0000-0000-000000000000}"/>
          </ac:picMkLst>
        </pc:picChg>
      </pc:sldChg>
      <pc:sldChg chg="del">
        <pc:chgData name="Jason  Mayberry" userId="cecd4e79-e9a6-45b1-a01a-f51df2288f6a" providerId="ADAL" clId="{87F60116-861F-41B0-94FE-2A4A1EA80725}" dt="2021-01-13T08:04:12.695" v="7021" actId="47"/>
        <pc:sldMkLst>
          <pc:docMk/>
          <pc:sldMk cId="2154912741" sldId="313"/>
        </pc:sldMkLst>
      </pc:sldChg>
      <pc:sldChg chg="del">
        <pc:chgData name="Jason  Mayberry" userId="cecd4e79-e9a6-45b1-a01a-f51df2288f6a" providerId="ADAL" clId="{87F60116-861F-41B0-94FE-2A4A1EA80725}" dt="2021-01-05T06:22:30.626" v="1" actId="18676"/>
        <pc:sldMkLst>
          <pc:docMk/>
          <pc:sldMk cId="2271533784" sldId="314"/>
        </pc:sldMkLst>
      </pc:sldChg>
      <pc:sldChg chg="del">
        <pc:chgData name="Jason  Mayberry" userId="cecd4e79-e9a6-45b1-a01a-f51df2288f6a" providerId="ADAL" clId="{87F60116-861F-41B0-94FE-2A4A1EA80725}" dt="2021-01-05T06:22:30.626" v="1" actId="18676"/>
        <pc:sldMkLst>
          <pc:docMk/>
          <pc:sldMk cId="111833661" sldId="316"/>
        </pc:sldMkLst>
      </pc:sldChg>
      <pc:sldChg chg="addSp delSp modSp mod addAnim delAnim modAnim">
        <pc:chgData name="Jason  Mayberry" userId="cecd4e79-e9a6-45b1-a01a-f51df2288f6a" providerId="ADAL" clId="{87F60116-861F-41B0-94FE-2A4A1EA80725}" dt="2021-01-13T09:11:52.909" v="9374" actId="6549"/>
        <pc:sldMkLst>
          <pc:docMk/>
          <pc:sldMk cId="4124908796" sldId="317"/>
        </pc:sldMkLst>
        <pc:spChg chg="mod">
          <ac:chgData name="Jason  Mayberry" userId="cecd4e79-e9a6-45b1-a01a-f51df2288f6a" providerId="ADAL" clId="{87F60116-861F-41B0-94FE-2A4A1EA80725}" dt="2021-01-13T09:10:43.040" v="9365" actId="114"/>
          <ac:spMkLst>
            <pc:docMk/>
            <pc:sldMk cId="4124908796" sldId="317"/>
            <ac:spMk id="3"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4"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6"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20"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21"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22"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23" creationId="{00000000-0000-0000-0000-000000000000}"/>
          </ac:spMkLst>
        </pc:spChg>
        <pc:spChg chg="add del">
          <ac:chgData name="Jason  Mayberry" userId="cecd4e79-e9a6-45b1-a01a-f51df2288f6a" providerId="ADAL" clId="{87F60116-861F-41B0-94FE-2A4A1EA80725}" dt="2021-01-13T03:58:08.356" v="925" actId="478"/>
          <ac:spMkLst>
            <pc:docMk/>
            <pc:sldMk cId="4124908796" sldId="317"/>
            <ac:spMk id="24" creationId="{00000000-0000-0000-0000-000000000000}"/>
          </ac:spMkLst>
        </pc:spChg>
        <pc:spChg chg="add del mod">
          <ac:chgData name="Jason  Mayberry" userId="cecd4e79-e9a6-45b1-a01a-f51df2288f6a" providerId="ADAL" clId="{87F60116-861F-41B0-94FE-2A4A1EA80725}" dt="2021-01-13T09:09:18.798" v="9345" actId="164"/>
          <ac:spMkLst>
            <pc:docMk/>
            <pc:sldMk cId="4124908796" sldId="317"/>
            <ac:spMk id="25" creationId="{24490C82-BEFC-4423-9497-8091E29D5605}"/>
          </ac:spMkLst>
        </pc:spChg>
        <pc:spChg chg="add del mod">
          <ac:chgData name="Jason  Mayberry" userId="cecd4e79-e9a6-45b1-a01a-f51df2288f6a" providerId="ADAL" clId="{87F60116-861F-41B0-94FE-2A4A1EA80725}" dt="2021-01-13T09:09:23.881" v="9346" actId="164"/>
          <ac:spMkLst>
            <pc:docMk/>
            <pc:sldMk cId="4124908796" sldId="317"/>
            <ac:spMk id="26" creationId="{AD5B6AAB-4FD6-4F3D-8D18-15519634279B}"/>
          </ac:spMkLst>
        </pc:spChg>
        <pc:spChg chg="mod">
          <ac:chgData name="Jason  Mayberry" userId="cecd4e79-e9a6-45b1-a01a-f51df2288f6a" providerId="ADAL" clId="{87F60116-861F-41B0-94FE-2A4A1EA80725}" dt="2021-01-13T03:58:03.675" v="922"/>
          <ac:spMkLst>
            <pc:docMk/>
            <pc:sldMk cId="4124908796" sldId="317"/>
            <ac:spMk id="28" creationId="{9D837DC8-F5D3-4275-A4A2-7CBA21F4E3DE}"/>
          </ac:spMkLst>
        </pc:spChg>
        <pc:spChg chg="mod">
          <ac:chgData name="Jason  Mayberry" userId="cecd4e79-e9a6-45b1-a01a-f51df2288f6a" providerId="ADAL" clId="{87F60116-861F-41B0-94FE-2A4A1EA80725}" dt="2021-01-13T03:58:03.675" v="922"/>
          <ac:spMkLst>
            <pc:docMk/>
            <pc:sldMk cId="4124908796" sldId="317"/>
            <ac:spMk id="29" creationId="{097BAD5D-C3E8-44F8-95BB-EDD40375A15B}"/>
          </ac:spMkLst>
        </pc:spChg>
        <pc:spChg chg="add del mod">
          <ac:chgData name="Jason  Mayberry" userId="cecd4e79-e9a6-45b1-a01a-f51df2288f6a" providerId="ADAL" clId="{87F60116-861F-41B0-94FE-2A4A1EA80725}" dt="2021-01-13T09:09:23.881" v="9346" actId="164"/>
          <ac:spMkLst>
            <pc:docMk/>
            <pc:sldMk cId="4124908796" sldId="317"/>
            <ac:spMk id="30" creationId="{41CAABF3-8825-4E3C-AA5C-BC9A4BD699BA}"/>
          </ac:spMkLst>
        </pc:spChg>
        <pc:spChg chg="mod">
          <ac:chgData name="Jason  Mayberry" userId="cecd4e79-e9a6-45b1-a01a-f51df2288f6a" providerId="ADAL" clId="{87F60116-861F-41B0-94FE-2A4A1EA80725}" dt="2021-01-13T03:58:03.675" v="922"/>
          <ac:spMkLst>
            <pc:docMk/>
            <pc:sldMk cId="4124908796" sldId="317"/>
            <ac:spMk id="32" creationId="{A1480991-F8ED-4292-A6F4-A1B9F2D6AF94}"/>
          </ac:spMkLst>
        </pc:spChg>
        <pc:spChg chg="mod">
          <ac:chgData name="Jason  Mayberry" userId="cecd4e79-e9a6-45b1-a01a-f51df2288f6a" providerId="ADAL" clId="{87F60116-861F-41B0-94FE-2A4A1EA80725}" dt="2021-01-13T03:58:03.675" v="922"/>
          <ac:spMkLst>
            <pc:docMk/>
            <pc:sldMk cId="4124908796" sldId="317"/>
            <ac:spMk id="33" creationId="{9F610A26-22B5-4F1E-8A1B-1379673034C9}"/>
          </ac:spMkLst>
        </pc:spChg>
        <pc:spChg chg="mod">
          <ac:chgData name="Jason  Mayberry" userId="cecd4e79-e9a6-45b1-a01a-f51df2288f6a" providerId="ADAL" clId="{87F60116-861F-41B0-94FE-2A4A1EA80725}" dt="2021-01-13T03:58:03.675" v="922"/>
          <ac:spMkLst>
            <pc:docMk/>
            <pc:sldMk cId="4124908796" sldId="317"/>
            <ac:spMk id="35" creationId="{120EC10A-C181-4760-9766-A80C5A15A3A6}"/>
          </ac:spMkLst>
        </pc:spChg>
        <pc:spChg chg="mod">
          <ac:chgData name="Jason  Mayberry" userId="cecd4e79-e9a6-45b1-a01a-f51df2288f6a" providerId="ADAL" clId="{87F60116-861F-41B0-94FE-2A4A1EA80725}" dt="2021-01-13T03:58:03.675" v="922"/>
          <ac:spMkLst>
            <pc:docMk/>
            <pc:sldMk cId="4124908796" sldId="317"/>
            <ac:spMk id="36" creationId="{77BAEA3B-85B4-459E-A6DA-CEF090AAA5B9}"/>
          </ac:spMkLst>
        </pc:spChg>
        <pc:spChg chg="add del mod">
          <ac:chgData name="Jason  Mayberry" userId="cecd4e79-e9a6-45b1-a01a-f51df2288f6a" providerId="ADAL" clId="{87F60116-861F-41B0-94FE-2A4A1EA80725}" dt="2021-01-13T04:00:55.028" v="959" actId="1076"/>
          <ac:spMkLst>
            <pc:docMk/>
            <pc:sldMk cId="4124908796" sldId="317"/>
            <ac:spMk id="37" creationId="{F25310CC-599E-433D-8543-4BD11FFEA580}"/>
          </ac:spMkLst>
        </pc:spChg>
        <pc:spChg chg="add del mod">
          <ac:chgData name="Jason  Mayberry" userId="cecd4e79-e9a6-45b1-a01a-f51df2288f6a" providerId="ADAL" clId="{87F60116-861F-41B0-94FE-2A4A1EA80725}" dt="2021-01-13T04:00:55.028" v="959" actId="1076"/>
          <ac:spMkLst>
            <pc:docMk/>
            <pc:sldMk cId="4124908796" sldId="317"/>
            <ac:spMk id="38" creationId="{06146966-F249-41ED-8FE2-11FFFD57A6DA}"/>
          </ac:spMkLst>
        </pc:spChg>
        <pc:spChg chg="mod">
          <ac:chgData name="Jason  Mayberry" userId="cecd4e79-e9a6-45b1-a01a-f51df2288f6a" providerId="ADAL" clId="{87F60116-861F-41B0-94FE-2A4A1EA80725}" dt="2021-01-13T03:58:03.675" v="922"/>
          <ac:spMkLst>
            <pc:docMk/>
            <pc:sldMk cId="4124908796" sldId="317"/>
            <ac:spMk id="40" creationId="{429DB77F-5606-445B-A334-6C08401576BD}"/>
          </ac:spMkLst>
        </pc:spChg>
        <pc:spChg chg="mod">
          <ac:chgData name="Jason  Mayberry" userId="cecd4e79-e9a6-45b1-a01a-f51df2288f6a" providerId="ADAL" clId="{87F60116-861F-41B0-94FE-2A4A1EA80725}" dt="2021-01-13T03:58:03.675" v="922"/>
          <ac:spMkLst>
            <pc:docMk/>
            <pc:sldMk cId="4124908796" sldId="317"/>
            <ac:spMk id="41" creationId="{64C70955-F6A3-4660-8EFD-BB1B7764B8F9}"/>
          </ac:spMkLst>
        </pc:spChg>
        <pc:spChg chg="mod">
          <ac:chgData name="Jason  Mayberry" userId="cecd4e79-e9a6-45b1-a01a-f51df2288f6a" providerId="ADAL" clId="{87F60116-861F-41B0-94FE-2A4A1EA80725}" dt="2021-01-13T03:58:03.675" v="922"/>
          <ac:spMkLst>
            <pc:docMk/>
            <pc:sldMk cId="4124908796" sldId="317"/>
            <ac:spMk id="43" creationId="{EC129BED-DE61-4435-AF62-5F8CD067AD8B}"/>
          </ac:spMkLst>
        </pc:spChg>
        <pc:spChg chg="mod">
          <ac:chgData name="Jason  Mayberry" userId="cecd4e79-e9a6-45b1-a01a-f51df2288f6a" providerId="ADAL" clId="{87F60116-861F-41B0-94FE-2A4A1EA80725}" dt="2021-01-13T03:58:03.675" v="922"/>
          <ac:spMkLst>
            <pc:docMk/>
            <pc:sldMk cId="4124908796" sldId="317"/>
            <ac:spMk id="44" creationId="{C811260E-7A40-45C2-9715-3CCE53B823D6}"/>
          </ac:spMkLst>
        </pc:spChg>
        <pc:spChg chg="mod">
          <ac:chgData name="Jason  Mayberry" userId="cecd4e79-e9a6-45b1-a01a-f51df2288f6a" providerId="ADAL" clId="{87F60116-861F-41B0-94FE-2A4A1EA80725}" dt="2021-01-13T03:58:03.675" v="922"/>
          <ac:spMkLst>
            <pc:docMk/>
            <pc:sldMk cId="4124908796" sldId="317"/>
            <ac:spMk id="46" creationId="{CE5708C1-F48F-4B75-A5F0-8C3DDA30CF67}"/>
          </ac:spMkLst>
        </pc:spChg>
        <pc:spChg chg="mod">
          <ac:chgData name="Jason  Mayberry" userId="cecd4e79-e9a6-45b1-a01a-f51df2288f6a" providerId="ADAL" clId="{87F60116-861F-41B0-94FE-2A4A1EA80725}" dt="2021-01-13T03:58:03.675" v="922"/>
          <ac:spMkLst>
            <pc:docMk/>
            <pc:sldMk cId="4124908796" sldId="317"/>
            <ac:spMk id="47" creationId="{ED5B7ED5-4A2D-403B-B645-0EF1406BEFE0}"/>
          </ac:spMkLst>
        </pc:spChg>
        <pc:spChg chg="mod">
          <ac:chgData name="Jason  Mayberry" userId="cecd4e79-e9a6-45b1-a01a-f51df2288f6a" providerId="ADAL" clId="{87F60116-861F-41B0-94FE-2A4A1EA80725}" dt="2021-01-13T03:58:03.675" v="922"/>
          <ac:spMkLst>
            <pc:docMk/>
            <pc:sldMk cId="4124908796" sldId="317"/>
            <ac:spMk id="49" creationId="{2971574B-2B20-4623-ABB8-DE0902603D08}"/>
          </ac:spMkLst>
        </pc:spChg>
        <pc:spChg chg="mod">
          <ac:chgData name="Jason  Mayberry" userId="cecd4e79-e9a6-45b1-a01a-f51df2288f6a" providerId="ADAL" clId="{87F60116-861F-41B0-94FE-2A4A1EA80725}" dt="2021-01-13T03:58:03.675" v="922"/>
          <ac:spMkLst>
            <pc:docMk/>
            <pc:sldMk cId="4124908796" sldId="317"/>
            <ac:spMk id="50" creationId="{798D414F-22A4-4563-A716-8244B90636FE}"/>
          </ac:spMkLst>
        </pc:spChg>
        <pc:spChg chg="add del mod">
          <ac:chgData name="Jason  Mayberry" userId="cecd4e79-e9a6-45b1-a01a-f51df2288f6a" providerId="ADAL" clId="{87F60116-861F-41B0-94FE-2A4A1EA80725}" dt="2021-01-13T04:00:55.028" v="959" actId="1076"/>
          <ac:spMkLst>
            <pc:docMk/>
            <pc:sldMk cId="4124908796" sldId="317"/>
            <ac:spMk id="51" creationId="{2714FD74-5895-4789-B3A8-9ACBEF980F01}"/>
          </ac:spMkLst>
        </pc:spChg>
        <pc:spChg chg="add del mod">
          <ac:chgData name="Jason  Mayberry" userId="cecd4e79-e9a6-45b1-a01a-f51df2288f6a" providerId="ADAL" clId="{87F60116-861F-41B0-94FE-2A4A1EA80725}" dt="2021-01-13T04:00:55.028" v="959" actId="1076"/>
          <ac:spMkLst>
            <pc:docMk/>
            <pc:sldMk cId="4124908796" sldId="317"/>
            <ac:spMk id="52" creationId="{D70886C0-7BDB-4017-84EF-5A882261FD2E}"/>
          </ac:spMkLst>
        </pc:spChg>
        <pc:spChg chg="add del mod">
          <ac:chgData name="Jason  Mayberry" userId="cecd4e79-e9a6-45b1-a01a-f51df2288f6a" providerId="ADAL" clId="{87F60116-861F-41B0-94FE-2A4A1EA80725}" dt="2021-01-13T04:00:55.028" v="959" actId="1076"/>
          <ac:spMkLst>
            <pc:docMk/>
            <pc:sldMk cId="4124908796" sldId="317"/>
            <ac:spMk id="53" creationId="{9A766C4C-99F8-4188-B596-E6AAD88EBEBB}"/>
          </ac:spMkLst>
        </pc:spChg>
        <pc:spChg chg="add del mod">
          <ac:chgData name="Jason  Mayberry" userId="cecd4e79-e9a6-45b1-a01a-f51df2288f6a" providerId="ADAL" clId="{87F60116-861F-41B0-94FE-2A4A1EA80725}" dt="2021-01-13T04:00:55.028" v="959" actId="1076"/>
          <ac:spMkLst>
            <pc:docMk/>
            <pc:sldMk cId="4124908796" sldId="317"/>
            <ac:spMk id="54" creationId="{E206D6EC-FF51-4FFC-A74E-6FE7D6745EA1}"/>
          </ac:spMkLst>
        </pc:spChg>
        <pc:spChg chg="add del mod">
          <ac:chgData name="Jason  Mayberry" userId="cecd4e79-e9a6-45b1-a01a-f51df2288f6a" providerId="ADAL" clId="{87F60116-861F-41B0-94FE-2A4A1EA80725}" dt="2021-01-13T09:11:52.909" v="9374" actId="6549"/>
          <ac:spMkLst>
            <pc:docMk/>
            <pc:sldMk cId="4124908796" sldId="317"/>
            <ac:spMk id="55" creationId="{9EE9A92C-4D70-47F9-8D60-AF49786A86E7}"/>
          </ac:spMkLst>
        </pc:spChg>
        <pc:spChg chg="add del mod">
          <ac:chgData name="Jason  Mayberry" userId="cecd4e79-e9a6-45b1-a01a-f51df2288f6a" providerId="ADAL" clId="{87F60116-861F-41B0-94FE-2A4A1EA80725}" dt="2021-01-13T09:09:18.798" v="9345" actId="164"/>
          <ac:spMkLst>
            <pc:docMk/>
            <pc:sldMk cId="4124908796" sldId="317"/>
            <ac:spMk id="56" creationId="{91762FF3-DC6C-44CC-A537-8C65D07B9232}"/>
          </ac:spMkLst>
        </pc:spChg>
        <pc:spChg chg="add del mod topLvl">
          <ac:chgData name="Jason  Mayberry" userId="cecd4e79-e9a6-45b1-a01a-f51df2288f6a" providerId="ADAL" clId="{87F60116-861F-41B0-94FE-2A4A1EA80725}" dt="2021-01-13T09:11:25.148" v="9372" actId="165"/>
          <ac:spMkLst>
            <pc:docMk/>
            <pc:sldMk cId="4124908796" sldId="317"/>
            <ac:spMk id="57" creationId="{3E9ED7EC-C3D9-4E94-999F-8C7150FBBED1}"/>
          </ac:spMkLst>
        </pc:spChg>
        <pc:spChg chg="add del mod">
          <ac:chgData name="Jason  Mayberry" userId="cecd4e79-e9a6-45b1-a01a-f51df2288f6a" providerId="ADAL" clId="{87F60116-861F-41B0-94FE-2A4A1EA80725}" dt="2021-01-13T09:09:31.757" v="9347" actId="14100"/>
          <ac:spMkLst>
            <pc:docMk/>
            <pc:sldMk cId="4124908796" sldId="317"/>
            <ac:spMk id="58" creationId="{776CDCDD-6560-4757-A66F-BA109EB67BA0}"/>
          </ac:spMkLst>
        </pc:spChg>
        <pc:spChg chg="add del mod">
          <ac:chgData name="Jason  Mayberry" userId="cecd4e79-e9a6-45b1-a01a-f51df2288f6a" providerId="ADAL" clId="{87F60116-861F-41B0-94FE-2A4A1EA80725}" dt="2021-01-13T04:00:55.028" v="959" actId="1076"/>
          <ac:spMkLst>
            <pc:docMk/>
            <pc:sldMk cId="4124908796" sldId="317"/>
            <ac:spMk id="59" creationId="{65D666B0-16C9-46B8-A069-52B9304393F3}"/>
          </ac:spMkLst>
        </pc:spChg>
        <pc:spChg chg="add del mod">
          <ac:chgData name="Jason  Mayberry" userId="cecd4e79-e9a6-45b1-a01a-f51df2288f6a" providerId="ADAL" clId="{87F60116-861F-41B0-94FE-2A4A1EA80725}" dt="2021-01-13T05:53:37.555" v="2702" actId="14100"/>
          <ac:spMkLst>
            <pc:docMk/>
            <pc:sldMk cId="4124908796" sldId="317"/>
            <ac:spMk id="60" creationId="{0393B9EE-AEB6-437D-9042-B9BAA7B8D449}"/>
          </ac:spMkLst>
        </pc:spChg>
        <pc:spChg chg="add mod">
          <ac:chgData name="Jason  Mayberry" userId="cecd4e79-e9a6-45b1-a01a-f51df2288f6a" providerId="ADAL" clId="{87F60116-861F-41B0-94FE-2A4A1EA80725}" dt="2021-01-13T04:00:55.028" v="959" actId="1076"/>
          <ac:spMkLst>
            <pc:docMk/>
            <pc:sldMk cId="4124908796" sldId="317"/>
            <ac:spMk id="61" creationId="{D140F8FA-D1CF-42DC-A058-652D09ED0957}"/>
          </ac:spMkLst>
        </pc:spChg>
        <pc:spChg chg="add mod topLvl">
          <ac:chgData name="Jason  Mayberry" userId="cecd4e79-e9a6-45b1-a01a-f51df2288f6a" providerId="ADAL" clId="{87F60116-861F-41B0-94FE-2A4A1EA80725}" dt="2021-01-13T09:11:25.148" v="9372" actId="165"/>
          <ac:spMkLst>
            <pc:docMk/>
            <pc:sldMk cId="4124908796" sldId="317"/>
            <ac:spMk id="62" creationId="{5998C29B-F2DE-4704-B5B9-8CE549B12455}"/>
          </ac:spMkLst>
        </pc:spChg>
        <pc:grpChg chg="add mod">
          <ac:chgData name="Jason  Mayberry" userId="cecd4e79-e9a6-45b1-a01a-f51df2288f6a" providerId="ADAL" clId="{87F60116-861F-41B0-94FE-2A4A1EA80725}" dt="2021-01-13T09:09:18.798" v="9345" actId="164"/>
          <ac:grpSpMkLst>
            <pc:docMk/>
            <pc:sldMk cId="4124908796" sldId="317"/>
            <ac:grpSpMk id="5" creationId="{2DA503D7-132B-41CE-88AD-001922090D18}"/>
          </ac:grpSpMkLst>
        </pc:grpChg>
        <pc:grpChg chg="add del">
          <ac:chgData name="Jason  Mayberry" userId="cecd4e79-e9a6-45b1-a01a-f51df2288f6a" providerId="ADAL" clId="{87F60116-861F-41B0-94FE-2A4A1EA80725}" dt="2021-01-13T03:58:08.356" v="925" actId="478"/>
          <ac:grpSpMkLst>
            <pc:docMk/>
            <pc:sldMk cId="4124908796" sldId="317"/>
            <ac:grpSpMk id="7" creationId="{00000000-0000-0000-0000-000000000000}"/>
          </ac:grpSpMkLst>
        </pc:grpChg>
        <pc:grpChg chg="add del">
          <ac:chgData name="Jason  Mayberry" userId="cecd4e79-e9a6-45b1-a01a-f51df2288f6a" providerId="ADAL" clId="{87F60116-861F-41B0-94FE-2A4A1EA80725}" dt="2021-01-13T03:58:08.356" v="925" actId="478"/>
          <ac:grpSpMkLst>
            <pc:docMk/>
            <pc:sldMk cId="4124908796" sldId="317"/>
            <ac:grpSpMk id="10" creationId="{00000000-0000-0000-0000-000000000000}"/>
          </ac:grpSpMkLst>
        </pc:grpChg>
        <pc:grpChg chg="add del">
          <ac:chgData name="Jason  Mayberry" userId="cecd4e79-e9a6-45b1-a01a-f51df2288f6a" providerId="ADAL" clId="{87F60116-861F-41B0-94FE-2A4A1EA80725}" dt="2021-01-13T03:58:08.356" v="925" actId="478"/>
          <ac:grpSpMkLst>
            <pc:docMk/>
            <pc:sldMk cId="4124908796" sldId="317"/>
            <ac:grpSpMk id="13" creationId="{00000000-0000-0000-0000-000000000000}"/>
          </ac:grpSpMkLst>
        </pc:grpChg>
        <pc:grpChg chg="add del">
          <ac:chgData name="Jason  Mayberry" userId="cecd4e79-e9a6-45b1-a01a-f51df2288f6a" providerId="ADAL" clId="{87F60116-861F-41B0-94FE-2A4A1EA80725}" dt="2021-01-13T03:58:08.356" v="925" actId="478"/>
          <ac:grpSpMkLst>
            <pc:docMk/>
            <pc:sldMk cId="4124908796" sldId="317"/>
            <ac:grpSpMk id="16" creationId="{00000000-0000-0000-0000-000000000000}"/>
          </ac:grpSpMkLst>
        </pc:grpChg>
        <pc:grpChg chg="add mod">
          <ac:chgData name="Jason  Mayberry" userId="cecd4e79-e9a6-45b1-a01a-f51df2288f6a" providerId="ADAL" clId="{87F60116-861F-41B0-94FE-2A4A1EA80725}" dt="2021-01-13T09:09:23.881" v="9346" actId="164"/>
          <ac:grpSpMkLst>
            <pc:docMk/>
            <pc:sldMk cId="4124908796" sldId="317"/>
            <ac:grpSpMk id="19" creationId="{F2285CF2-90F1-4BCE-8EC4-AEBE780951C4}"/>
          </ac:grpSpMkLst>
        </pc:grpChg>
        <pc:grpChg chg="add del mod">
          <ac:chgData name="Jason  Mayberry" userId="cecd4e79-e9a6-45b1-a01a-f51df2288f6a" providerId="ADAL" clId="{87F60116-861F-41B0-94FE-2A4A1EA80725}" dt="2021-01-13T09:09:23.881" v="9346" actId="164"/>
          <ac:grpSpMkLst>
            <pc:docMk/>
            <pc:sldMk cId="4124908796" sldId="317"/>
            <ac:grpSpMk id="27" creationId="{517185E3-C243-4D75-82B5-4EB0811F9982}"/>
          </ac:grpSpMkLst>
        </pc:grpChg>
        <pc:grpChg chg="add del mod">
          <ac:chgData name="Jason  Mayberry" userId="cecd4e79-e9a6-45b1-a01a-f51df2288f6a" providerId="ADAL" clId="{87F60116-861F-41B0-94FE-2A4A1EA80725}" dt="2021-01-13T09:09:23.881" v="9346" actId="164"/>
          <ac:grpSpMkLst>
            <pc:docMk/>
            <pc:sldMk cId="4124908796" sldId="317"/>
            <ac:grpSpMk id="31" creationId="{BC29C30C-8243-4ED2-821F-0E25AA476EBF}"/>
          </ac:grpSpMkLst>
        </pc:grpChg>
        <pc:grpChg chg="add del mod">
          <ac:chgData name="Jason  Mayberry" userId="cecd4e79-e9a6-45b1-a01a-f51df2288f6a" providerId="ADAL" clId="{87F60116-861F-41B0-94FE-2A4A1EA80725}" dt="2021-01-13T09:09:23.881" v="9346" actId="164"/>
          <ac:grpSpMkLst>
            <pc:docMk/>
            <pc:sldMk cId="4124908796" sldId="317"/>
            <ac:grpSpMk id="34" creationId="{BEA9ACDA-A664-4E6D-A72D-BFA54F621C4E}"/>
          </ac:grpSpMkLst>
        </pc:grpChg>
        <pc:grpChg chg="add del mod">
          <ac:chgData name="Jason  Mayberry" userId="cecd4e79-e9a6-45b1-a01a-f51df2288f6a" providerId="ADAL" clId="{87F60116-861F-41B0-94FE-2A4A1EA80725}" dt="2021-01-13T04:00:55.028" v="959" actId="1076"/>
          <ac:grpSpMkLst>
            <pc:docMk/>
            <pc:sldMk cId="4124908796" sldId="317"/>
            <ac:grpSpMk id="39" creationId="{9DA16EFF-139E-4222-A785-8F30FE0831E7}"/>
          </ac:grpSpMkLst>
        </pc:grpChg>
        <pc:grpChg chg="add del mod">
          <ac:chgData name="Jason  Mayberry" userId="cecd4e79-e9a6-45b1-a01a-f51df2288f6a" providerId="ADAL" clId="{87F60116-861F-41B0-94FE-2A4A1EA80725}" dt="2021-01-13T04:00:55.028" v="959" actId="1076"/>
          <ac:grpSpMkLst>
            <pc:docMk/>
            <pc:sldMk cId="4124908796" sldId="317"/>
            <ac:grpSpMk id="42" creationId="{9A19D54F-D5E0-4FFC-AAF3-F8AB491D26D1}"/>
          </ac:grpSpMkLst>
        </pc:grpChg>
        <pc:grpChg chg="add del mod">
          <ac:chgData name="Jason  Mayberry" userId="cecd4e79-e9a6-45b1-a01a-f51df2288f6a" providerId="ADAL" clId="{87F60116-861F-41B0-94FE-2A4A1EA80725}" dt="2021-01-13T04:00:55.028" v="959" actId="1076"/>
          <ac:grpSpMkLst>
            <pc:docMk/>
            <pc:sldMk cId="4124908796" sldId="317"/>
            <ac:grpSpMk id="45" creationId="{E4C626EC-FCD8-46AA-B819-7D70EB30E766}"/>
          </ac:grpSpMkLst>
        </pc:grpChg>
        <pc:grpChg chg="add del mod">
          <ac:chgData name="Jason  Mayberry" userId="cecd4e79-e9a6-45b1-a01a-f51df2288f6a" providerId="ADAL" clId="{87F60116-861F-41B0-94FE-2A4A1EA80725}" dt="2021-01-13T04:00:55.028" v="959" actId="1076"/>
          <ac:grpSpMkLst>
            <pc:docMk/>
            <pc:sldMk cId="4124908796" sldId="317"/>
            <ac:grpSpMk id="48" creationId="{6667C52E-A814-4023-8D08-71ED57C30027}"/>
          </ac:grpSpMkLst>
        </pc:grpChg>
        <pc:grpChg chg="add del mod">
          <ac:chgData name="Jason  Mayberry" userId="cecd4e79-e9a6-45b1-a01a-f51df2288f6a" providerId="ADAL" clId="{87F60116-861F-41B0-94FE-2A4A1EA80725}" dt="2021-01-13T09:11:25.148" v="9372" actId="165"/>
          <ac:grpSpMkLst>
            <pc:docMk/>
            <pc:sldMk cId="4124908796" sldId="317"/>
            <ac:grpSpMk id="63" creationId="{B92BD88F-873F-4177-8448-0B38744D4F4D}"/>
          </ac:grpSpMkLst>
        </pc:grpChg>
      </pc:sldChg>
      <pc:sldChg chg="modSp mod ord">
        <pc:chgData name="Jason  Mayberry" userId="cecd4e79-e9a6-45b1-a01a-f51df2288f6a" providerId="ADAL" clId="{87F60116-861F-41B0-94FE-2A4A1EA80725}" dt="2021-01-13T08:07:49.285" v="7082"/>
        <pc:sldMkLst>
          <pc:docMk/>
          <pc:sldMk cId="1699197074" sldId="318"/>
        </pc:sldMkLst>
        <pc:spChg chg="mod">
          <ac:chgData name="Jason  Mayberry" userId="cecd4e79-e9a6-45b1-a01a-f51df2288f6a" providerId="ADAL" clId="{87F60116-861F-41B0-94FE-2A4A1EA80725}" dt="2021-01-13T08:04:58.329" v="7043" actId="20577"/>
          <ac:spMkLst>
            <pc:docMk/>
            <pc:sldMk cId="1699197074" sldId="318"/>
            <ac:spMk id="3"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6"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7"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8"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9"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1"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2"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3"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5"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6"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7"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1"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2"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3"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4"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5"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6"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7"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39"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40"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0"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1"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3"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4"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6"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57"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96"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97"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99"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0"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1"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2"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3"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5" creationId="{00000000-0000-0000-0000-000000000000}"/>
          </ac:spMkLst>
        </pc:spChg>
        <pc:spChg chg="mod">
          <ac:chgData name="Jason  Mayberry" userId="cecd4e79-e9a6-45b1-a01a-f51df2288f6a" providerId="ADAL" clId="{87F60116-861F-41B0-94FE-2A4A1EA80725}" dt="2021-01-13T08:05:04.726" v="7045" actId="1076"/>
          <ac:spMkLst>
            <pc:docMk/>
            <pc:sldMk cId="1699197074" sldId="318"/>
            <ac:spMk id="106" creationId="{00000000-0000-0000-0000-000000000000}"/>
          </ac:spMkLst>
        </pc:spChg>
        <pc:grpChg chg="mod">
          <ac:chgData name="Jason  Mayberry" userId="cecd4e79-e9a6-45b1-a01a-f51df2288f6a" providerId="ADAL" clId="{87F60116-861F-41B0-94FE-2A4A1EA80725}" dt="2021-01-13T08:05:04.726" v="7045" actId="1076"/>
          <ac:grpSpMkLst>
            <pc:docMk/>
            <pc:sldMk cId="1699197074" sldId="318"/>
            <ac:grpSpMk id="14"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30"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38"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49"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52"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55"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94" creationId="{00000000-0000-0000-0000-000000000000}"/>
          </ac:grpSpMkLst>
        </pc:grpChg>
        <pc:grpChg chg="mod">
          <ac:chgData name="Jason  Mayberry" userId="cecd4e79-e9a6-45b1-a01a-f51df2288f6a" providerId="ADAL" clId="{87F60116-861F-41B0-94FE-2A4A1EA80725}" dt="2021-01-13T08:05:04.726" v="7045" actId="1076"/>
          <ac:grpSpMkLst>
            <pc:docMk/>
            <pc:sldMk cId="1699197074" sldId="318"/>
            <ac:grpSpMk id="104" creationId="{00000000-0000-0000-0000-000000000000}"/>
          </ac:grpSpMkLst>
        </pc:grpChg>
      </pc:sldChg>
      <pc:sldChg chg="del">
        <pc:chgData name="Jason  Mayberry" userId="cecd4e79-e9a6-45b1-a01a-f51df2288f6a" providerId="ADAL" clId="{87F60116-861F-41B0-94FE-2A4A1EA80725}" dt="2021-01-13T05:54:01.765" v="2703" actId="47"/>
        <pc:sldMkLst>
          <pc:docMk/>
          <pc:sldMk cId="2147008251" sldId="320"/>
        </pc:sldMkLst>
      </pc:sldChg>
      <pc:sldChg chg="del ord">
        <pc:chgData name="Jason  Mayberry" userId="cecd4e79-e9a6-45b1-a01a-f51df2288f6a" providerId="ADAL" clId="{87F60116-861F-41B0-94FE-2A4A1EA80725}" dt="2021-01-13T08:44:48.437" v="9213" actId="47"/>
        <pc:sldMkLst>
          <pc:docMk/>
          <pc:sldMk cId="636049626" sldId="321"/>
        </pc:sldMkLst>
      </pc:sldChg>
      <pc:sldChg chg="del">
        <pc:chgData name="Jason  Mayberry" userId="cecd4e79-e9a6-45b1-a01a-f51df2288f6a" providerId="ADAL" clId="{87F60116-861F-41B0-94FE-2A4A1EA80725}" dt="2021-01-05T06:22:35.756" v="2" actId="18676"/>
        <pc:sldMkLst>
          <pc:docMk/>
          <pc:sldMk cId="2279398253" sldId="322"/>
        </pc:sldMkLst>
      </pc:sldChg>
      <pc:sldChg chg="del">
        <pc:chgData name="Jason  Mayberry" userId="cecd4e79-e9a6-45b1-a01a-f51df2288f6a" providerId="ADAL" clId="{87F60116-861F-41B0-94FE-2A4A1EA80725}" dt="2021-01-05T06:22:35.756" v="2" actId="18676"/>
        <pc:sldMkLst>
          <pc:docMk/>
          <pc:sldMk cId="3937230000" sldId="326"/>
        </pc:sldMkLst>
      </pc:sldChg>
      <pc:sldChg chg="del">
        <pc:chgData name="Jason  Mayberry" userId="cecd4e79-e9a6-45b1-a01a-f51df2288f6a" providerId="ADAL" clId="{87F60116-861F-41B0-94FE-2A4A1EA80725}" dt="2021-01-05T06:22:35.756" v="2" actId="18676"/>
        <pc:sldMkLst>
          <pc:docMk/>
          <pc:sldMk cId="208856513" sldId="330"/>
        </pc:sldMkLst>
      </pc:sldChg>
      <pc:sldChg chg="del">
        <pc:chgData name="Jason  Mayberry" userId="cecd4e79-e9a6-45b1-a01a-f51df2288f6a" providerId="ADAL" clId="{87F60116-861F-41B0-94FE-2A4A1EA80725}" dt="2021-01-05T06:22:35.756" v="2" actId="18676"/>
        <pc:sldMkLst>
          <pc:docMk/>
          <pc:sldMk cId="1726785226" sldId="331"/>
        </pc:sldMkLst>
      </pc:sldChg>
      <pc:sldChg chg="del">
        <pc:chgData name="Jason  Mayberry" userId="cecd4e79-e9a6-45b1-a01a-f51df2288f6a" providerId="ADAL" clId="{87F60116-861F-41B0-94FE-2A4A1EA80725}" dt="2021-01-05T06:22:35.756" v="2" actId="18676"/>
        <pc:sldMkLst>
          <pc:docMk/>
          <pc:sldMk cId="2723886732" sldId="332"/>
        </pc:sldMkLst>
      </pc:sldChg>
      <pc:sldChg chg="del">
        <pc:chgData name="Jason  Mayberry" userId="cecd4e79-e9a6-45b1-a01a-f51df2288f6a" providerId="ADAL" clId="{87F60116-861F-41B0-94FE-2A4A1EA80725}" dt="2021-01-05T06:22:35.756" v="2" actId="18676"/>
        <pc:sldMkLst>
          <pc:docMk/>
          <pc:sldMk cId="2179741845" sldId="333"/>
        </pc:sldMkLst>
      </pc:sldChg>
      <pc:sldChg chg="del">
        <pc:chgData name="Jason  Mayberry" userId="cecd4e79-e9a6-45b1-a01a-f51df2288f6a" providerId="ADAL" clId="{87F60116-861F-41B0-94FE-2A4A1EA80725}" dt="2021-01-05T06:22:35.756" v="2" actId="18676"/>
        <pc:sldMkLst>
          <pc:docMk/>
          <pc:sldMk cId="2347827009" sldId="334"/>
        </pc:sldMkLst>
      </pc:sldChg>
      <pc:sldChg chg="del">
        <pc:chgData name="Jason  Mayberry" userId="cecd4e79-e9a6-45b1-a01a-f51df2288f6a" providerId="ADAL" clId="{87F60116-861F-41B0-94FE-2A4A1EA80725}" dt="2021-01-05T06:22:35.756" v="2" actId="18676"/>
        <pc:sldMkLst>
          <pc:docMk/>
          <pc:sldMk cId="1849140369" sldId="335"/>
        </pc:sldMkLst>
      </pc:sldChg>
      <pc:sldChg chg="del">
        <pc:chgData name="Jason  Mayberry" userId="cecd4e79-e9a6-45b1-a01a-f51df2288f6a" providerId="ADAL" clId="{87F60116-861F-41B0-94FE-2A4A1EA80725}" dt="2021-01-05T06:22:35.756" v="2" actId="18676"/>
        <pc:sldMkLst>
          <pc:docMk/>
          <pc:sldMk cId="4187441284" sldId="336"/>
        </pc:sldMkLst>
      </pc:sldChg>
      <pc:sldChg chg="modSp mod">
        <pc:chgData name="Jason  Mayberry" userId="cecd4e79-e9a6-45b1-a01a-f51df2288f6a" providerId="ADAL" clId="{87F60116-861F-41B0-94FE-2A4A1EA80725}" dt="2021-01-13T05:54:42.865" v="2737" actId="20577"/>
        <pc:sldMkLst>
          <pc:docMk/>
          <pc:sldMk cId="3365547736" sldId="337"/>
        </pc:sldMkLst>
        <pc:spChg chg="mod">
          <ac:chgData name="Jason  Mayberry" userId="cecd4e79-e9a6-45b1-a01a-f51df2288f6a" providerId="ADAL" clId="{87F60116-861F-41B0-94FE-2A4A1EA80725}" dt="2021-01-13T05:54:42.865" v="2737" actId="20577"/>
          <ac:spMkLst>
            <pc:docMk/>
            <pc:sldMk cId="3365547736" sldId="337"/>
            <ac:spMk id="2" creationId="{00000000-0000-0000-0000-000000000000}"/>
          </ac:spMkLst>
        </pc:spChg>
        <pc:spChg chg="mod">
          <ac:chgData name="Jason  Mayberry" userId="cecd4e79-e9a6-45b1-a01a-f51df2288f6a" providerId="ADAL" clId="{87F60116-861F-41B0-94FE-2A4A1EA80725}" dt="2021-01-13T02:28:48.319" v="313" actId="113"/>
          <ac:spMkLst>
            <pc:docMk/>
            <pc:sldMk cId="3365547736" sldId="337"/>
            <ac:spMk id="3" creationId="{00000000-0000-0000-0000-000000000000}"/>
          </ac:spMkLst>
        </pc:spChg>
      </pc:sldChg>
      <pc:sldChg chg="del">
        <pc:chgData name="Jason  Mayberry" userId="cecd4e79-e9a6-45b1-a01a-f51df2288f6a" providerId="ADAL" clId="{87F60116-861F-41B0-94FE-2A4A1EA80725}" dt="2021-01-13T07:57:13.793" v="6611" actId="47"/>
        <pc:sldMkLst>
          <pc:docMk/>
          <pc:sldMk cId="1175606653" sldId="338"/>
        </pc:sldMkLst>
      </pc:sldChg>
      <pc:sldChg chg="del">
        <pc:chgData name="Jason  Mayberry" userId="cecd4e79-e9a6-45b1-a01a-f51df2288f6a" providerId="ADAL" clId="{87F60116-861F-41B0-94FE-2A4A1EA80725}" dt="2021-01-13T07:57:13.793" v="6611" actId="47"/>
        <pc:sldMkLst>
          <pc:docMk/>
          <pc:sldMk cId="1785619031" sldId="339"/>
        </pc:sldMkLst>
      </pc:sldChg>
      <pc:sldChg chg="del">
        <pc:chgData name="Jason  Mayberry" userId="cecd4e79-e9a6-45b1-a01a-f51df2288f6a" providerId="ADAL" clId="{87F60116-861F-41B0-94FE-2A4A1EA80725}" dt="2021-01-13T07:57:13.793" v="6611" actId="47"/>
        <pc:sldMkLst>
          <pc:docMk/>
          <pc:sldMk cId="1979890688" sldId="340"/>
        </pc:sldMkLst>
      </pc:sldChg>
      <pc:sldChg chg="modSp mod ord">
        <pc:chgData name="Jason  Mayberry" userId="cecd4e79-e9a6-45b1-a01a-f51df2288f6a" providerId="ADAL" clId="{87F60116-861F-41B0-94FE-2A4A1EA80725}" dt="2021-01-13T08:07:43.192" v="7080"/>
        <pc:sldMkLst>
          <pc:docMk/>
          <pc:sldMk cId="873518988" sldId="341"/>
        </pc:sldMkLst>
        <pc:spChg chg="mod">
          <ac:chgData name="Jason  Mayberry" userId="cecd4e79-e9a6-45b1-a01a-f51df2288f6a" providerId="ADAL" clId="{87F60116-861F-41B0-94FE-2A4A1EA80725}" dt="2021-01-13T08:06:04.014" v="7073" actId="20577"/>
          <ac:spMkLst>
            <pc:docMk/>
            <pc:sldMk cId="873518988" sldId="341"/>
            <ac:spMk id="3" creationId="{00000000-0000-0000-0000-000000000000}"/>
          </ac:spMkLst>
        </pc:spChg>
      </pc:sldChg>
      <pc:sldChg chg="del">
        <pc:chgData name="Jason  Mayberry" userId="cecd4e79-e9a6-45b1-a01a-f51df2288f6a" providerId="ADAL" clId="{87F60116-861F-41B0-94FE-2A4A1EA80725}" dt="2021-01-13T07:57:13.793" v="6611" actId="47"/>
        <pc:sldMkLst>
          <pc:docMk/>
          <pc:sldMk cId="2993824025" sldId="342"/>
        </pc:sldMkLst>
      </pc:sldChg>
      <pc:sldChg chg="del">
        <pc:chgData name="Jason  Mayberry" userId="cecd4e79-e9a6-45b1-a01a-f51df2288f6a" providerId="ADAL" clId="{87F60116-861F-41B0-94FE-2A4A1EA80725}" dt="2021-01-05T06:22:30.626" v="1" actId="18676"/>
        <pc:sldMkLst>
          <pc:docMk/>
          <pc:sldMk cId="4234172985" sldId="343"/>
        </pc:sldMkLst>
      </pc:sldChg>
      <pc:sldChg chg="add del">
        <pc:chgData name="Jason  Mayberry" userId="cecd4e79-e9a6-45b1-a01a-f51df2288f6a" providerId="ADAL" clId="{87F60116-861F-41B0-94FE-2A4A1EA80725}" dt="2021-01-13T02:26:25.224" v="287" actId="47"/>
        <pc:sldMkLst>
          <pc:docMk/>
          <pc:sldMk cId="2805447446" sldId="344"/>
        </pc:sldMkLst>
      </pc:sldChg>
      <pc:sldChg chg="addSp delSp modSp new mod addAnim delAnim modAnim">
        <pc:chgData name="Jason  Mayberry" userId="cecd4e79-e9a6-45b1-a01a-f51df2288f6a" providerId="ADAL" clId="{87F60116-861F-41B0-94FE-2A4A1EA80725}" dt="2021-01-13T09:15:48.126" v="9415" actId="167"/>
        <pc:sldMkLst>
          <pc:docMk/>
          <pc:sldMk cId="1258800006" sldId="345"/>
        </pc:sldMkLst>
        <pc:spChg chg="mod">
          <ac:chgData name="Jason  Mayberry" userId="cecd4e79-e9a6-45b1-a01a-f51df2288f6a" providerId="ADAL" clId="{87F60116-861F-41B0-94FE-2A4A1EA80725}" dt="2021-01-13T03:50:18.869" v="666" actId="20577"/>
          <ac:spMkLst>
            <pc:docMk/>
            <pc:sldMk cId="1258800006" sldId="345"/>
            <ac:spMk id="2" creationId="{4D867B04-BDFB-403B-A538-51EE3D4FE1E6}"/>
          </ac:spMkLst>
        </pc:spChg>
        <pc:spChg chg="add mod">
          <ac:chgData name="Jason  Mayberry" userId="cecd4e79-e9a6-45b1-a01a-f51df2288f6a" providerId="ADAL" clId="{87F60116-861F-41B0-94FE-2A4A1EA80725}" dt="2021-01-13T04:16:19.295" v="1174" actId="33524"/>
          <ac:spMkLst>
            <pc:docMk/>
            <pc:sldMk cId="1258800006" sldId="345"/>
            <ac:spMk id="3" creationId="{CECABFB8-B064-4B63-866E-088990DB35CA}"/>
          </ac:spMkLst>
        </pc:spChg>
        <pc:spChg chg="add mod">
          <ac:chgData name="Jason  Mayberry" userId="cecd4e79-e9a6-45b1-a01a-f51df2288f6a" providerId="ADAL" clId="{87F60116-861F-41B0-94FE-2A4A1EA80725}" dt="2021-01-13T04:15:38.264" v="1116" actId="1036"/>
          <ac:spMkLst>
            <pc:docMk/>
            <pc:sldMk cId="1258800006" sldId="345"/>
            <ac:spMk id="4" creationId="{D8928B81-CAB9-493A-BFF9-DC4CBD634511}"/>
          </ac:spMkLst>
        </pc:spChg>
        <pc:spChg chg="add del mod">
          <ac:chgData name="Jason  Mayberry" userId="cecd4e79-e9a6-45b1-a01a-f51df2288f6a" providerId="ADAL" clId="{87F60116-861F-41B0-94FE-2A4A1EA80725}" dt="2021-01-13T02:29:50.597" v="319" actId="478"/>
          <ac:spMkLst>
            <pc:docMk/>
            <pc:sldMk cId="1258800006" sldId="345"/>
            <ac:spMk id="4" creationId="{F8E0B293-DE47-4A04-A36B-9B9A1AB20621}"/>
          </ac:spMkLst>
        </pc:spChg>
        <pc:spChg chg="add mod">
          <ac:chgData name="Jason  Mayberry" userId="cecd4e79-e9a6-45b1-a01a-f51df2288f6a" providerId="ADAL" clId="{87F60116-861F-41B0-94FE-2A4A1EA80725}" dt="2021-01-13T09:12:06.365" v="9375" actId="164"/>
          <ac:spMkLst>
            <pc:docMk/>
            <pc:sldMk cId="1258800006" sldId="345"/>
            <ac:spMk id="5" creationId="{0CB659A7-17C5-40A4-838F-AE52FAB71062}"/>
          </ac:spMkLst>
        </pc:spChg>
        <pc:spChg chg="add mod">
          <ac:chgData name="Jason  Mayberry" userId="cecd4e79-e9a6-45b1-a01a-f51df2288f6a" providerId="ADAL" clId="{87F60116-861F-41B0-94FE-2A4A1EA80725}" dt="2021-01-13T09:12:06.365" v="9375" actId="164"/>
          <ac:spMkLst>
            <pc:docMk/>
            <pc:sldMk cId="1258800006" sldId="345"/>
            <ac:spMk id="6" creationId="{449E76AA-CDF6-4187-986C-31B78974239B}"/>
          </ac:spMkLst>
        </pc:spChg>
        <pc:spChg chg="mod">
          <ac:chgData name="Jason  Mayberry" userId="cecd4e79-e9a6-45b1-a01a-f51df2288f6a" providerId="ADAL" clId="{87F60116-861F-41B0-94FE-2A4A1EA80725}" dt="2021-01-13T03:41:33.862" v="468" actId="12789"/>
          <ac:spMkLst>
            <pc:docMk/>
            <pc:sldMk cId="1258800006" sldId="345"/>
            <ac:spMk id="8" creationId="{D9297548-E153-4231-9405-70766855E08D}"/>
          </ac:spMkLst>
        </pc:spChg>
        <pc:spChg chg="mod">
          <ac:chgData name="Jason  Mayberry" userId="cecd4e79-e9a6-45b1-a01a-f51df2288f6a" providerId="ADAL" clId="{87F60116-861F-41B0-94FE-2A4A1EA80725}" dt="2021-01-13T03:41:33.862" v="468" actId="12789"/>
          <ac:spMkLst>
            <pc:docMk/>
            <pc:sldMk cId="1258800006" sldId="345"/>
            <ac:spMk id="9" creationId="{6389D717-6E78-4319-BC19-2778B1EA6FBB}"/>
          </ac:spMkLst>
        </pc:spChg>
        <pc:spChg chg="add mod">
          <ac:chgData name="Jason  Mayberry" userId="cecd4e79-e9a6-45b1-a01a-f51df2288f6a" providerId="ADAL" clId="{87F60116-861F-41B0-94FE-2A4A1EA80725}" dt="2021-01-13T09:12:06.365" v="9375" actId="164"/>
          <ac:spMkLst>
            <pc:docMk/>
            <pc:sldMk cId="1258800006" sldId="345"/>
            <ac:spMk id="10" creationId="{4866F253-A114-4946-BE6E-D3229B78C1A4}"/>
          </ac:spMkLst>
        </pc:spChg>
        <pc:spChg chg="add mod ord">
          <ac:chgData name="Jason  Mayberry" userId="cecd4e79-e9a6-45b1-a01a-f51df2288f6a" providerId="ADAL" clId="{87F60116-861F-41B0-94FE-2A4A1EA80725}" dt="2021-01-13T04:15:34.074" v="1106" actId="1036"/>
          <ac:spMkLst>
            <pc:docMk/>
            <pc:sldMk cId="1258800006" sldId="345"/>
            <ac:spMk id="11" creationId="{0BAEA696-AAC7-4D8F-BA1F-334D2083BF0C}"/>
          </ac:spMkLst>
        </pc:spChg>
        <pc:spChg chg="add del mod topLvl">
          <ac:chgData name="Jason  Mayberry" userId="cecd4e79-e9a6-45b1-a01a-f51df2288f6a" providerId="ADAL" clId="{87F60116-861F-41B0-94FE-2A4A1EA80725}" dt="2021-01-13T02:30:30.370" v="333" actId="478"/>
          <ac:spMkLst>
            <pc:docMk/>
            <pc:sldMk cId="1258800006" sldId="345"/>
            <ac:spMk id="11" creationId="{543CF63F-8A1A-4256-9807-1D9D8C5AB30B}"/>
          </ac:spMkLst>
        </pc:spChg>
        <pc:spChg chg="mod topLvl">
          <ac:chgData name="Jason  Mayberry" userId="cecd4e79-e9a6-45b1-a01a-f51df2288f6a" providerId="ADAL" clId="{87F60116-861F-41B0-94FE-2A4A1EA80725}" dt="2021-01-13T09:12:06.365" v="9375" actId="164"/>
          <ac:spMkLst>
            <pc:docMk/>
            <pc:sldMk cId="1258800006" sldId="345"/>
            <ac:spMk id="12" creationId="{47107E7F-A16E-474D-AA62-3B1B47523021}"/>
          </ac:spMkLst>
        </pc:spChg>
        <pc:spChg chg="mod">
          <ac:chgData name="Jason  Mayberry" userId="cecd4e79-e9a6-45b1-a01a-f51df2288f6a" providerId="ADAL" clId="{87F60116-861F-41B0-94FE-2A4A1EA80725}" dt="2021-01-13T02:29:55.481" v="320"/>
          <ac:spMkLst>
            <pc:docMk/>
            <pc:sldMk cId="1258800006" sldId="345"/>
            <ac:spMk id="14" creationId="{96100AA4-1F3A-495B-920B-4FDD690E44A4}"/>
          </ac:spMkLst>
        </pc:spChg>
        <pc:spChg chg="mod">
          <ac:chgData name="Jason  Mayberry" userId="cecd4e79-e9a6-45b1-a01a-f51df2288f6a" providerId="ADAL" clId="{87F60116-861F-41B0-94FE-2A4A1EA80725}" dt="2021-01-13T02:29:55.481" v="320"/>
          <ac:spMkLst>
            <pc:docMk/>
            <pc:sldMk cId="1258800006" sldId="345"/>
            <ac:spMk id="15" creationId="{B3F250D9-05C9-4FB4-918E-9BB31F7DEFD6}"/>
          </ac:spMkLst>
        </pc:spChg>
        <pc:spChg chg="mod">
          <ac:chgData name="Jason  Mayberry" userId="cecd4e79-e9a6-45b1-a01a-f51df2288f6a" providerId="ADAL" clId="{87F60116-861F-41B0-94FE-2A4A1EA80725}" dt="2021-01-13T03:41:38.722" v="469" actId="12789"/>
          <ac:spMkLst>
            <pc:docMk/>
            <pc:sldMk cId="1258800006" sldId="345"/>
            <ac:spMk id="17" creationId="{69984BA4-473C-42F3-BB89-B58D630D4898}"/>
          </ac:spMkLst>
        </pc:spChg>
        <pc:spChg chg="mod">
          <ac:chgData name="Jason  Mayberry" userId="cecd4e79-e9a6-45b1-a01a-f51df2288f6a" providerId="ADAL" clId="{87F60116-861F-41B0-94FE-2A4A1EA80725}" dt="2021-01-13T03:41:38.722" v="469" actId="12789"/>
          <ac:spMkLst>
            <pc:docMk/>
            <pc:sldMk cId="1258800006" sldId="345"/>
            <ac:spMk id="18" creationId="{BEB07B26-9DF6-4D8B-95B3-871D9BAE1561}"/>
          </ac:spMkLst>
        </pc:spChg>
        <pc:spChg chg="add del mod">
          <ac:chgData name="Jason  Mayberry" userId="cecd4e79-e9a6-45b1-a01a-f51df2288f6a" providerId="ADAL" clId="{87F60116-861F-41B0-94FE-2A4A1EA80725}" dt="2021-01-13T02:30:10.193" v="324" actId="478"/>
          <ac:spMkLst>
            <pc:docMk/>
            <pc:sldMk cId="1258800006" sldId="345"/>
            <ac:spMk id="19" creationId="{261AAD4E-BC30-446C-9FA1-60053B66B28A}"/>
          </ac:spMkLst>
        </pc:spChg>
        <pc:spChg chg="add del mod">
          <ac:chgData name="Jason  Mayberry" userId="cecd4e79-e9a6-45b1-a01a-f51df2288f6a" providerId="ADAL" clId="{87F60116-861F-41B0-94FE-2A4A1EA80725}" dt="2021-01-13T02:30:07.968" v="323" actId="478"/>
          <ac:spMkLst>
            <pc:docMk/>
            <pc:sldMk cId="1258800006" sldId="345"/>
            <ac:spMk id="20" creationId="{747BA3AB-4274-4E19-A1B9-5CAB3DE291A7}"/>
          </ac:spMkLst>
        </pc:spChg>
        <pc:spChg chg="add del mod">
          <ac:chgData name="Jason  Mayberry" userId="cecd4e79-e9a6-45b1-a01a-f51df2288f6a" providerId="ADAL" clId="{87F60116-861F-41B0-94FE-2A4A1EA80725}" dt="2021-01-13T02:30:07.968" v="323" actId="478"/>
          <ac:spMkLst>
            <pc:docMk/>
            <pc:sldMk cId="1258800006" sldId="345"/>
            <ac:spMk id="21" creationId="{6183D192-6665-4C17-8FF7-CBA492321D3F}"/>
          </ac:spMkLst>
        </pc:spChg>
        <pc:spChg chg="add del mod">
          <ac:chgData name="Jason  Mayberry" userId="cecd4e79-e9a6-45b1-a01a-f51df2288f6a" providerId="ADAL" clId="{87F60116-861F-41B0-94FE-2A4A1EA80725}" dt="2021-01-13T02:30:11.627" v="325" actId="478"/>
          <ac:spMkLst>
            <pc:docMk/>
            <pc:sldMk cId="1258800006" sldId="345"/>
            <ac:spMk id="22" creationId="{7CA16A30-612D-4C4C-83BB-6296862627FF}"/>
          </ac:spMkLst>
        </pc:spChg>
        <pc:spChg chg="add del mod">
          <ac:chgData name="Jason  Mayberry" userId="cecd4e79-e9a6-45b1-a01a-f51df2288f6a" providerId="ADAL" clId="{87F60116-861F-41B0-94FE-2A4A1EA80725}" dt="2021-01-13T03:53:07.748" v="751" actId="478"/>
          <ac:spMkLst>
            <pc:docMk/>
            <pc:sldMk cId="1258800006" sldId="345"/>
            <ac:spMk id="23" creationId="{65060380-0D71-4AAF-A84F-AEE1AB1F8835}"/>
          </ac:spMkLst>
        </pc:spChg>
        <pc:spChg chg="add mod">
          <ac:chgData name="Jason  Mayberry" userId="cecd4e79-e9a6-45b1-a01a-f51df2288f6a" providerId="ADAL" clId="{87F60116-861F-41B0-94FE-2A4A1EA80725}" dt="2021-01-13T09:12:06.365" v="9375" actId="164"/>
          <ac:spMkLst>
            <pc:docMk/>
            <pc:sldMk cId="1258800006" sldId="345"/>
            <ac:spMk id="24" creationId="{82C5BD69-DE9A-4F90-B33D-8C4DE40C3924}"/>
          </ac:spMkLst>
        </pc:spChg>
        <pc:spChg chg="add mod">
          <ac:chgData name="Jason  Mayberry" userId="cecd4e79-e9a6-45b1-a01a-f51df2288f6a" providerId="ADAL" clId="{87F60116-861F-41B0-94FE-2A4A1EA80725}" dt="2021-01-13T09:12:06.365" v="9375" actId="164"/>
          <ac:spMkLst>
            <pc:docMk/>
            <pc:sldMk cId="1258800006" sldId="345"/>
            <ac:spMk id="25" creationId="{7DB13918-04D4-4FFB-A480-5FC3029491F5}"/>
          </ac:spMkLst>
        </pc:spChg>
        <pc:spChg chg="mod">
          <ac:chgData name="Jason  Mayberry" userId="cecd4e79-e9a6-45b1-a01a-f51df2288f6a" providerId="ADAL" clId="{87F60116-861F-41B0-94FE-2A4A1EA80725}" dt="2021-01-13T03:41:44.323" v="470" actId="12789"/>
          <ac:spMkLst>
            <pc:docMk/>
            <pc:sldMk cId="1258800006" sldId="345"/>
            <ac:spMk id="27" creationId="{0ECC8875-E099-49F9-AEF0-C1506BD8CB59}"/>
          </ac:spMkLst>
        </pc:spChg>
        <pc:spChg chg="mod">
          <ac:chgData name="Jason  Mayberry" userId="cecd4e79-e9a6-45b1-a01a-f51df2288f6a" providerId="ADAL" clId="{87F60116-861F-41B0-94FE-2A4A1EA80725}" dt="2021-01-13T03:41:44.323" v="470" actId="12789"/>
          <ac:spMkLst>
            <pc:docMk/>
            <pc:sldMk cId="1258800006" sldId="345"/>
            <ac:spMk id="28" creationId="{ADDEE5F5-5059-47F5-AF13-C936368559BA}"/>
          </ac:spMkLst>
        </pc:spChg>
        <pc:spChg chg="mod">
          <ac:chgData name="Jason  Mayberry" userId="cecd4e79-e9a6-45b1-a01a-f51df2288f6a" providerId="ADAL" clId="{87F60116-861F-41B0-94FE-2A4A1EA80725}" dt="2021-01-13T03:42:17.643" v="476" actId="207"/>
          <ac:spMkLst>
            <pc:docMk/>
            <pc:sldMk cId="1258800006" sldId="345"/>
            <ac:spMk id="30" creationId="{2EDA68EA-CE4A-4E05-924E-31743D83D8B1}"/>
          </ac:spMkLst>
        </pc:spChg>
        <pc:spChg chg="mod">
          <ac:chgData name="Jason  Mayberry" userId="cecd4e79-e9a6-45b1-a01a-f51df2288f6a" providerId="ADAL" clId="{87F60116-861F-41B0-94FE-2A4A1EA80725}" dt="2021-01-13T02:30:04.507" v="322" actId="571"/>
          <ac:spMkLst>
            <pc:docMk/>
            <pc:sldMk cId="1258800006" sldId="345"/>
            <ac:spMk id="31" creationId="{DD4C60DF-2669-490A-81EC-227BD641F0D1}"/>
          </ac:spMkLst>
        </pc:spChg>
        <pc:spChg chg="mod">
          <ac:chgData name="Jason  Mayberry" userId="cecd4e79-e9a6-45b1-a01a-f51df2288f6a" providerId="ADAL" clId="{87F60116-861F-41B0-94FE-2A4A1EA80725}" dt="2021-01-13T02:30:04.507" v="322" actId="571"/>
          <ac:spMkLst>
            <pc:docMk/>
            <pc:sldMk cId="1258800006" sldId="345"/>
            <ac:spMk id="33" creationId="{471BD6D2-8F3C-45AB-80DD-FBF7FF7ABB7D}"/>
          </ac:spMkLst>
        </pc:spChg>
        <pc:spChg chg="mod">
          <ac:chgData name="Jason  Mayberry" userId="cecd4e79-e9a6-45b1-a01a-f51df2288f6a" providerId="ADAL" clId="{87F60116-861F-41B0-94FE-2A4A1EA80725}" dt="2021-01-13T02:30:04.507" v="322" actId="571"/>
          <ac:spMkLst>
            <pc:docMk/>
            <pc:sldMk cId="1258800006" sldId="345"/>
            <ac:spMk id="34" creationId="{06F9C3D6-08EE-475E-A0B3-1D94011AC335}"/>
          </ac:spMkLst>
        </pc:spChg>
        <pc:spChg chg="mod">
          <ac:chgData name="Jason  Mayberry" userId="cecd4e79-e9a6-45b1-a01a-f51df2288f6a" providerId="ADAL" clId="{87F60116-861F-41B0-94FE-2A4A1EA80725}" dt="2021-01-13T03:41:47.704" v="471" actId="12789"/>
          <ac:spMkLst>
            <pc:docMk/>
            <pc:sldMk cId="1258800006" sldId="345"/>
            <ac:spMk id="36" creationId="{DC263682-87BB-44C5-9A80-2C785F94A035}"/>
          </ac:spMkLst>
        </pc:spChg>
        <pc:spChg chg="mod">
          <ac:chgData name="Jason  Mayberry" userId="cecd4e79-e9a6-45b1-a01a-f51df2288f6a" providerId="ADAL" clId="{87F60116-861F-41B0-94FE-2A4A1EA80725}" dt="2021-01-13T03:41:47.704" v="471" actId="12789"/>
          <ac:spMkLst>
            <pc:docMk/>
            <pc:sldMk cId="1258800006" sldId="345"/>
            <ac:spMk id="37" creationId="{9C8E0A35-9D1D-4D9B-A0B5-2C16E517F4E7}"/>
          </ac:spMkLst>
        </pc:spChg>
        <pc:spChg chg="add mod">
          <ac:chgData name="Jason  Mayberry" userId="cecd4e79-e9a6-45b1-a01a-f51df2288f6a" providerId="ADAL" clId="{87F60116-861F-41B0-94FE-2A4A1EA80725}" dt="2021-01-13T09:12:06.365" v="9375" actId="164"/>
          <ac:spMkLst>
            <pc:docMk/>
            <pc:sldMk cId="1258800006" sldId="345"/>
            <ac:spMk id="38" creationId="{4D49211A-54D9-47AF-B5A4-FE580A826819}"/>
          </ac:spMkLst>
        </pc:spChg>
        <pc:spChg chg="add mod">
          <ac:chgData name="Jason  Mayberry" userId="cecd4e79-e9a6-45b1-a01a-f51df2288f6a" providerId="ADAL" clId="{87F60116-861F-41B0-94FE-2A4A1EA80725}" dt="2021-01-13T09:12:06.365" v="9375" actId="164"/>
          <ac:spMkLst>
            <pc:docMk/>
            <pc:sldMk cId="1258800006" sldId="345"/>
            <ac:spMk id="39" creationId="{FB780BBC-93F5-4F76-AD73-6F71D2923C51}"/>
          </ac:spMkLst>
        </pc:spChg>
        <pc:spChg chg="add mod">
          <ac:chgData name="Jason  Mayberry" userId="cecd4e79-e9a6-45b1-a01a-f51df2288f6a" providerId="ADAL" clId="{87F60116-861F-41B0-94FE-2A4A1EA80725}" dt="2021-01-13T09:12:06.365" v="9375" actId="164"/>
          <ac:spMkLst>
            <pc:docMk/>
            <pc:sldMk cId="1258800006" sldId="345"/>
            <ac:spMk id="40" creationId="{D7A3C138-1C50-4E99-8A83-9B583EF64B54}"/>
          </ac:spMkLst>
        </pc:spChg>
        <pc:spChg chg="add mod">
          <ac:chgData name="Jason  Mayberry" userId="cecd4e79-e9a6-45b1-a01a-f51df2288f6a" providerId="ADAL" clId="{87F60116-861F-41B0-94FE-2A4A1EA80725}" dt="2021-01-13T09:12:06.365" v="9375" actId="164"/>
          <ac:spMkLst>
            <pc:docMk/>
            <pc:sldMk cId="1258800006" sldId="345"/>
            <ac:spMk id="41" creationId="{9F01AF6C-2B5F-4816-A69B-D9368BDB36FE}"/>
          </ac:spMkLst>
        </pc:spChg>
        <pc:spChg chg="add mod">
          <ac:chgData name="Jason  Mayberry" userId="cecd4e79-e9a6-45b1-a01a-f51df2288f6a" providerId="ADAL" clId="{87F60116-861F-41B0-94FE-2A4A1EA80725}" dt="2021-01-13T09:12:06.365" v="9375" actId="164"/>
          <ac:spMkLst>
            <pc:docMk/>
            <pc:sldMk cId="1258800006" sldId="345"/>
            <ac:spMk id="42" creationId="{982A2ED6-326D-4CE0-AB68-41B5539DD860}"/>
          </ac:spMkLst>
        </pc:spChg>
        <pc:spChg chg="add del mod">
          <ac:chgData name="Jason  Mayberry" userId="cecd4e79-e9a6-45b1-a01a-f51df2288f6a" providerId="ADAL" clId="{87F60116-861F-41B0-94FE-2A4A1EA80725}" dt="2021-01-13T02:30:21.356" v="329" actId="21"/>
          <ac:spMkLst>
            <pc:docMk/>
            <pc:sldMk cId="1258800006" sldId="345"/>
            <ac:spMk id="43" creationId="{A4AC0AF4-8815-40CB-8BAB-46A5D4B2AFBB}"/>
          </ac:spMkLst>
        </pc:spChg>
        <pc:spChg chg="add mod">
          <ac:chgData name="Jason  Mayberry" userId="cecd4e79-e9a6-45b1-a01a-f51df2288f6a" providerId="ADAL" clId="{87F60116-861F-41B0-94FE-2A4A1EA80725}" dt="2021-01-13T09:12:06.365" v="9375" actId="164"/>
          <ac:spMkLst>
            <pc:docMk/>
            <pc:sldMk cId="1258800006" sldId="345"/>
            <ac:spMk id="44" creationId="{A55CB748-BADE-444C-8E0D-C476620482C9}"/>
          </ac:spMkLst>
        </pc:spChg>
        <pc:spChg chg="add mod">
          <ac:chgData name="Jason  Mayberry" userId="cecd4e79-e9a6-45b1-a01a-f51df2288f6a" providerId="ADAL" clId="{87F60116-861F-41B0-94FE-2A4A1EA80725}" dt="2021-01-13T09:12:06.365" v="9375" actId="164"/>
          <ac:spMkLst>
            <pc:docMk/>
            <pc:sldMk cId="1258800006" sldId="345"/>
            <ac:spMk id="45" creationId="{39C4BF4F-5FDB-49B7-B7D9-8EF8AE6990EB}"/>
          </ac:spMkLst>
        </pc:spChg>
        <pc:spChg chg="add mod">
          <ac:chgData name="Jason  Mayberry" userId="cecd4e79-e9a6-45b1-a01a-f51df2288f6a" providerId="ADAL" clId="{87F60116-861F-41B0-94FE-2A4A1EA80725}" dt="2021-01-13T09:12:06.365" v="9375" actId="164"/>
          <ac:spMkLst>
            <pc:docMk/>
            <pc:sldMk cId="1258800006" sldId="345"/>
            <ac:spMk id="46" creationId="{A2224D56-478C-424E-A930-B9C526EADCEF}"/>
          </ac:spMkLst>
        </pc:spChg>
        <pc:spChg chg="add mod">
          <ac:chgData name="Jason  Mayberry" userId="cecd4e79-e9a6-45b1-a01a-f51df2288f6a" providerId="ADAL" clId="{87F60116-861F-41B0-94FE-2A4A1EA80725}" dt="2021-01-13T09:12:06.365" v="9375" actId="164"/>
          <ac:spMkLst>
            <pc:docMk/>
            <pc:sldMk cId="1258800006" sldId="345"/>
            <ac:spMk id="47" creationId="{E0EB5907-078B-40AD-B58A-BA6891D1F2A5}"/>
          </ac:spMkLst>
        </pc:spChg>
        <pc:spChg chg="add del mod">
          <ac:chgData name="Jason  Mayberry" userId="cecd4e79-e9a6-45b1-a01a-f51df2288f6a" providerId="ADAL" clId="{87F60116-861F-41B0-94FE-2A4A1EA80725}" dt="2021-01-13T03:53:07.748" v="751" actId="478"/>
          <ac:spMkLst>
            <pc:docMk/>
            <pc:sldMk cId="1258800006" sldId="345"/>
            <ac:spMk id="48" creationId="{8E1D0E6A-F7CE-4208-A4C0-5D7CDC37913B}"/>
          </ac:spMkLst>
        </pc:spChg>
        <pc:spChg chg="add del mod">
          <ac:chgData name="Jason  Mayberry" userId="cecd4e79-e9a6-45b1-a01a-f51df2288f6a" providerId="ADAL" clId="{87F60116-861F-41B0-94FE-2A4A1EA80725}" dt="2021-01-13T03:48:09.239" v="555" actId="478"/>
          <ac:spMkLst>
            <pc:docMk/>
            <pc:sldMk cId="1258800006" sldId="345"/>
            <ac:spMk id="49" creationId="{1CDADDA5-F4C7-49CE-A4D0-727263F78F55}"/>
          </ac:spMkLst>
        </pc:spChg>
        <pc:spChg chg="add del mod">
          <ac:chgData name="Jason  Mayberry" userId="cecd4e79-e9a6-45b1-a01a-f51df2288f6a" providerId="ADAL" clId="{87F60116-861F-41B0-94FE-2A4A1EA80725}" dt="2021-01-13T03:48:09.239" v="555" actId="478"/>
          <ac:spMkLst>
            <pc:docMk/>
            <pc:sldMk cId="1258800006" sldId="345"/>
            <ac:spMk id="50" creationId="{8CF8F144-9EA5-47E3-83EC-9EBA140710A8}"/>
          </ac:spMkLst>
        </pc:spChg>
        <pc:spChg chg="mod">
          <ac:chgData name="Jason  Mayberry" userId="cecd4e79-e9a6-45b1-a01a-f51df2288f6a" providerId="ADAL" clId="{87F60116-861F-41B0-94FE-2A4A1EA80725}" dt="2021-01-13T03:42:07.485" v="475" actId="12789"/>
          <ac:spMkLst>
            <pc:docMk/>
            <pc:sldMk cId="1258800006" sldId="345"/>
            <ac:spMk id="52" creationId="{48D0034E-FE14-43D9-BEE3-35140E2E3557}"/>
          </ac:spMkLst>
        </pc:spChg>
        <pc:spChg chg="mod">
          <ac:chgData name="Jason  Mayberry" userId="cecd4e79-e9a6-45b1-a01a-f51df2288f6a" providerId="ADAL" clId="{87F60116-861F-41B0-94FE-2A4A1EA80725}" dt="2021-01-13T03:42:07.485" v="475" actId="12789"/>
          <ac:spMkLst>
            <pc:docMk/>
            <pc:sldMk cId="1258800006" sldId="345"/>
            <ac:spMk id="53" creationId="{4D275655-1646-4BD4-AFF0-EB34C14DAD2D}"/>
          </ac:spMkLst>
        </pc:spChg>
        <pc:spChg chg="add del mod">
          <ac:chgData name="Jason  Mayberry" userId="cecd4e79-e9a6-45b1-a01a-f51df2288f6a" providerId="ADAL" clId="{87F60116-861F-41B0-94FE-2A4A1EA80725}" dt="2021-01-13T03:48:09.239" v="555" actId="478"/>
          <ac:spMkLst>
            <pc:docMk/>
            <pc:sldMk cId="1258800006" sldId="345"/>
            <ac:spMk id="54" creationId="{F888091D-8D4F-41C2-A039-450E462A2BBC}"/>
          </ac:spMkLst>
        </pc:spChg>
        <pc:spChg chg="mod">
          <ac:chgData name="Jason  Mayberry" userId="cecd4e79-e9a6-45b1-a01a-f51df2288f6a" providerId="ADAL" clId="{87F60116-861F-41B0-94FE-2A4A1EA80725}" dt="2021-01-13T03:40:01.971" v="460" actId="571"/>
          <ac:spMkLst>
            <pc:docMk/>
            <pc:sldMk cId="1258800006" sldId="345"/>
            <ac:spMk id="56" creationId="{8E2B778C-D33F-498F-8C58-FFB7A4BFB4A1}"/>
          </ac:spMkLst>
        </pc:spChg>
        <pc:spChg chg="mod">
          <ac:chgData name="Jason  Mayberry" userId="cecd4e79-e9a6-45b1-a01a-f51df2288f6a" providerId="ADAL" clId="{87F60116-861F-41B0-94FE-2A4A1EA80725}" dt="2021-01-13T03:40:01.971" v="460" actId="571"/>
          <ac:spMkLst>
            <pc:docMk/>
            <pc:sldMk cId="1258800006" sldId="345"/>
            <ac:spMk id="57" creationId="{5005F5D2-577D-4711-A9B8-000DF6FF5449}"/>
          </ac:spMkLst>
        </pc:spChg>
        <pc:spChg chg="del mod topLvl">
          <ac:chgData name="Jason  Mayberry" userId="cecd4e79-e9a6-45b1-a01a-f51df2288f6a" providerId="ADAL" clId="{87F60116-861F-41B0-94FE-2A4A1EA80725}" dt="2021-01-13T03:48:09.239" v="555" actId="478"/>
          <ac:spMkLst>
            <pc:docMk/>
            <pc:sldMk cId="1258800006" sldId="345"/>
            <ac:spMk id="59" creationId="{73564A2B-1E57-4821-873E-9EB3BB1DD632}"/>
          </ac:spMkLst>
        </pc:spChg>
        <pc:spChg chg="del mod topLvl">
          <ac:chgData name="Jason  Mayberry" userId="cecd4e79-e9a6-45b1-a01a-f51df2288f6a" providerId="ADAL" clId="{87F60116-861F-41B0-94FE-2A4A1EA80725}" dt="2021-01-13T03:46:36.559" v="505" actId="478"/>
          <ac:spMkLst>
            <pc:docMk/>
            <pc:sldMk cId="1258800006" sldId="345"/>
            <ac:spMk id="60" creationId="{1D5CEFCD-06C2-4C2D-B60C-8DF41EA070DB}"/>
          </ac:spMkLst>
        </pc:spChg>
        <pc:spChg chg="add del mod">
          <ac:chgData name="Jason  Mayberry" userId="cecd4e79-e9a6-45b1-a01a-f51df2288f6a" providerId="ADAL" clId="{87F60116-861F-41B0-94FE-2A4A1EA80725}" dt="2021-01-13T03:48:59.669" v="607" actId="478"/>
          <ac:spMkLst>
            <pc:docMk/>
            <pc:sldMk cId="1258800006" sldId="345"/>
            <ac:spMk id="61" creationId="{3422802D-8ADE-477E-869A-26EEE9606AA9}"/>
          </ac:spMkLst>
        </pc:spChg>
        <pc:spChg chg="add del mod">
          <ac:chgData name="Jason  Mayberry" userId="cecd4e79-e9a6-45b1-a01a-f51df2288f6a" providerId="ADAL" clId="{87F60116-861F-41B0-94FE-2A4A1EA80725}" dt="2021-01-13T03:48:09.239" v="555" actId="478"/>
          <ac:spMkLst>
            <pc:docMk/>
            <pc:sldMk cId="1258800006" sldId="345"/>
            <ac:spMk id="62" creationId="{53A2C098-386C-40F1-9AD6-DC5259EE1159}"/>
          </ac:spMkLst>
        </pc:spChg>
        <pc:spChg chg="add del mod">
          <ac:chgData name="Jason  Mayberry" userId="cecd4e79-e9a6-45b1-a01a-f51df2288f6a" providerId="ADAL" clId="{87F60116-861F-41B0-94FE-2A4A1EA80725}" dt="2021-01-13T03:48:09.239" v="555" actId="478"/>
          <ac:spMkLst>
            <pc:docMk/>
            <pc:sldMk cId="1258800006" sldId="345"/>
            <ac:spMk id="63" creationId="{314D4885-1079-4923-95F7-B31824D18A5F}"/>
          </ac:spMkLst>
        </pc:spChg>
        <pc:spChg chg="mod">
          <ac:chgData name="Jason  Mayberry" userId="cecd4e79-e9a6-45b1-a01a-f51df2288f6a" providerId="ADAL" clId="{87F60116-861F-41B0-94FE-2A4A1EA80725}" dt="2021-01-13T03:41:51.358" v="472" actId="12789"/>
          <ac:spMkLst>
            <pc:docMk/>
            <pc:sldMk cId="1258800006" sldId="345"/>
            <ac:spMk id="65" creationId="{22D7B2A5-C490-41D4-8804-8095AF9DE473}"/>
          </ac:spMkLst>
        </pc:spChg>
        <pc:spChg chg="mod">
          <ac:chgData name="Jason  Mayberry" userId="cecd4e79-e9a6-45b1-a01a-f51df2288f6a" providerId="ADAL" clId="{87F60116-861F-41B0-94FE-2A4A1EA80725}" dt="2021-01-13T03:41:51.358" v="472" actId="12789"/>
          <ac:spMkLst>
            <pc:docMk/>
            <pc:sldMk cId="1258800006" sldId="345"/>
            <ac:spMk id="66" creationId="{1E4F8E77-0C5A-4933-BD51-0C8D7A747FAD}"/>
          </ac:spMkLst>
        </pc:spChg>
        <pc:spChg chg="del mod topLvl">
          <ac:chgData name="Jason  Mayberry" userId="cecd4e79-e9a6-45b1-a01a-f51df2288f6a" providerId="ADAL" clId="{87F60116-861F-41B0-94FE-2A4A1EA80725}" dt="2021-01-13T03:48:09.239" v="555" actId="478"/>
          <ac:spMkLst>
            <pc:docMk/>
            <pc:sldMk cId="1258800006" sldId="345"/>
            <ac:spMk id="68" creationId="{854BB1C4-9262-443D-8872-634B966E864E}"/>
          </ac:spMkLst>
        </pc:spChg>
        <pc:spChg chg="del mod topLvl">
          <ac:chgData name="Jason  Mayberry" userId="cecd4e79-e9a6-45b1-a01a-f51df2288f6a" providerId="ADAL" clId="{87F60116-861F-41B0-94FE-2A4A1EA80725}" dt="2021-01-13T03:48:09.239" v="555" actId="478"/>
          <ac:spMkLst>
            <pc:docMk/>
            <pc:sldMk cId="1258800006" sldId="345"/>
            <ac:spMk id="69" creationId="{206ACE94-7536-4855-9E71-BEE8F31AC80E}"/>
          </ac:spMkLst>
        </pc:spChg>
        <pc:spChg chg="mod">
          <ac:chgData name="Jason  Mayberry" userId="cecd4e79-e9a6-45b1-a01a-f51df2288f6a" providerId="ADAL" clId="{87F60116-861F-41B0-94FE-2A4A1EA80725}" dt="2021-01-13T03:40:01.971" v="460" actId="571"/>
          <ac:spMkLst>
            <pc:docMk/>
            <pc:sldMk cId="1258800006" sldId="345"/>
            <ac:spMk id="71" creationId="{4E6E7CAF-702A-44B8-AF23-D51A323262A8}"/>
          </ac:spMkLst>
        </pc:spChg>
        <pc:spChg chg="mod">
          <ac:chgData name="Jason  Mayberry" userId="cecd4e79-e9a6-45b1-a01a-f51df2288f6a" providerId="ADAL" clId="{87F60116-861F-41B0-94FE-2A4A1EA80725}" dt="2021-01-13T03:40:01.971" v="460" actId="571"/>
          <ac:spMkLst>
            <pc:docMk/>
            <pc:sldMk cId="1258800006" sldId="345"/>
            <ac:spMk id="72" creationId="{0FF73EAF-B2D2-4A58-A7E8-60235D2EAF88}"/>
          </ac:spMkLst>
        </pc:spChg>
        <pc:spChg chg="del mod topLvl">
          <ac:chgData name="Jason  Mayberry" userId="cecd4e79-e9a6-45b1-a01a-f51df2288f6a" providerId="ADAL" clId="{87F60116-861F-41B0-94FE-2A4A1EA80725}" dt="2021-01-13T03:48:09.239" v="555" actId="478"/>
          <ac:spMkLst>
            <pc:docMk/>
            <pc:sldMk cId="1258800006" sldId="345"/>
            <ac:spMk id="74" creationId="{50BB26D9-FD6D-4251-8390-AAB18ADDB867}"/>
          </ac:spMkLst>
        </pc:spChg>
        <pc:spChg chg="del mod topLvl">
          <ac:chgData name="Jason  Mayberry" userId="cecd4e79-e9a6-45b1-a01a-f51df2288f6a" providerId="ADAL" clId="{87F60116-861F-41B0-94FE-2A4A1EA80725}" dt="2021-01-13T03:48:09.239" v="555" actId="478"/>
          <ac:spMkLst>
            <pc:docMk/>
            <pc:sldMk cId="1258800006" sldId="345"/>
            <ac:spMk id="75" creationId="{10BDF9B0-1F64-4358-B7D1-F775C592FD60}"/>
          </ac:spMkLst>
        </pc:spChg>
        <pc:spChg chg="add del mod">
          <ac:chgData name="Jason  Mayberry" userId="cecd4e79-e9a6-45b1-a01a-f51df2288f6a" providerId="ADAL" clId="{87F60116-861F-41B0-94FE-2A4A1EA80725}" dt="2021-01-13T03:48:09.239" v="555" actId="478"/>
          <ac:spMkLst>
            <pc:docMk/>
            <pc:sldMk cId="1258800006" sldId="345"/>
            <ac:spMk id="76" creationId="{1D377907-3A50-42AA-A338-124BDAED7278}"/>
          </ac:spMkLst>
        </pc:spChg>
        <pc:spChg chg="add del mod">
          <ac:chgData name="Jason  Mayberry" userId="cecd4e79-e9a6-45b1-a01a-f51df2288f6a" providerId="ADAL" clId="{87F60116-861F-41B0-94FE-2A4A1EA80725}" dt="2021-01-13T03:48:09.239" v="555" actId="478"/>
          <ac:spMkLst>
            <pc:docMk/>
            <pc:sldMk cId="1258800006" sldId="345"/>
            <ac:spMk id="77" creationId="{67D1CD75-8BFA-46C2-BF54-CB64A764BD18}"/>
          </ac:spMkLst>
        </pc:spChg>
        <pc:spChg chg="add del mod">
          <ac:chgData name="Jason  Mayberry" userId="cecd4e79-e9a6-45b1-a01a-f51df2288f6a" providerId="ADAL" clId="{87F60116-861F-41B0-94FE-2A4A1EA80725}" dt="2021-01-13T03:48:09.239" v="555" actId="478"/>
          <ac:spMkLst>
            <pc:docMk/>
            <pc:sldMk cId="1258800006" sldId="345"/>
            <ac:spMk id="78" creationId="{4BA45C4B-24DF-45F9-8A77-61D1CAEAC7BF}"/>
          </ac:spMkLst>
        </pc:spChg>
        <pc:spChg chg="add del mod">
          <ac:chgData name="Jason  Mayberry" userId="cecd4e79-e9a6-45b1-a01a-f51df2288f6a" providerId="ADAL" clId="{87F60116-861F-41B0-94FE-2A4A1EA80725}" dt="2021-01-13T03:48:09.239" v="555" actId="478"/>
          <ac:spMkLst>
            <pc:docMk/>
            <pc:sldMk cId="1258800006" sldId="345"/>
            <ac:spMk id="79" creationId="{7C3C0248-4BA3-41D3-A594-C538E0848DD3}"/>
          </ac:spMkLst>
        </pc:spChg>
        <pc:spChg chg="add del mod">
          <ac:chgData name="Jason  Mayberry" userId="cecd4e79-e9a6-45b1-a01a-f51df2288f6a" providerId="ADAL" clId="{87F60116-861F-41B0-94FE-2A4A1EA80725}" dt="2021-01-13T03:52:41.786" v="744" actId="478"/>
          <ac:spMkLst>
            <pc:docMk/>
            <pc:sldMk cId="1258800006" sldId="345"/>
            <ac:spMk id="80" creationId="{068475F1-9CEC-4277-9A35-9D185A44FEA9}"/>
          </ac:spMkLst>
        </pc:spChg>
        <pc:spChg chg="add del mod">
          <ac:chgData name="Jason  Mayberry" userId="cecd4e79-e9a6-45b1-a01a-f51df2288f6a" providerId="ADAL" clId="{87F60116-861F-41B0-94FE-2A4A1EA80725}" dt="2021-01-13T03:48:09.239" v="555" actId="478"/>
          <ac:spMkLst>
            <pc:docMk/>
            <pc:sldMk cId="1258800006" sldId="345"/>
            <ac:spMk id="81" creationId="{289DA383-1091-4E18-83E3-4AE21473EB59}"/>
          </ac:spMkLst>
        </pc:spChg>
        <pc:spChg chg="add del mod">
          <ac:chgData name="Jason  Mayberry" userId="cecd4e79-e9a6-45b1-a01a-f51df2288f6a" providerId="ADAL" clId="{87F60116-861F-41B0-94FE-2A4A1EA80725}" dt="2021-01-13T03:52:41.786" v="744" actId="478"/>
          <ac:spMkLst>
            <pc:docMk/>
            <pc:sldMk cId="1258800006" sldId="345"/>
            <ac:spMk id="82" creationId="{7B12FE38-6CCC-4AB7-86E5-C333022E1416}"/>
          </ac:spMkLst>
        </pc:spChg>
        <pc:spChg chg="add del mod">
          <ac:chgData name="Jason  Mayberry" userId="cecd4e79-e9a6-45b1-a01a-f51df2288f6a" providerId="ADAL" clId="{87F60116-861F-41B0-94FE-2A4A1EA80725}" dt="2021-01-13T03:48:09.239" v="555" actId="478"/>
          <ac:spMkLst>
            <pc:docMk/>
            <pc:sldMk cId="1258800006" sldId="345"/>
            <ac:spMk id="83" creationId="{13263FE6-D7CB-4EED-8164-47A683768424}"/>
          </ac:spMkLst>
        </pc:spChg>
        <pc:spChg chg="add del mod">
          <ac:chgData name="Jason  Mayberry" userId="cecd4e79-e9a6-45b1-a01a-f51df2288f6a" providerId="ADAL" clId="{87F60116-861F-41B0-94FE-2A4A1EA80725}" dt="2021-01-13T03:48:09.239" v="555" actId="478"/>
          <ac:spMkLst>
            <pc:docMk/>
            <pc:sldMk cId="1258800006" sldId="345"/>
            <ac:spMk id="84" creationId="{96231513-C0C5-4C33-8CA5-74A7B7726D97}"/>
          </ac:spMkLst>
        </pc:spChg>
        <pc:spChg chg="add del mod">
          <ac:chgData name="Jason  Mayberry" userId="cecd4e79-e9a6-45b1-a01a-f51df2288f6a" providerId="ADAL" clId="{87F60116-861F-41B0-94FE-2A4A1EA80725}" dt="2021-01-13T03:48:59.669" v="607" actId="478"/>
          <ac:spMkLst>
            <pc:docMk/>
            <pc:sldMk cId="1258800006" sldId="345"/>
            <ac:spMk id="85" creationId="{081C3BC2-091E-4207-8987-6B9ABEC305FE}"/>
          </ac:spMkLst>
        </pc:spChg>
        <pc:spChg chg="add del mod">
          <ac:chgData name="Jason  Mayberry" userId="cecd4e79-e9a6-45b1-a01a-f51df2288f6a" providerId="ADAL" clId="{87F60116-861F-41B0-94FE-2A4A1EA80725}" dt="2021-01-13T03:48:09.239" v="555" actId="478"/>
          <ac:spMkLst>
            <pc:docMk/>
            <pc:sldMk cId="1258800006" sldId="345"/>
            <ac:spMk id="86" creationId="{5C6421C8-0688-4ADC-9168-46F41E366713}"/>
          </ac:spMkLst>
        </pc:spChg>
        <pc:spChg chg="add del mod">
          <ac:chgData name="Jason  Mayberry" userId="cecd4e79-e9a6-45b1-a01a-f51df2288f6a" providerId="ADAL" clId="{87F60116-861F-41B0-94FE-2A4A1EA80725}" dt="2021-01-13T03:48:09.239" v="555" actId="478"/>
          <ac:spMkLst>
            <pc:docMk/>
            <pc:sldMk cId="1258800006" sldId="345"/>
            <ac:spMk id="87" creationId="{97362460-295D-488B-9611-BEBCB3E9D325}"/>
          </ac:spMkLst>
        </pc:spChg>
        <pc:spChg chg="add mod ord topLvl">
          <ac:chgData name="Jason  Mayberry" userId="cecd4e79-e9a6-45b1-a01a-f51df2288f6a" providerId="ADAL" clId="{87F60116-861F-41B0-94FE-2A4A1EA80725}" dt="2021-01-13T09:14:17.947" v="9399" actId="167"/>
          <ac:spMkLst>
            <pc:docMk/>
            <pc:sldMk cId="1258800006" sldId="345"/>
            <ac:spMk id="88" creationId="{0DE746C6-731C-4997-8971-564BFDF12D44}"/>
          </ac:spMkLst>
        </pc:spChg>
        <pc:spChg chg="add mod topLvl">
          <ac:chgData name="Jason  Mayberry" userId="cecd4e79-e9a6-45b1-a01a-f51df2288f6a" providerId="ADAL" clId="{87F60116-861F-41B0-94FE-2A4A1EA80725}" dt="2021-01-13T09:12:29.932" v="9379" actId="165"/>
          <ac:spMkLst>
            <pc:docMk/>
            <pc:sldMk cId="1258800006" sldId="345"/>
            <ac:spMk id="89" creationId="{96111DF6-24D4-4ABB-AB82-9A7F58C89B3A}"/>
          </ac:spMkLst>
        </pc:spChg>
        <pc:spChg chg="mod">
          <ac:chgData name="Jason  Mayberry" userId="cecd4e79-e9a6-45b1-a01a-f51df2288f6a" providerId="ADAL" clId="{87F60116-861F-41B0-94FE-2A4A1EA80725}" dt="2021-01-13T09:12:29.932" v="9379" actId="165"/>
          <ac:spMkLst>
            <pc:docMk/>
            <pc:sldMk cId="1258800006" sldId="345"/>
            <ac:spMk id="91" creationId="{D1FB94A1-BB38-4ECB-A694-116DCE61DECE}"/>
          </ac:spMkLst>
        </pc:spChg>
        <pc:spChg chg="mod">
          <ac:chgData name="Jason  Mayberry" userId="cecd4e79-e9a6-45b1-a01a-f51df2288f6a" providerId="ADAL" clId="{87F60116-861F-41B0-94FE-2A4A1EA80725}" dt="2021-01-13T09:12:29.932" v="9379" actId="165"/>
          <ac:spMkLst>
            <pc:docMk/>
            <pc:sldMk cId="1258800006" sldId="345"/>
            <ac:spMk id="92" creationId="{5D0DD94F-A332-4656-B4E5-3989C830A7D0}"/>
          </ac:spMkLst>
        </pc:spChg>
        <pc:spChg chg="add mod topLvl">
          <ac:chgData name="Jason  Mayberry" userId="cecd4e79-e9a6-45b1-a01a-f51df2288f6a" providerId="ADAL" clId="{87F60116-861F-41B0-94FE-2A4A1EA80725}" dt="2021-01-13T09:12:29.932" v="9379" actId="165"/>
          <ac:spMkLst>
            <pc:docMk/>
            <pc:sldMk cId="1258800006" sldId="345"/>
            <ac:spMk id="93" creationId="{6E38C6DF-8976-45F5-A882-46C54D2CD1BC}"/>
          </ac:spMkLst>
        </pc:spChg>
        <pc:spChg chg="mod">
          <ac:chgData name="Jason  Mayberry" userId="cecd4e79-e9a6-45b1-a01a-f51df2288f6a" providerId="ADAL" clId="{87F60116-861F-41B0-94FE-2A4A1EA80725}" dt="2021-01-13T09:12:29.932" v="9379" actId="165"/>
          <ac:spMkLst>
            <pc:docMk/>
            <pc:sldMk cId="1258800006" sldId="345"/>
            <ac:spMk id="95" creationId="{029432BB-2BEE-4476-B2DC-165BCE076580}"/>
          </ac:spMkLst>
        </pc:spChg>
        <pc:spChg chg="mod">
          <ac:chgData name="Jason  Mayberry" userId="cecd4e79-e9a6-45b1-a01a-f51df2288f6a" providerId="ADAL" clId="{87F60116-861F-41B0-94FE-2A4A1EA80725}" dt="2021-01-13T09:12:29.932" v="9379" actId="165"/>
          <ac:spMkLst>
            <pc:docMk/>
            <pc:sldMk cId="1258800006" sldId="345"/>
            <ac:spMk id="96" creationId="{C50C14E3-D730-42DD-B70B-C0A3154C75C9}"/>
          </ac:spMkLst>
        </pc:spChg>
        <pc:spChg chg="mod">
          <ac:chgData name="Jason  Mayberry" userId="cecd4e79-e9a6-45b1-a01a-f51df2288f6a" providerId="ADAL" clId="{87F60116-861F-41B0-94FE-2A4A1EA80725}" dt="2021-01-13T09:12:29.932" v="9379" actId="165"/>
          <ac:spMkLst>
            <pc:docMk/>
            <pc:sldMk cId="1258800006" sldId="345"/>
            <ac:spMk id="98" creationId="{B7D388A9-0A4A-46A0-AF12-78370F446157}"/>
          </ac:spMkLst>
        </pc:spChg>
        <pc:spChg chg="mod">
          <ac:chgData name="Jason  Mayberry" userId="cecd4e79-e9a6-45b1-a01a-f51df2288f6a" providerId="ADAL" clId="{87F60116-861F-41B0-94FE-2A4A1EA80725}" dt="2021-01-13T09:12:29.932" v="9379" actId="165"/>
          <ac:spMkLst>
            <pc:docMk/>
            <pc:sldMk cId="1258800006" sldId="345"/>
            <ac:spMk id="99" creationId="{2A207A2E-3D02-4B93-874C-EF80F623E077}"/>
          </ac:spMkLst>
        </pc:spChg>
        <pc:spChg chg="add mod topLvl">
          <ac:chgData name="Jason  Mayberry" userId="cecd4e79-e9a6-45b1-a01a-f51df2288f6a" providerId="ADAL" clId="{87F60116-861F-41B0-94FE-2A4A1EA80725}" dt="2021-01-13T09:12:29.932" v="9379" actId="165"/>
          <ac:spMkLst>
            <pc:docMk/>
            <pc:sldMk cId="1258800006" sldId="345"/>
            <ac:spMk id="100" creationId="{5D3DAE50-A074-4E5F-9914-73775DECD5D0}"/>
          </ac:spMkLst>
        </pc:spChg>
        <pc:spChg chg="add mod topLvl">
          <ac:chgData name="Jason  Mayberry" userId="cecd4e79-e9a6-45b1-a01a-f51df2288f6a" providerId="ADAL" clId="{87F60116-861F-41B0-94FE-2A4A1EA80725}" dt="2021-01-13T09:12:29.932" v="9379" actId="165"/>
          <ac:spMkLst>
            <pc:docMk/>
            <pc:sldMk cId="1258800006" sldId="345"/>
            <ac:spMk id="101" creationId="{F64B0B82-2251-4334-8F89-E8BED71917E8}"/>
          </ac:spMkLst>
        </pc:spChg>
        <pc:spChg chg="mod">
          <ac:chgData name="Jason  Mayberry" userId="cecd4e79-e9a6-45b1-a01a-f51df2288f6a" providerId="ADAL" clId="{87F60116-861F-41B0-94FE-2A4A1EA80725}" dt="2021-01-13T09:12:29.932" v="9379" actId="165"/>
          <ac:spMkLst>
            <pc:docMk/>
            <pc:sldMk cId="1258800006" sldId="345"/>
            <ac:spMk id="103" creationId="{5C3FEC2A-1474-427E-BF96-B204A316B628}"/>
          </ac:spMkLst>
        </pc:spChg>
        <pc:spChg chg="mod">
          <ac:chgData name="Jason  Mayberry" userId="cecd4e79-e9a6-45b1-a01a-f51df2288f6a" providerId="ADAL" clId="{87F60116-861F-41B0-94FE-2A4A1EA80725}" dt="2021-01-13T09:12:29.932" v="9379" actId="165"/>
          <ac:spMkLst>
            <pc:docMk/>
            <pc:sldMk cId="1258800006" sldId="345"/>
            <ac:spMk id="104" creationId="{A8E6290C-5C4F-4F99-953B-EBB35FC1CB66}"/>
          </ac:spMkLst>
        </pc:spChg>
        <pc:spChg chg="mod">
          <ac:chgData name="Jason  Mayberry" userId="cecd4e79-e9a6-45b1-a01a-f51df2288f6a" providerId="ADAL" clId="{87F60116-861F-41B0-94FE-2A4A1EA80725}" dt="2021-01-13T09:12:29.932" v="9379" actId="165"/>
          <ac:spMkLst>
            <pc:docMk/>
            <pc:sldMk cId="1258800006" sldId="345"/>
            <ac:spMk id="106" creationId="{95440C17-59F1-487B-88D2-4EA012604D74}"/>
          </ac:spMkLst>
        </pc:spChg>
        <pc:spChg chg="mod">
          <ac:chgData name="Jason  Mayberry" userId="cecd4e79-e9a6-45b1-a01a-f51df2288f6a" providerId="ADAL" clId="{87F60116-861F-41B0-94FE-2A4A1EA80725}" dt="2021-01-13T09:12:29.932" v="9379" actId="165"/>
          <ac:spMkLst>
            <pc:docMk/>
            <pc:sldMk cId="1258800006" sldId="345"/>
            <ac:spMk id="107" creationId="{CE27368E-74D4-45C5-91CE-C152DE30A147}"/>
          </ac:spMkLst>
        </pc:spChg>
        <pc:spChg chg="mod">
          <ac:chgData name="Jason  Mayberry" userId="cecd4e79-e9a6-45b1-a01a-f51df2288f6a" providerId="ADAL" clId="{87F60116-861F-41B0-94FE-2A4A1EA80725}" dt="2021-01-13T09:12:29.932" v="9379" actId="165"/>
          <ac:spMkLst>
            <pc:docMk/>
            <pc:sldMk cId="1258800006" sldId="345"/>
            <ac:spMk id="109" creationId="{79D58BA9-E532-4E8F-9018-58CE441121DD}"/>
          </ac:spMkLst>
        </pc:spChg>
        <pc:spChg chg="mod">
          <ac:chgData name="Jason  Mayberry" userId="cecd4e79-e9a6-45b1-a01a-f51df2288f6a" providerId="ADAL" clId="{87F60116-861F-41B0-94FE-2A4A1EA80725}" dt="2021-01-13T09:12:29.932" v="9379" actId="165"/>
          <ac:spMkLst>
            <pc:docMk/>
            <pc:sldMk cId="1258800006" sldId="345"/>
            <ac:spMk id="110" creationId="{7CF34B57-CF8E-4B2A-B140-42E6CC1A5E23}"/>
          </ac:spMkLst>
        </pc:spChg>
        <pc:spChg chg="mod">
          <ac:chgData name="Jason  Mayberry" userId="cecd4e79-e9a6-45b1-a01a-f51df2288f6a" providerId="ADAL" clId="{87F60116-861F-41B0-94FE-2A4A1EA80725}" dt="2021-01-13T09:12:29.932" v="9379" actId="165"/>
          <ac:spMkLst>
            <pc:docMk/>
            <pc:sldMk cId="1258800006" sldId="345"/>
            <ac:spMk id="112" creationId="{37F11DB6-6136-46DB-AC63-7D89F936CC5F}"/>
          </ac:spMkLst>
        </pc:spChg>
        <pc:spChg chg="mod">
          <ac:chgData name="Jason  Mayberry" userId="cecd4e79-e9a6-45b1-a01a-f51df2288f6a" providerId="ADAL" clId="{87F60116-861F-41B0-94FE-2A4A1EA80725}" dt="2021-01-13T09:12:29.932" v="9379" actId="165"/>
          <ac:spMkLst>
            <pc:docMk/>
            <pc:sldMk cId="1258800006" sldId="345"/>
            <ac:spMk id="113" creationId="{9EA1A677-CB37-42ED-AC2C-CF3DD8B65F8E}"/>
          </ac:spMkLst>
        </pc:spChg>
        <pc:spChg chg="add mod topLvl">
          <ac:chgData name="Jason  Mayberry" userId="cecd4e79-e9a6-45b1-a01a-f51df2288f6a" providerId="ADAL" clId="{87F60116-861F-41B0-94FE-2A4A1EA80725}" dt="2021-01-13T09:12:29.932" v="9379" actId="165"/>
          <ac:spMkLst>
            <pc:docMk/>
            <pc:sldMk cId="1258800006" sldId="345"/>
            <ac:spMk id="114" creationId="{A3A6893E-B5EB-416C-8F46-931FB5CE2881}"/>
          </ac:spMkLst>
        </pc:spChg>
        <pc:spChg chg="add mod topLvl">
          <ac:chgData name="Jason  Mayberry" userId="cecd4e79-e9a6-45b1-a01a-f51df2288f6a" providerId="ADAL" clId="{87F60116-861F-41B0-94FE-2A4A1EA80725}" dt="2021-01-13T09:12:29.932" v="9379" actId="165"/>
          <ac:spMkLst>
            <pc:docMk/>
            <pc:sldMk cId="1258800006" sldId="345"/>
            <ac:spMk id="115" creationId="{976F6E03-148F-4881-AA8B-F86E09F03800}"/>
          </ac:spMkLst>
        </pc:spChg>
        <pc:spChg chg="add mod topLvl">
          <ac:chgData name="Jason  Mayberry" userId="cecd4e79-e9a6-45b1-a01a-f51df2288f6a" providerId="ADAL" clId="{87F60116-861F-41B0-94FE-2A4A1EA80725}" dt="2021-01-13T09:12:29.932" v="9379" actId="165"/>
          <ac:spMkLst>
            <pc:docMk/>
            <pc:sldMk cId="1258800006" sldId="345"/>
            <ac:spMk id="116" creationId="{F9752E75-65E8-41E2-A175-384445B08840}"/>
          </ac:spMkLst>
        </pc:spChg>
        <pc:spChg chg="add mod topLvl">
          <ac:chgData name="Jason  Mayberry" userId="cecd4e79-e9a6-45b1-a01a-f51df2288f6a" providerId="ADAL" clId="{87F60116-861F-41B0-94FE-2A4A1EA80725}" dt="2021-01-13T09:12:29.932" v="9379" actId="165"/>
          <ac:spMkLst>
            <pc:docMk/>
            <pc:sldMk cId="1258800006" sldId="345"/>
            <ac:spMk id="117" creationId="{AA559D11-7886-4317-9D95-8877466BFFE3}"/>
          </ac:spMkLst>
        </pc:spChg>
        <pc:spChg chg="add mod topLvl">
          <ac:chgData name="Jason  Mayberry" userId="cecd4e79-e9a6-45b1-a01a-f51df2288f6a" providerId="ADAL" clId="{87F60116-861F-41B0-94FE-2A4A1EA80725}" dt="2021-01-13T09:12:29.932" v="9379" actId="165"/>
          <ac:spMkLst>
            <pc:docMk/>
            <pc:sldMk cId="1258800006" sldId="345"/>
            <ac:spMk id="118" creationId="{AD568178-5501-4DC7-8759-F9FF6A1E4BA2}"/>
          </ac:spMkLst>
        </pc:spChg>
        <pc:spChg chg="add mod topLvl">
          <ac:chgData name="Jason  Mayberry" userId="cecd4e79-e9a6-45b1-a01a-f51df2288f6a" providerId="ADAL" clId="{87F60116-861F-41B0-94FE-2A4A1EA80725}" dt="2021-01-13T09:12:29.932" v="9379" actId="165"/>
          <ac:spMkLst>
            <pc:docMk/>
            <pc:sldMk cId="1258800006" sldId="345"/>
            <ac:spMk id="119" creationId="{5E20BA89-4685-40CB-97A0-9DAC292CFF49}"/>
          </ac:spMkLst>
        </pc:spChg>
        <pc:spChg chg="add mod topLvl">
          <ac:chgData name="Jason  Mayberry" userId="cecd4e79-e9a6-45b1-a01a-f51df2288f6a" providerId="ADAL" clId="{87F60116-861F-41B0-94FE-2A4A1EA80725}" dt="2021-01-13T09:12:29.932" v="9379" actId="165"/>
          <ac:spMkLst>
            <pc:docMk/>
            <pc:sldMk cId="1258800006" sldId="345"/>
            <ac:spMk id="120" creationId="{D4DDA60C-CF21-41F6-A358-CCAD18283DA0}"/>
          </ac:spMkLst>
        </pc:spChg>
        <pc:spChg chg="add del mod">
          <ac:chgData name="Jason  Mayberry" userId="cecd4e79-e9a6-45b1-a01a-f51df2288f6a" providerId="ADAL" clId="{87F60116-861F-41B0-94FE-2A4A1EA80725}" dt="2021-01-13T03:52:41.786" v="744" actId="478"/>
          <ac:spMkLst>
            <pc:docMk/>
            <pc:sldMk cId="1258800006" sldId="345"/>
            <ac:spMk id="121" creationId="{BFCBD2A7-0DF1-42F4-B81C-ADED22A9E332}"/>
          </ac:spMkLst>
        </pc:spChg>
        <pc:spChg chg="add del mod">
          <ac:chgData name="Jason  Mayberry" userId="cecd4e79-e9a6-45b1-a01a-f51df2288f6a" providerId="ADAL" clId="{87F60116-861F-41B0-94FE-2A4A1EA80725}" dt="2021-01-13T03:52:41.786" v="744" actId="478"/>
          <ac:spMkLst>
            <pc:docMk/>
            <pc:sldMk cId="1258800006" sldId="345"/>
            <ac:spMk id="122" creationId="{3891C899-EB6C-481A-A4B2-FDD3AD5E0CCD}"/>
          </ac:spMkLst>
        </pc:spChg>
        <pc:spChg chg="add mod topLvl">
          <ac:chgData name="Jason  Mayberry" userId="cecd4e79-e9a6-45b1-a01a-f51df2288f6a" providerId="ADAL" clId="{87F60116-861F-41B0-94FE-2A4A1EA80725}" dt="2021-01-13T09:15:01.703" v="9407" actId="164"/>
          <ac:spMkLst>
            <pc:docMk/>
            <pc:sldMk cId="1258800006" sldId="345"/>
            <ac:spMk id="123" creationId="{64E33D22-74DA-4FD0-B03A-B66A6CCF95D6}"/>
          </ac:spMkLst>
        </pc:spChg>
        <pc:spChg chg="add mod topLvl">
          <ac:chgData name="Jason  Mayberry" userId="cecd4e79-e9a6-45b1-a01a-f51df2288f6a" providerId="ADAL" clId="{87F60116-861F-41B0-94FE-2A4A1EA80725}" dt="2021-01-13T09:15:01.703" v="9407" actId="164"/>
          <ac:spMkLst>
            <pc:docMk/>
            <pc:sldMk cId="1258800006" sldId="345"/>
            <ac:spMk id="124" creationId="{651C3154-0D2C-4E0E-809A-6CE29AD3CDA3}"/>
          </ac:spMkLst>
        </pc:spChg>
        <pc:spChg chg="mod">
          <ac:chgData name="Jason  Mayberry" userId="cecd4e79-e9a6-45b1-a01a-f51df2288f6a" providerId="ADAL" clId="{87F60116-861F-41B0-94FE-2A4A1EA80725}" dt="2021-01-13T09:14:17.057" v="9397" actId="164"/>
          <ac:spMkLst>
            <pc:docMk/>
            <pc:sldMk cId="1258800006" sldId="345"/>
            <ac:spMk id="126" creationId="{ACE72ED1-3AE3-4BB5-99E4-676CBC7BBE13}"/>
          </ac:spMkLst>
        </pc:spChg>
        <pc:spChg chg="mod">
          <ac:chgData name="Jason  Mayberry" userId="cecd4e79-e9a6-45b1-a01a-f51df2288f6a" providerId="ADAL" clId="{87F60116-861F-41B0-94FE-2A4A1EA80725}" dt="2021-01-13T09:14:17.057" v="9397" actId="164"/>
          <ac:spMkLst>
            <pc:docMk/>
            <pc:sldMk cId="1258800006" sldId="345"/>
            <ac:spMk id="127" creationId="{D90DDE4C-B537-4C49-A735-99CAE48500E0}"/>
          </ac:spMkLst>
        </pc:spChg>
        <pc:spChg chg="add mod topLvl">
          <ac:chgData name="Jason  Mayberry" userId="cecd4e79-e9a6-45b1-a01a-f51df2288f6a" providerId="ADAL" clId="{87F60116-861F-41B0-94FE-2A4A1EA80725}" dt="2021-01-13T09:15:01.703" v="9407" actId="164"/>
          <ac:spMkLst>
            <pc:docMk/>
            <pc:sldMk cId="1258800006" sldId="345"/>
            <ac:spMk id="128" creationId="{4BADCCDB-49A7-404C-8E28-0B213045B898}"/>
          </ac:spMkLst>
        </pc:spChg>
        <pc:spChg chg="mod">
          <ac:chgData name="Jason  Mayberry" userId="cecd4e79-e9a6-45b1-a01a-f51df2288f6a" providerId="ADAL" clId="{87F60116-861F-41B0-94FE-2A4A1EA80725}" dt="2021-01-13T09:14:17.057" v="9397" actId="164"/>
          <ac:spMkLst>
            <pc:docMk/>
            <pc:sldMk cId="1258800006" sldId="345"/>
            <ac:spMk id="130" creationId="{0596289D-E5DB-403A-9C87-C5ACB1CDF7F0}"/>
          </ac:spMkLst>
        </pc:spChg>
        <pc:spChg chg="mod">
          <ac:chgData name="Jason  Mayberry" userId="cecd4e79-e9a6-45b1-a01a-f51df2288f6a" providerId="ADAL" clId="{87F60116-861F-41B0-94FE-2A4A1EA80725}" dt="2021-01-13T09:14:17.057" v="9397" actId="164"/>
          <ac:spMkLst>
            <pc:docMk/>
            <pc:sldMk cId="1258800006" sldId="345"/>
            <ac:spMk id="131" creationId="{796EE019-EAFE-440F-BA5D-CAD005BD9840}"/>
          </ac:spMkLst>
        </pc:spChg>
        <pc:spChg chg="mod">
          <ac:chgData name="Jason  Mayberry" userId="cecd4e79-e9a6-45b1-a01a-f51df2288f6a" providerId="ADAL" clId="{87F60116-861F-41B0-94FE-2A4A1EA80725}" dt="2021-01-13T09:14:17.057" v="9397" actId="164"/>
          <ac:spMkLst>
            <pc:docMk/>
            <pc:sldMk cId="1258800006" sldId="345"/>
            <ac:spMk id="133" creationId="{5DD98346-AC15-4692-B126-B8706E5FF2B5}"/>
          </ac:spMkLst>
        </pc:spChg>
        <pc:spChg chg="mod">
          <ac:chgData name="Jason  Mayberry" userId="cecd4e79-e9a6-45b1-a01a-f51df2288f6a" providerId="ADAL" clId="{87F60116-861F-41B0-94FE-2A4A1EA80725}" dt="2021-01-13T09:14:17.057" v="9397" actId="164"/>
          <ac:spMkLst>
            <pc:docMk/>
            <pc:sldMk cId="1258800006" sldId="345"/>
            <ac:spMk id="134" creationId="{FCA8DCA8-CE40-4AFA-BCDC-FD77CF7EE70D}"/>
          </ac:spMkLst>
        </pc:spChg>
        <pc:spChg chg="add mod topLvl">
          <ac:chgData name="Jason  Mayberry" userId="cecd4e79-e9a6-45b1-a01a-f51df2288f6a" providerId="ADAL" clId="{87F60116-861F-41B0-94FE-2A4A1EA80725}" dt="2021-01-13T09:15:01.703" v="9407" actId="164"/>
          <ac:spMkLst>
            <pc:docMk/>
            <pc:sldMk cId="1258800006" sldId="345"/>
            <ac:spMk id="135" creationId="{AC610CC7-7E95-425D-8A98-0A9FD191F3C7}"/>
          </ac:spMkLst>
        </pc:spChg>
        <pc:spChg chg="add mod topLvl">
          <ac:chgData name="Jason  Mayberry" userId="cecd4e79-e9a6-45b1-a01a-f51df2288f6a" providerId="ADAL" clId="{87F60116-861F-41B0-94FE-2A4A1EA80725}" dt="2021-01-13T09:15:01.703" v="9407" actId="164"/>
          <ac:spMkLst>
            <pc:docMk/>
            <pc:sldMk cId="1258800006" sldId="345"/>
            <ac:spMk id="136" creationId="{4DDC22FD-71D9-4F3D-936E-4850CBCA4369}"/>
          </ac:spMkLst>
        </pc:spChg>
        <pc:spChg chg="mod">
          <ac:chgData name="Jason  Mayberry" userId="cecd4e79-e9a6-45b1-a01a-f51df2288f6a" providerId="ADAL" clId="{87F60116-861F-41B0-94FE-2A4A1EA80725}" dt="2021-01-13T09:14:17.057" v="9397" actId="164"/>
          <ac:spMkLst>
            <pc:docMk/>
            <pc:sldMk cId="1258800006" sldId="345"/>
            <ac:spMk id="138" creationId="{F535BABB-E849-4141-BAE2-FB3B10B2A542}"/>
          </ac:spMkLst>
        </pc:spChg>
        <pc:spChg chg="mod">
          <ac:chgData name="Jason  Mayberry" userId="cecd4e79-e9a6-45b1-a01a-f51df2288f6a" providerId="ADAL" clId="{87F60116-861F-41B0-94FE-2A4A1EA80725}" dt="2021-01-13T09:14:17.057" v="9397" actId="164"/>
          <ac:spMkLst>
            <pc:docMk/>
            <pc:sldMk cId="1258800006" sldId="345"/>
            <ac:spMk id="139" creationId="{2CB09495-3B68-4C2F-99C5-D47425DEE75F}"/>
          </ac:spMkLst>
        </pc:spChg>
        <pc:spChg chg="mod">
          <ac:chgData name="Jason  Mayberry" userId="cecd4e79-e9a6-45b1-a01a-f51df2288f6a" providerId="ADAL" clId="{87F60116-861F-41B0-94FE-2A4A1EA80725}" dt="2021-01-13T09:14:17.057" v="9397" actId="164"/>
          <ac:spMkLst>
            <pc:docMk/>
            <pc:sldMk cId="1258800006" sldId="345"/>
            <ac:spMk id="141" creationId="{C88F7229-82C8-4E14-B631-292B0CCBAB7F}"/>
          </ac:spMkLst>
        </pc:spChg>
        <pc:spChg chg="mod">
          <ac:chgData name="Jason  Mayberry" userId="cecd4e79-e9a6-45b1-a01a-f51df2288f6a" providerId="ADAL" clId="{87F60116-861F-41B0-94FE-2A4A1EA80725}" dt="2021-01-13T09:14:17.057" v="9397" actId="164"/>
          <ac:spMkLst>
            <pc:docMk/>
            <pc:sldMk cId="1258800006" sldId="345"/>
            <ac:spMk id="142" creationId="{1D0949A0-AA18-43F0-84B0-07F16BB3EBF0}"/>
          </ac:spMkLst>
        </pc:spChg>
        <pc:spChg chg="mod">
          <ac:chgData name="Jason  Mayberry" userId="cecd4e79-e9a6-45b1-a01a-f51df2288f6a" providerId="ADAL" clId="{87F60116-861F-41B0-94FE-2A4A1EA80725}" dt="2021-01-13T09:14:17.057" v="9397" actId="164"/>
          <ac:spMkLst>
            <pc:docMk/>
            <pc:sldMk cId="1258800006" sldId="345"/>
            <ac:spMk id="144" creationId="{439978D5-29A4-47AE-BA1F-E20F5D39C2E8}"/>
          </ac:spMkLst>
        </pc:spChg>
        <pc:spChg chg="mod">
          <ac:chgData name="Jason  Mayberry" userId="cecd4e79-e9a6-45b1-a01a-f51df2288f6a" providerId="ADAL" clId="{87F60116-861F-41B0-94FE-2A4A1EA80725}" dt="2021-01-13T09:14:17.057" v="9397" actId="164"/>
          <ac:spMkLst>
            <pc:docMk/>
            <pc:sldMk cId="1258800006" sldId="345"/>
            <ac:spMk id="145" creationId="{75E3962B-C4C8-446E-AB6B-1BDD04D6404A}"/>
          </ac:spMkLst>
        </pc:spChg>
        <pc:spChg chg="mod">
          <ac:chgData name="Jason  Mayberry" userId="cecd4e79-e9a6-45b1-a01a-f51df2288f6a" providerId="ADAL" clId="{87F60116-861F-41B0-94FE-2A4A1EA80725}" dt="2021-01-13T09:14:17.057" v="9397" actId="164"/>
          <ac:spMkLst>
            <pc:docMk/>
            <pc:sldMk cId="1258800006" sldId="345"/>
            <ac:spMk id="147" creationId="{A4968184-4DF1-407E-976A-EC11D0A625FE}"/>
          </ac:spMkLst>
        </pc:spChg>
        <pc:spChg chg="mod">
          <ac:chgData name="Jason  Mayberry" userId="cecd4e79-e9a6-45b1-a01a-f51df2288f6a" providerId="ADAL" clId="{87F60116-861F-41B0-94FE-2A4A1EA80725}" dt="2021-01-13T09:14:17.057" v="9397" actId="164"/>
          <ac:spMkLst>
            <pc:docMk/>
            <pc:sldMk cId="1258800006" sldId="345"/>
            <ac:spMk id="148" creationId="{47F10336-1521-4FD6-9A6F-6749066EE92A}"/>
          </ac:spMkLst>
        </pc:spChg>
        <pc:spChg chg="add mod topLvl">
          <ac:chgData name="Jason  Mayberry" userId="cecd4e79-e9a6-45b1-a01a-f51df2288f6a" providerId="ADAL" clId="{87F60116-861F-41B0-94FE-2A4A1EA80725}" dt="2021-01-13T09:15:01.703" v="9407" actId="164"/>
          <ac:spMkLst>
            <pc:docMk/>
            <pc:sldMk cId="1258800006" sldId="345"/>
            <ac:spMk id="149" creationId="{C087BB8E-B777-43F9-A4B5-4E473B6EDFC9}"/>
          </ac:spMkLst>
        </pc:spChg>
        <pc:spChg chg="add mod topLvl">
          <ac:chgData name="Jason  Mayberry" userId="cecd4e79-e9a6-45b1-a01a-f51df2288f6a" providerId="ADAL" clId="{87F60116-861F-41B0-94FE-2A4A1EA80725}" dt="2021-01-13T09:15:01.703" v="9407" actId="164"/>
          <ac:spMkLst>
            <pc:docMk/>
            <pc:sldMk cId="1258800006" sldId="345"/>
            <ac:spMk id="150" creationId="{3F92EB4D-C06C-4D6A-8D4B-D3217F073557}"/>
          </ac:spMkLst>
        </pc:spChg>
        <pc:spChg chg="add mod topLvl">
          <ac:chgData name="Jason  Mayberry" userId="cecd4e79-e9a6-45b1-a01a-f51df2288f6a" providerId="ADAL" clId="{87F60116-861F-41B0-94FE-2A4A1EA80725}" dt="2021-01-13T09:15:01.703" v="9407" actId="164"/>
          <ac:spMkLst>
            <pc:docMk/>
            <pc:sldMk cId="1258800006" sldId="345"/>
            <ac:spMk id="151" creationId="{AF2B5752-81A1-4FEE-ADE8-F4ACE067111A}"/>
          </ac:spMkLst>
        </pc:spChg>
        <pc:spChg chg="add mod topLvl">
          <ac:chgData name="Jason  Mayberry" userId="cecd4e79-e9a6-45b1-a01a-f51df2288f6a" providerId="ADAL" clId="{87F60116-861F-41B0-94FE-2A4A1EA80725}" dt="2021-01-13T09:15:01.703" v="9407" actId="164"/>
          <ac:spMkLst>
            <pc:docMk/>
            <pc:sldMk cId="1258800006" sldId="345"/>
            <ac:spMk id="152" creationId="{07920DCE-D5CA-42B9-AFF5-4394803B0397}"/>
          </ac:spMkLst>
        </pc:spChg>
        <pc:spChg chg="add mod topLvl">
          <ac:chgData name="Jason  Mayberry" userId="cecd4e79-e9a6-45b1-a01a-f51df2288f6a" providerId="ADAL" clId="{87F60116-861F-41B0-94FE-2A4A1EA80725}" dt="2021-01-13T09:15:01.703" v="9407" actId="164"/>
          <ac:spMkLst>
            <pc:docMk/>
            <pc:sldMk cId="1258800006" sldId="345"/>
            <ac:spMk id="153" creationId="{52D54C48-508B-48BF-959B-97DF43F11FDE}"/>
          </ac:spMkLst>
        </pc:spChg>
        <pc:spChg chg="add mod topLvl">
          <ac:chgData name="Jason  Mayberry" userId="cecd4e79-e9a6-45b1-a01a-f51df2288f6a" providerId="ADAL" clId="{87F60116-861F-41B0-94FE-2A4A1EA80725}" dt="2021-01-13T09:15:01.703" v="9407" actId="164"/>
          <ac:spMkLst>
            <pc:docMk/>
            <pc:sldMk cId="1258800006" sldId="345"/>
            <ac:spMk id="154" creationId="{96074500-E7B7-4B81-B53A-AA43074A63A0}"/>
          </ac:spMkLst>
        </pc:spChg>
        <pc:spChg chg="add mod topLvl">
          <ac:chgData name="Jason  Mayberry" userId="cecd4e79-e9a6-45b1-a01a-f51df2288f6a" providerId="ADAL" clId="{87F60116-861F-41B0-94FE-2A4A1EA80725}" dt="2021-01-13T09:15:01.703" v="9407" actId="164"/>
          <ac:spMkLst>
            <pc:docMk/>
            <pc:sldMk cId="1258800006" sldId="345"/>
            <ac:spMk id="155" creationId="{B8F88EB4-C19E-41C4-BD42-50EB407D5201}"/>
          </ac:spMkLst>
        </pc:spChg>
        <pc:spChg chg="add mod topLvl">
          <ac:chgData name="Jason  Mayberry" userId="cecd4e79-e9a6-45b1-a01a-f51df2288f6a" providerId="ADAL" clId="{87F60116-861F-41B0-94FE-2A4A1EA80725}" dt="2021-01-13T09:15:03.436" v="9408" actId="164"/>
          <ac:spMkLst>
            <pc:docMk/>
            <pc:sldMk cId="1258800006" sldId="345"/>
            <ac:spMk id="156" creationId="{DF32B2A7-E6AC-491B-A9A0-2719015D4837}"/>
          </ac:spMkLst>
        </pc:spChg>
        <pc:spChg chg="add mod topLvl">
          <ac:chgData name="Jason  Mayberry" userId="cecd4e79-e9a6-45b1-a01a-f51df2288f6a" providerId="ADAL" clId="{87F60116-861F-41B0-94FE-2A4A1EA80725}" dt="2021-01-13T09:15:03.436" v="9408" actId="164"/>
          <ac:spMkLst>
            <pc:docMk/>
            <pc:sldMk cId="1258800006" sldId="345"/>
            <ac:spMk id="157" creationId="{675542A5-56EF-45E8-B0E4-A57B94ABC9B4}"/>
          </ac:spMkLst>
        </pc:spChg>
        <pc:spChg chg="mod">
          <ac:chgData name="Jason  Mayberry" userId="cecd4e79-e9a6-45b1-a01a-f51df2288f6a" providerId="ADAL" clId="{87F60116-861F-41B0-94FE-2A4A1EA80725}" dt="2021-01-13T09:14:15.816" v="9395" actId="164"/>
          <ac:spMkLst>
            <pc:docMk/>
            <pc:sldMk cId="1258800006" sldId="345"/>
            <ac:spMk id="159" creationId="{806EE750-D6A3-4B09-A306-3E3CCE1FAED0}"/>
          </ac:spMkLst>
        </pc:spChg>
        <pc:spChg chg="mod">
          <ac:chgData name="Jason  Mayberry" userId="cecd4e79-e9a6-45b1-a01a-f51df2288f6a" providerId="ADAL" clId="{87F60116-861F-41B0-94FE-2A4A1EA80725}" dt="2021-01-13T09:14:15.816" v="9395" actId="164"/>
          <ac:spMkLst>
            <pc:docMk/>
            <pc:sldMk cId="1258800006" sldId="345"/>
            <ac:spMk id="160" creationId="{D8972E81-9879-4C2C-A6FD-6D07ACB2CBDF}"/>
          </ac:spMkLst>
        </pc:spChg>
        <pc:spChg chg="add mod topLvl">
          <ac:chgData name="Jason  Mayberry" userId="cecd4e79-e9a6-45b1-a01a-f51df2288f6a" providerId="ADAL" clId="{87F60116-861F-41B0-94FE-2A4A1EA80725}" dt="2021-01-13T09:15:03.436" v="9408" actId="164"/>
          <ac:spMkLst>
            <pc:docMk/>
            <pc:sldMk cId="1258800006" sldId="345"/>
            <ac:spMk id="161" creationId="{44CCEB6B-C656-44E4-B65B-780BBE90ADE5}"/>
          </ac:spMkLst>
        </pc:spChg>
        <pc:spChg chg="mod">
          <ac:chgData name="Jason  Mayberry" userId="cecd4e79-e9a6-45b1-a01a-f51df2288f6a" providerId="ADAL" clId="{87F60116-861F-41B0-94FE-2A4A1EA80725}" dt="2021-01-13T09:14:15.816" v="9395" actId="164"/>
          <ac:spMkLst>
            <pc:docMk/>
            <pc:sldMk cId="1258800006" sldId="345"/>
            <ac:spMk id="163" creationId="{7FCFC464-6432-4D86-A440-502AE1EF334C}"/>
          </ac:spMkLst>
        </pc:spChg>
        <pc:spChg chg="mod">
          <ac:chgData name="Jason  Mayberry" userId="cecd4e79-e9a6-45b1-a01a-f51df2288f6a" providerId="ADAL" clId="{87F60116-861F-41B0-94FE-2A4A1EA80725}" dt="2021-01-13T09:14:15.816" v="9395" actId="164"/>
          <ac:spMkLst>
            <pc:docMk/>
            <pc:sldMk cId="1258800006" sldId="345"/>
            <ac:spMk id="164" creationId="{0FED3C2A-6FCE-455F-B885-D48F8D113627}"/>
          </ac:spMkLst>
        </pc:spChg>
        <pc:spChg chg="mod">
          <ac:chgData name="Jason  Mayberry" userId="cecd4e79-e9a6-45b1-a01a-f51df2288f6a" providerId="ADAL" clId="{87F60116-861F-41B0-94FE-2A4A1EA80725}" dt="2021-01-13T09:14:15.816" v="9395" actId="164"/>
          <ac:spMkLst>
            <pc:docMk/>
            <pc:sldMk cId="1258800006" sldId="345"/>
            <ac:spMk id="166" creationId="{51861A63-6994-47CE-A411-5225C17A7332}"/>
          </ac:spMkLst>
        </pc:spChg>
        <pc:spChg chg="mod">
          <ac:chgData name="Jason  Mayberry" userId="cecd4e79-e9a6-45b1-a01a-f51df2288f6a" providerId="ADAL" clId="{87F60116-861F-41B0-94FE-2A4A1EA80725}" dt="2021-01-13T09:14:15.816" v="9395" actId="164"/>
          <ac:spMkLst>
            <pc:docMk/>
            <pc:sldMk cId="1258800006" sldId="345"/>
            <ac:spMk id="167" creationId="{A711C365-25DD-4CE2-A7EF-D1F282727E5E}"/>
          </ac:spMkLst>
        </pc:spChg>
        <pc:spChg chg="add mod topLvl">
          <ac:chgData name="Jason  Mayberry" userId="cecd4e79-e9a6-45b1-a01a-f51df2288f6a" providerId="ADAL" clId="{87F60116-861F-41B0-94FE-2A4A1EA80725}" dt="2021-01-13T09:15:03.436" v="9408" actId="164"/>
          <ac:spMkLst>
            <pc:docMk/>
            <pc:sldMk cId="1258800006" sldId="345"/>
            <ac:spMk id="168" creationId="{25ACE257-E3BF-4D6F-92A8-485749840333}"/>
          </ac:spMkLst>
        </pc:spChg>
        <pc:spChg chg="add mod topLvl">
          <ac:chgData name="Jason  Mayberry" userId="cecd4e79-e9a6-45b1-a01a-f51df2288f6a" providerId="ADAL" clId="{87F60116-861F-41B0-94FE-2A4A1EA80725}" dt="2021-01-13T09:15:03.436" v="9408" actId="164"/>
          <ac:spMkLst>
            <pc:docMk/>
            <pc:sldMk cId="1258800006" sldId="345"/>
            <ac:spMk id="169" creationId="{E4D78318-6DAD-45CC-A13D-1E21EE9D5039}"/>
          </ac:spMkLst>
        </pc:spChg>
        <pc:spChg chg="mod">
          <ac:chgData name="Jason  Mayberry" userId="cecd4e79-e9a6-45b1-a01a-f51df2288f6a" providerId="ADAL" clId="{87F60116-861F-41B0-94FE-2A4A1EA80725}" dt="2021-01-13T09:14:15.816" v="9395" actId="164"/>
          <ac:spMkLst>
            <pc:docMk/>
            <pc:sldMk cId="1258800006" sldId="345"/>
            <ac:spMk id="171" creationId="{A7325C03-7A91-410A-8BB1-CFA901F0B102}"/>
          </ac:spMkLst>
        </pc:spChg>
        <pc:spChg chg="mod">
          <ac:chgData name="Jason  Mayberry" userId="cecd4e79-e9a6-45b1-a01a-f51df2288f6a" providerId="ADAL" clId="{87F60116-861F-41B0-94FE-2A4A1EA80725}" dt="2021-01-13T09:14:15.816" v="9395" actId="164"/>
          <ac:spMkLst>
            <pc:docMk/>
            <pc:sldMk cId="1258800006" sldId="345"/>
            <ac:spMk id="172" creationId="{00D98414-16E6-49D4-81BA-C6371C138D3E}"/>
          </ac:spMkLst>
        </pc:spChg>
        <pc:spChg chg="mod">
          <ac:chgData name="Jason  Mayberry" userId="cecd4e79-e9a6-45b1-a01a-f51df2288f6a" providerId="ADAL" clId="{87F60116-861F-41B0-94FE-2A4A1EA80725}" dt="2021-01-13T09:14:15.816" v="9395" actId="164"/>
          <ac:spMkLst>
            <pc:docMk/>
            <pc:sldMk cId="1258800006" sldId="345"/>
            <ac:spMk id="174" creationId="{CBADA636-ACD4-4449-8768-01C36333B320}"/>
          </ac:spMkLst>
        </pc:spChg>
        <pc:spChg chg="mod">
          <ac:chgData name="Jason  Mayberry" userId="cecd4e79-e9a6-45b1-a01a-f51df2288f6a" providerId="ADAL" clId="{87F60116-861F-41B0-94FE-2A4A1EA80725}" dt="2021-01-13T09:14:15.816" v="9395" actId="164"/>
          <ac:spMkLst>
            <pc:docMk/>
            <pc:sldMk cId="1258800006" sldId="345"/>
            <ac:spMk id="175" creationId="{07876D24-4F46-4AF8-A6E7-34FF6BAAC4F2}"/>
          </ac:spMkLst>
        </pc:spChg>
        <pc:spChg chg="mod">
          <ac:chgData name="Jason  Mayberry" userId="cecd4e79-e9a6-45b1-a01a-f51df2288f6a" providerId="ADAL" clId="{87F60116-861F-41B0-94FE-2A4A1EA80725}" dt="2021-01-13T09:14:15.816" v="9395" actId="164"/>
          <ac:spMkLst>
            <pc:docMk/>
            <pc:sldMk cId="1258800006" sldId="345"/>
            <ac:spMk id="177" creationId="{AA45709C-B75D-4218-9B3F-F7A347DB134A}"/>
          </ac:spMkLst>
        </pc:spChg>
        <pc:spChg chg="mod">
          <ac:chgData name="Jason  Mayberry" userId="cecd4e79-e9a6-45b1-a01a-f51df2288f6a" providerId="ADAL" clId="{87F60116-861F-41B0-94FE-2A4A1EA80725}" dt="2021-01-13T09:14:15.816" v="9395" actId="164"/>
          <ac:spMkLst>
            <pc:docMk/>
            <pc:sldMk cId="1258800006" sldId="345"/>
            <ac:spMk id="178" creationId="{19154E73-5DA3-4222-995F-99E6A980E513}"/>
          </ac:spMkLst>
        </pc:spChg>
        <pc:spChg chg="mod">
          <ac:chgData name="Jason  Mayberry" userId="cecd4e79-e9a6-45b1-a01a-f51df2288f6a" providerId="ADAL" clId="{87F60116-861F-41B0-94FE-2A4A1EA80725}" dt="2021-01-13T09:14:15.816" v="9395" actId="164"/>
          <ac:spMkLst>
            <pc:docMk/>
            <pc:sldMk cId="1258800006" sldId="345"/>
            <ac:spMk id="180" creationId="{3BA24DB2-E27E-4A0C-98F5-92FB2E946158}"/>
          </ac:spMkLst>
        </pc:spChg>
        <pc:spChg chg="mod">
          <ac:chgData name="Jason  Mayberry" userId="cecd4e79-e9a6-45b1-a01a-f51df2288f6a" providerId="ADAL" clId="{87F60116-861F-41B0-94FE-2A4A1EA80725}" dt="2021-01-13T09:14:15.816" v="9395" actId="164"/>
          <ac:spMkLst>
            <pc:docMk/>
            <pc:sldMk cId="1258800006" sldId="345"/>
            <ac:spMk id="181" creationId="{E70E95F8-D00C-4AEB-BCDE-88617D0BA6A1}"/>
          </ac:spMkLst>
        </pc:spChg>
        <pc:spChg chg="add mod topLvl">
          <ac:chgData name="Jason  Mayberry" userId="cecd4e79-e9a6-45b1-a01a-f51df2288f6a" providerId="ADAL" clId="{87F60116-861F-41B0-94FE-2A4A1EA80725}" dt="2021-01-13T09:15:03.436" v="9408" actId="164"/>
          <ac:spMkLst>
            <pc:docMk/>
            <pc:sldMk cId="1258800006" sldId="345"/>
            <ac:spMk id="182" creationId="{03592E0F-A927-40D3-A418-0C5154B2607D}"/>
          </ac:spMkLst>
        </pc:spChg>
        <pc:spChg chg="add mod topLvl">
          <ac:chgData name="Jason  Mayberry" userId="cecd4e79-e9a6-45b1-a01a-f51df2288f6a" providerId="ADAL" clId="{87F60116-861F-41B0-94FE-2A4A1EA80725}" dt="2021-01-13T09:15:03.436" v="9408" actId="164"/>
          <ac:spMkLst>
            <pc:docMk/>
            <pc:sldMk cId="1258800006" sldId="345"/>
            <ac:spMk id="183" creationId="{5B1EE7BA-9C7E-47CB-BD00-687477D02576}"/>
          </ac:spMkLst>
        </pc:spChg>
        <pc:spChg chg="add mod topLvl">
          <ac:chgData name="Jason  Mayberry" userId="cecd4e79-e9a6-45b1-a01a-f51df2288f6a" providerId="ADAL" clId="{87F60116-861F-41B0-94FE-2A4A1EA80725}" dt="2021-01-13T09:15:19.441" v="9412" actId="164"/>
          <ac:spMkLst>
            <pc:docMk/>
            <pc:sldMk cId="1258800006" sldId="345"/>
            <ac:spMk id="184" creationId="{85FE7380-823C-4B71-B28C-9DE2758D0028}"/>
          </ac:spMkLst>
        </pc:spChg>
        <pc:spChg chg="add mod topLvl">
          <ac:chgData name="Jason  Mayberry" userId="cecd4e79-e9a6-45b1-a01a-f51df2288f6a" providerId="ADAL" clId="{87F60116-861F-41B0-94FE-2A4A1EA80725}" dt="2021-01-13T09:15:19.441" v="9412" actId="164"/>
          <ac:spMkLst>
            <pc:docMk/>
            <pc:sldMk cId="1258800006" sldId="345"/>
            <ac:spMk id="185" creationId="{579075E5-A6EF-495C-984B-C3B9D79D505A}"/>
          </ac:spMkLst>
        </pc:spChg>
        <pc:spChg chg="add mod topLvl">
          <ac:chgData name="Jason  Mayberry" userId="cecd4e79-e9a6-45b1-a01a-f51df2288f6a" providerId="ADAL" clId="{87F60116-861F-41B0-94FE-2A4A1EA80725}" dt="2021-01-13T09:15:03.436" v="9408" actId="164"/>
          <ac:spMkLst>
            <pc:docMk/>
            <pc:sldMk cId="1258800006" sldId="345"/>
            <ac:spMk id="186" creationId="{876EFAEF-1469-4D42-BB48-C10FB3CA908D}"/>
          </ac:spMkLst>
        </pc:spChg>
        <pc:spChg chg="add mod topLvl">
          <ac:chgData name="Jason  Mayberry" userId="cecd4e79-e9a6-45b1-a01a-f51df2288f6a" providerId="ADAL" clId="{87F60116-861F-41B0-94FE-2A4A1EA80725}" dt="2021-01-13T09:15:03.436" v="9408" actId="164"/>
          <ac:spMkLst>
            <pc:docMk/>
            <pc:sldMk cId="1258800006" sldId="345"/>
            <ac:spMk id="187" creationId="{B9F6F10D-1579-4505-86A2-0C93FC6EB079}"/>
          </ac:spMkLst>
        </pc:spChg>
        <pc:spChg chg="add mod topLvl">
          <ac:chgData name="Jason  Mayberry" userId="cecd4e79-e9a6-45b1-a01a-f51df2288f6a" providerId="ADAL" clId="{87F60116-861F-41B0-94FE-2A4A1EA80725}" dt="2021-01-13T09:15:03.436" v="9408" actId="164"/>
          <ac:spMkLst>
            <pc:docMk/>
            <pc:sldMk cId="1258800006" sldId="345"/>
            <ac:spMk id="188" creationId="{7A6B2DD9-98A2-464E-B54D-1644B27E80BE}"/>
          </ac:spMkLst>
        </pc:spChg>
        <pc:spChg chg="add mod ord">
          <ac:chgData name="Jason  Mayberry" userId="cecd4e79-e9a6-45b1-a01a-f51df2288f6a" providerId="ADAL" clId="{87F60116-861F-41B0-94FE-2A4A1EA80725}" dt="2021-01-13T09:15:01.703" v="9407" actId="164"/>
          <ac:spMkLst>
            <pc:docMk/>
            <pc:sldMk cId="1258800006" sldId="345"/>
            <ac:spMk id="189" creationId="{D5A2426D-81CE-4539-8AA2-DCA8AF351515}"/>
          </ac:spMkLst>
        </pc:spChg>
        <pc:spChg chg="add mod ord">
          <ac:chgData name="Jason  Mayberry" userId="cecd4e79-e9a6-45b1-a01a-f51df2288f6a" providerId="ADAL" clId="{87F60116-861F-41B0-94FE-2A4A1EA80725}" dt="2021-01-13T09:15:03.436" v="9408" actId="164"/>
          <ac:spMkLst>
            <pc:docMk/>
            <pc:sldMk cId="1258800006" sldId="345"/>
            <ac:spMk id="190" creationId="{D57C5F15-B0F2-48CA-9C46-6397C4E1C71E}"/>
          </ac:spMkLst>
        </pc:spChg>
        <pc:spChg chg="add mod ord">
          <ac:chgData name="Jason  Mayberry" userId="cecd4e79-e9a6-45b1-a01a-f51df2288f6a" providerId="ADAL" clId="{87F60116-861F-41B0-94FE-2A4A1EA80725}" dt="2021-01-13T09:15:48.126" v="9415" actId="167"/>
          <ac:spMkLst>
            <pc:docMk/>
            <pc:sldMk cId="1258800006" sldId="345"/>
            <ac:spMk id="191" creationId="{9A149161-6254-47E4-936A-E15D8620FF31}"/>
          </ac:spMkLst>
        </pc:spChg>
        <pc:spChg chg="add mod ord topLvl">
          <ac:chgData name="Jason  Mayberry" userId="cecd4e79-e9a6-45b1-a01a-f51df2288f6a" providerId="ADAL" clId="{87F60116-861F-41B0-94FE-2A4A1EA80725}" dt="2021-01-13T09:15:48.126" v="9415" actId="167"/>
          <ac:spMkLst>
            <pc:docMk/>
            <pc:sldMk cId="1258800006" sldId="345"/>
            <ac:spMk id="192" creationId="{A6617EFE-5F36-43CC-8894-5E2ABFFC115B}"/>
          </ac:spMkLst>
        </pc:spChg>
        <pc:grpChg chg="add mod">
          <ac:chgData name="Jason  Mayberry" userId="cecd4e79-e9a6-45b1-a01a-f51df2288f6a" providerId="ADAL" clId="{87F60116-861F-41B0-94FE-2A4A1EA80725}" dt="2021-01-13T09:12:06.365" v="9375" actId="164"/>
          <ac:grpSpMkLst>
            <pc:docMk/>
            <pc:sldMk cId="1258800006" sldId="345"/>
            <ac:grpSpMk id="7" creationId="{E31A7FD6-285F-481F-8DED-268ADB3E950D}"/>
          </ac:grpSpMkLst>
        </pc:grpChg>
        <pc:grpChg chg="add del mod">
          <ac:chgData name="Jason  Mayberry" userId="cecd4e79-e9a6-45b1-a01a-f51df2288f6a" providerId="ADAL" clId="{87F60116-861F-41B0-94FE-2A4A1EA80725}" dt="2021-01-13T02:30:30.370" v="333" actId="478"/>
          <ac:grpSpMkLst>
            <pc:docMk/>
            <pc:sldMk cId="1258800006" sldId="345"/>
            <ac:grpSpMk id="10" creationId="{1DC00615-9A4D-4F6D-A631-8A608053E9E8}"/>
          </ac:grpSpMkLst>
        </pc:grpChg>
        <pc:grpChg chg="add mod">
          <ac:chgData name="Jason  Mayberry" userId="cecd4e79-e9a6-45b1-a01a-f51df2288f6a" providerId="ADAL" clId="{87F60116-861F-41B0-94FE-2A4A1EA80725}" dt="2021-01-13T09:12:06.365" v="9375" actId="164"/>
          <ac:grpSpMkLst>
            <pc:docMk/>
            <pc:sldMk cId="1258800006" sldId="345"/>
            <ac:grpSpMk id="13" creationId="{B31CB776-1B01-42BD-AEB8-6C374845D28C}"/>
          </ac:grpSpMkLst>
        </pc:grpChg>
        <pc:grpChg chg="add mod">
          <ac:chgData name="Jason  Mayberry" userId="cecd4e79-e9a6-45b1-a01a-f51df2288f6a" providerId="ADAL" clId="{87F60116-861F-41B0-94FE-2A4A1EA80725}" dt="2021-01-13T09:12:06.365" v="9375" actId="164"/>
          <ac:grpSpMkLst>
            <pc:docMk/>
            <pc:sldMk cId="1258800006" sldId="345"/>
            <ac:grpSpMk id="16" creationId="{92EAB344-1F52-4D27-BCF0-2150B0E1EFA6}"/>
          </ac:grpSpMkLst>
        </pc:grpChg>
        <pc:grpChg chg="add mod">
          <ac:chgData name="Jason  Mayberry" userId="cecd4e79-e9a6-45b1-a01a-f51df2288f6a" providerId="ADAL" clId="{87F60116-861F-41B0-94FE-2A4A1EA80725}" dt="2021-01-13T03:55:10.195" v="786" actId="164"/>
          <ac:grpSpMkLst>
            <pc:docMk/>
            <pc:sldMk cId="1258800006" sldId="345"/>
            <ac:grpSpMk id="19" creationId="{76CC470D-F33C-4C19-ABF0-607AFD529325}"/>
          </ac:grpSpMkLst>
        </pc:grpChg>
        <pc:grpChg chg="add mod">
          <ac:chgData name="Jason  Mayberry" userId="cecd4e79-e9a6-45b1-a01a-f51df2288f6a" providerId="ADAL" clId="{87F60116-861F-41B0-94FE-2A4A1EA80725}" dt="2021-01-13T03:55:15.133" v="788" actId="164"/>
          <ac:grpSpMkLst>
            <pc:docMk/>
            <pc:sldMk cId="1258800006" sldId="345"/>
            <ac:grpSpMk id="20" creationId="{53E059B8-C1E6-44D6-B2AE-6DC8B9E85CBA}"/>
          </ac:grpSpMkLst>
        </pc:grpChg>
        <pc:grpChg chg="add del mod">
          <ac:chgData name="Jason  Mayberry" userId="cecd4e79-e9a6-45b1-a01a-f51df2288f6a" providerId="ADAL" clId="{87F60116-861F-41B0-94FE-2A4A1EA80725}" dt="2021-01-13T03:55:31.010" v="794" actId="164"/>
          <ac:grpSpMkLst>
            <pc:docMk/>
            <pc:sldMk cId="1258800006" sldId="345"/>
            <ac:grpSpMk id="21" creationId="{F6312590-E9CE-44C5-A931-2EDC28BD81D7}"/>
          </ac:grpSpMkLst>
        </pc:grpChg>
        <pc:grpChg chg="add mod">
          <ac:chgData name="Jason  Mayberry" userId="cecd4e79-e9a6-45b1-a01a-f51df2288f6a" providerId="ADAL" clId="{87F60116-861F-41B0-94FE-2A4A1EA80725}" dt="2021-01-13T09:12:06.365" v="9375" actId="164"/>
          <ac:grpSpMkLst>
            <pc:docMk/>
            <pc:sldMk cId="1258800006" sldId="345"/>
            <ac:grpSpMk id="22" creationId="{75962339-0BED-4793-A77E-7835A4BF528E}"/>
          </ac:grpSpMkLst>
        </pc:grpChg>
        <pc:grpChg chg="add mod">
          <ac:chgData name="Jason  Mayberry" userId="cecd4e79-e9a6-45b1-a01a-f51df2288f6a" providerId="ADAL" clId="{87F60116-861F-41B0-94FE-2A4A1EA80725}" dt="2021-01-13T09:12:06.365" v="9375" actId="164"/>
          <ac:grpSpMkLst>
            <pc:docMk/>
            <pc:sldMk cId="1258800006" sldId="345"/>
            <ac:grpSpMk id="26" creationId="{2D454A78-198A-497D-B292-F310F1DDB8E8}"/>
          </ac:grpSpMkLst>
        </pc:grpChg>
        <pc:grpChg chg="add mod">
          <ac:chgData name="Jason  Mayberry" userId="cecd4e79-e9a6-45b1-a01a-f51df2288f6a" providerId="ADAL" clId="{87F60116-861F-41B0-94FE-2A4A1EA80725}" dt="2021-01-13T09:12:06.365" v="9375" actId="164"/>
          <ac:grpSpMkLst>
            <pc:docMk/>
            <pc:sldMk cId="1258800006" sldId="345"/>
            <ac:grpSpMk id="29" creationId="{5F7E9E84-92C4-42F3-BD13-19DFDDB9C4F5}"/>
          </ac:grpSpMkLst>
        </pc:grpChg>
        <pc:grpChg chg="add mod">
          <ac:chgData name="Jason  Mayberry" userId="cecd4e79-e9a6-45b1-a01a-f51df2288f6a" providerId="ADAL" clId="{87F60116-861F-41B0-94FE-2A4A1EA80725}" dt="2021-01-13T09:12:06.365" v="9375" actId="164"/>
          <ac:grpSpMkLst>
            <pc:docMk/>
            <pc:sldMk cId="1258800006" sldId="345"/>
            <ac:grpSpMk id="32" creationId="{D0CC8EC9-A883-4E85-BE37-6D06C29E3F6D}"/>
          </ac:grpSpMkLst>
        </pc:grpChg>
        <pc:grpChg chg="add mod">
          <ac:chgData name="Jason  Mayberry" userId="cecd4e79-e9a6-45b1-a01a-f51df2288f6a" providerId="ADAL" clId="{87F60116-861F-41B0-94FE-2A4A1EA80725}" dt="2021-01-13T09:12:06.365" v="9375" actId="164"/>
          <ac:grpSpMkLst>
            <pc:docMk/>
            <pc:sldMk cId="1258800006" sldId="345"/>
            <ac:grpSpMk id="35" creationId="{4DFBA75B-92C3-4D0D-B092-6C8F288DF584}"/>
          </ac:grpSpMkLst>
        </pc:grpChg>
        <pc:grpChg chg="add del mod">
          <ac:chgData name="Jason  Mayberry" userId="cecd4e79-e9a6-45b1-a01a-f51df2288f6a" providerId="ADAL" clId="{87F60116-861F-41B0-94FE-2A4A1EA80725}" dt="2021-01-13T09:12:29.932" v="9379" actId="165"/>
          <ac:grpSpMkLst>
            <pc:docMk/>
            <pc:sldMk cId="1258800006" sldId="345"/>
            <ac:grpSpMk id="43" creationId="{EF5D932B-C51E-43BB-8898-D6525DA63B63}"/>
          </ac:grpSpMkLst>
        </pc:grpChg>
        <pc:grpChg chg="add del mod">
          <ac:chgData name="Jason  Mayberry" userId="cecd4e79-e9a6-45b1-a01a-f51df2288f6a" providerId="ADAL" clId="{87F60116-861F-41B0-94FE-2A4A1EA80725}" dt="2021-01-13T03:48:09.239" v="555" actId="478"/>
          <ac:grpSpMkLst>
            <pc:docMk/>
            <pc:sldMk cId="1258800006" sldId="345"/>
            <ac:grpSpMk id="51" creationId="{CEC81748-EF9C-4CD3-9D61-4470BACFCA4B}"/>
          </ac:grpSpMkLst>
        </pc:grpChg>
        <pc:grpChg chg="add del mod">
          <ac:chgData name="Jason  Mayberry" userId="cecd4e79-e9a6-45b1-a01a-f51df2288f6a" providerId="ADAL" clId="{87F60116-861F-41B0-94FE-2A4A1EA80725}" dt="2021-01-13T03:48:09.239" v="555" actId="478"/>
          <ac:grpSpMkLst>
            <pc:docMk/>
            <pc:sldMk cId="1258800006" sldId="345"/>
            <ac:grpSpMk id="55" creationId="{0148CF0D-BB5A-4521-872B-4CDD5BC47345}"/>
          </ac:grpSpMkLst>
        </pc:grpChg>
        <pc:grpChg chg="add del mod">
          <ac:chgData name="Jason  Mayberry" userId="cecd4e79-e9a6-45b1-a01a-f51df2288f6a" providerId="ADAL" clId="{87F60116-861F-41B0-94FE-2A4A1EA80725}" dt="2021-01-13T03:46:36.559" v="505" actId="478"/>
          <ac:grpSpMkLst>
            <pc:docMk/>
            <pc:sldMk cId="1258800006" sldId="345"/>
            <ac:grpSpMk id="58" creationId="{91F8AF05-127F-4921-8CFC-E250304A08F8}"/>
          </ac:grpSpMkLst>
        </pc:grpChg>
        <pc:grpChg chg="add del mod">
          <ac:chgData name="Jason  Mayberry" userId="cecd4e79-e9a6-45b1-a01a-f51df2288f6a" providerId="ADAL" clId="{87F60116-861F-41B0-94FE-2A4A1EA80725}" dt="2021-01-13T03:48:09.239" v="555" actId="478"/>
          <ac:grpSpMkLst>
            <pc:docMk/>
            <pc:sldMk cId="1258800006" sldId="345"/>
            <ac:grpSpMk id="64" creationId="{B3844008-2CA2-4C4F-B1A6-5935AE958D84}"/>
          </ac:grpSpMkLst>
        </pc:grpChg>
        <pc:grpChg chg="add del mod">
          <ac:chgData name="Jason  Mayberry" userId="cecd4e79-e9a6-45b1-a01a-f51df2288f6a" providerId="ADAL" clId="{87F60116-861F-41B0-94FE-2A4A1EA80725}" dt="2021-01-13T03:44:52.315" v="480" actId="165"/>
          <ac:grpSpMkLst>
            <pc:docMk/>
            <pc:sldMk cId="1258800006" sldId="345"/>
            <ac:grpSpMk id="67" creationId="{E2107EE7-B520-4B9A-AF1C-900E146E3B4E}"/>
          </ac:grpSpMkLst>
        </pc:grpChg>
        <pc:grpChg chg="add del mod">
          <ac:chgData name="Jason  Mayberry" userId="cecd4e79-e9a6-45b1-a01a-f51df2288f6a" providerId="ADAL" clId="{87F60116-861F-41B0-94FE-2A4A1EA80725}" dt="2021-01-13T03:48:09.239" v="555" actId="478"/>
          <ac:grpSpMkLst>
            <pc:docMk/>
            <pc:sldMk cId="1258800006" sldId="345"/>
            <ac:grpSpMk id="70" creationId="{153015A8-1B4C-422F-9C7C-AA2312CA0150}"/>
          </ac:grpSpMkLst>
        </pc:grpChg>
        <pc:grpChg chg="add del mod">
          <ac:chgData name="Jason  Mayberry" userId="cecd4e79-e9a6-45b1-a01a-f51df2288f6a" providerId="ADAL" clId="{87F60116-861F-41B0-94FE-2A4A1EA80725}" dt="2021-01-13T03:44:54.061" v="481" actId="165"/>
          <ac:grpSpMkLst>
            <pc:docMk/>
            <pc:sldMk cId="1258800006" sldId="345"/>
            <ac:grpSpMk id="73" creationId="{D18332EB-4D9D-4621-BF1E-886963B07357}"/>
          </ac:grpSpMkLst>
        </pc:grpChg>
        <pc:grpChg chg="add mod topLvl">
          <ac:chgData name="Jason  Mayberry" userId="cecd4e79-e9a6-45b1-a01a-f51df2288f6a" providerId="ADAL" clId="{87F60116-861F-41B0-94FE-2A4A1EA80725}" dt="2021-01-13T09:12:29.932" v="9379" actId="165"/>
          <ac:grpSpMkLst>
            <pc:docMk/>
            <pc:sldMk cId="1258800006" sldId="345"/>
            <ac:grpSpMk id="90" creationId="{A7FA6C95-C4ED-40D1-838F-F804C13A7F20}"/>
          </ac:grpSpMkLst>
        </pc:grpChg>
        <pc:grpChg chg="add mod topLvl">
          <ac:chgData name="Jason  Mayberry" userId="cecd4e79-e9a6-45b1-a01a-f51df2288f6a" providerId="ADAL" clId="{87F60116-861F-41B0-94FE-2A4A1EA80725}" dt="2021-01-13T09:12:29.932" v="9379" actId="165"/>
          <ac:grpSpMkLst>
            <pc:docMk/>
            <pc:sldMk cId="1258800006" sldId="345"/>
            <ac:grpSpMk id="94" creationId="{97E6501B-2978-4411-9FBA-0BA92BDA6A35}"/>
          </ac:grpSpMkLst>
        </pc:grpChg>
        <pc:grpChg chg="add mod topLvl">
          <ac:chgData name="Jason  Mayberry" userId="cecd4e79-e9a6-45b1-a01a-f51df2288f6a" providerId="ADAL" clId="{87F60116-861F-41B0-94FE-2A4A1EA80725}" dt="2021-01-13T09:12:29.932" v="9379" actId="165"/>
          <ac:grpSpMkLst>
            <pc:docMk/>
            <pc:sldMk cId="1258800006" sldId="345"/>
            <ac:grpSpMk id="97" creationId="{47D63EE4-238A-4D65-9C53-87B8AF5A9C19}"/>
          </ac:grpSpMkLst>
        </pc:grpChg>
        <pc:grpChg chg="add mod topLvl">
          <ac:chgData name="Jason  Mayberry" userId="cecd4e79-e9a6-45b1-a01a-f51df2288f6a" providerId="ADAL" clId="{87F60116-861F-41B0-94FE-2A4A1EA80725}" dt="2021-01-13T09:12:29.932" v="9379" actId="165"/>
          <ac:grpSpMkLst>
            <pc:docMk/>
            <pc:sldMk cId="1258800006" sldId="345"/>
            <ac:grpSpMk id="102" creationId="{8EAD2006-2D32-4A23-93E9-86A66BE6C8F8}"/>
          </ac:grpSpMkLst>
        </pc:grpChg>
        <pc:grpChg chg="add mod topLvl">
          <ac:chgData name="Jason  Mayberry" userId="cecd4e79-e9a6-45b1-a01a-f51df2288f6a" providerId="ADAL" clId="{87F60116-861F-41B0-94FE-2A4A1EA80725}" dt="2021-01-13T09:12:29.932" v="9379" actId="165"/>
          <ac:grpSpMkLst>
            <pc:docMk/>
            <pc:sldMk cId="1258800006" sldId="345"/>
            <ac:grpSpMk id="105" creationId="{C211F9B0-F8A2-4374-B3EC-D92A46FBE2EA}"/>
          </ac:grpSpMkLst>
        </pc:grpChg>
        <pc:grpChg chg="add mod topLvl">
          <ac:chgData name="Jason  Mayberry" userId="cecd4e79-e9a6-45b1-a01a-f51df2288f6a" providerId="ADAL" clId="{87F60116-861F-41B0-94FE-2A4A1EA80725}" dt="2021-01-13T09:12:29.932" v="9379" actId="165"/>
          <ac:grpSpMkLst>
            <pc:docMk/>
            <pc:sldMk cId="1258800006" sldId="345"/>
            <ac:grpSpMk id="108" creationId="{F87A5B97-F9F3-472C-A346-2606BE3CA7B7}"/>
          </ac:grpSpMkLst>
        </pc:grpChg>
        <pc:grpChg chg="add mod topLvl">
          <ac:chgData name="Jason  Mayberry" userId="cecd4e79-e9a6-45b1-a01a-f51df2288f6a" providerId="ADAL" clId="{87F60116-861F-41B0-94FE-2A4A1EA80725}" dt="2021-01-13T09:12:29.932" v="9379" actId="165"/>
          <ac:grpSpMkLst>
            <pc:docMk/>
            <pc:sldMk cId="1258800006" sldId="345"/>
            <ac:grpSpMk id="111" creationId="{C2CB2272-2302-431C-97AC-9A2F06769FA0}"/>
          </ac:grpSpMkLst>
        </pc:grpChg>
        <pc:grpChg chg="add mod topLvl">
          <ac:chgData name="Jason  Mayberry" userId="cecd4e79-e9a6-45b1-a01a-f51df2288f6a" providerId="ADAL" clId="{87F60116-861F-41B0-94FE-2A4A1EA80725}" dt="2021-01-13T09:15:01.703" v="9407" actId="164"/>
          <ac:grpSpMkLst>
            <pc:docMk/>
            <pc:sldMk cId="1258800006" sldId="345"/>
            <ac:grpSpMk id="125" creationId="{A5C3C241-BD2F-4492-874B-258DF0AEA2FB}"/>
          </ac:grpSpMkLst>
        </pc:grpChg>
        <pc:grpChg chg="add mod topLvl">
          <ac:chgData name="Jason  Mayberry" userId="cecd4e79-e9a6-45b1-a01a-f51df2288f6a" providerId="ADAL" clId="{87F60116-861F-41B0-94FE-2A4A1EA80725}" dt="2021-01-13T09:15:01.703" v="9407" actId="164"/>
          <ac:grpSpMkLst>
            <pc:docMk/>
            <pc:sldMk cId="1258800006" sldId="345"/>
            <ac:grpSpMk id="129" creationId="{CE907F5A-A40F-4312-84BF-8F6B6A186ACE}"/>
          </ac:grpSpMkLst>
        </pc:grpChg>
        <pc:grpChg chg="add mod topLvl">
          <ac:chgData name="Jason  Mayberry" userId="cecd4e79-e9a6-45b1-a01a-f51df2288f6a" providerId="ADAL" clId="{87F60116-861F-41B0-94FE-2A4A1EA80725}" dt="2021-01-13T09:15:01.703" v="9407" actId="164"/>
          <ac:grpSpMkLst>
            <pc:docMk/>
            <pc:sldMk cId="1258800006" sldId="345"/>
            <ac:grpSpMk id="132" creationId="{B85FA1A0-1137-4B02-866F-9D2D08C834BF}"/>
          </ac:grpSpMkLst>
        </pc:grpChg>
        <pc:grpChg chg="add mod topLvl">
          <ac:chgData name="Jason  Mayberry" userId="cecd4e79-e9a6-45b1-a01a-f51df2288f6a" providerId="ADAL" clId="{87F60116-861F-41B0-94FE-2A4A1EA80725}" dt="2021-01-13T09:15:01.703" v="9407" actId="164"/>
          <ac:grpSpMkLst>
            <pc:docMk/>
            <pc:sldMk cId="1258800006" sldId="345"/>
            <ac:grpSpMk id="137" creationId="{D45A56D2-22E4-4BA6-85F5-D9ABD229B68D}"/>
          </ac:grpSpMkLst>
        </pc:grpChg>
        <pc:grpChg chg="add mod topLvl">
          <ac:chgData name="Jason  Mayberry" userId="cecd4e79-e9a6-45b1-a01a-f51df2288f6a" providerId="ADAL" clId="{87F60116-861F-41B0-94FE-2A4A1EA80725}" dt="2021-01-13T09:15:01.703" v="9407" actId="164"/>
          <ac:grpSpMkLst>
            <pc:docMk/>
            <pc:sldMk cId="1258800006" sldId="345"/>
            <ac:grpSpMk id="140" creationId="{BC493F60-EE66-419C-807E-F3E922EACC43}"/>
          </ac:grpSpMkLst>
        </pc:grpChg>
        <pc:grpChg chg="add mod topLvl">
          <ac:chgData name="Jason  Mayberry" userId="cecd4e79-e9a6-45b1-a01a-f51df2288f6a" providerId="ADAL" clId="{87F60116-861F-41B0-94FE-2A4A1EA80725}" dt="2021-01-13T09:15:01.703" v="9407" actId="164"/>
          <ac:grpSpMkLst>
            <pc:docMk/>
            <pc:sldMk cId="1258800006" sldId="345"/>
            <ac:grpSpMk id="143" creationId="{C832CE48-EAB0-439A-9D77-C37AD1237D3A}"/>
          </ac:grpSpMkLst>
        </pc:grpChg>
        <pc:grpChg chg="add mod topLvl">
          <ac:chgData name="Jason  Mayberry" userId="cecd4e79-e9a6-45b1-a01a-f51df2288f6a" providerId="ADAL" clId="{87F60116-861F-41B0-94FE-2A4A1EA80725}" dt="2021-01-13T09:15:01.703" v="9407" actId="164"/>
          <ac:grpSpMkLst>
            <pc:docMk/>
            <pc:sldMk cId="1258800006" sldId="345"/>
            <ac:grpSpMk id="146" creationId="{8E02484A-5C4E-4DB1-BA4A-0C6D217E33D2}"/>
          </ac:grpSpMkLst>
        </pc:grpChg>
        <pc:grpChg chg="add mod topLvl">
          <ac:chgData name="Jason  Mayberry" userId="cecd4e79-e9a6-45b1-a01a-f51df2288f6a" providerId="ADAL" clId="{87F60116-861F-41B0-94FE-2A4A1EA80725}" dt="2021-01-13T09:15:03.436" v="9408" actId="164"/>
          <ac:grpSpMkLst>
            <pc:docMk/>
            <pc:sldMk cId="1258800006" sldId="345"/>
            <ac:grpSpMk id="158" creationId="{A5CF292B-0062-42AF-85E9-6B3386DA8D93}"/>
          </ac:grpSpMkLst>
        </pc:grpChg>
        <pc:grpChg chg="add mod topLvl">
          <ac:chgData name="Jason  Mayberry" userId="cecd4e79-e9a6-45b1-a01a-f51df2288f6a" providerId="ADAL" clId="{87F60116-861F-41B0-94FE-2A4A1EA80725}" dt="2021-01-13T09:15:03.436" v="9408" actId="164"/>
          <ac:grpSpMkLst>
            <pc:docMk/>
            <pc:sldMk cId="1258800006" sldId="345"/>
            <ac:grpSpMk id="162" creationId="{FC99B949-60B2-4BD0-A01E-4C7BB6B55031}"/>
          </ac:grpSpMkLst>
        </pc:grpChg>
        <pc:grpChg chg="add mod topLvl">
          <ac:chgData name="Jason  Mayberry" userId="cecd4e79-e9a6-45b1-a01a-f51df2288f6a" providerId="ADAL" clId="{87F60116-861F-41B0-94FE-2A4A1EA80725}" dt="2021-01-13T09:15:03.436" v="9408" actId="164"/>
          <ac:grpSpMkLst>
            <pc:docMk/>
            <pc:sldMk cId="1258800006" sldId="345"/>
            <ac:grpSpMk id="165" creationId="{94053A9B-A083-4833-8546-8291F0DF5C22}"/>
          </ac:grpSpMkLst>
        </pc:grpChg>
        <pc:grpChg chg="add mod topLvl">
          <ac:chgData name="Jason  Mayberry" userId="cecd4e79-e9a6-45b1-a01a-f51df2288f6a" providerId="ADAL" clId="{87F60116-861F-41B0-94FE-2A4A1EA80725}" dt="2021-01-13T09:15:03.436" v="9408" actId="164"/>
          <ac:grpSpMkLst>
            <pc:docMk/>
            <pc:sldMk cId="1258800006" sldId="345"/>
            <ac:grpSpMk id="170" creationId="{32D11F9D-5458-4C8C-AFD9-E0A7F613AF12}"/>
          </ac:grpSpMkLst>
        </pc:grpChg>
        <pc:grpChg chg="add mod topLvl">
          <ac:chgData name="Jason  Mayberry" userId="cecd4e79-e9a6-45b1-a01a-f51df2288f6a" providerId="ADAL" clId="{87F60116-861F-41B0-94FE-2A4A1EA80725}" dt="2021-01-13T09:15:03.436" v="9408" actId="164"/>
          <ac:grpSpMkLst>
            <pc:docMk/>
            <pc:sldMk cId="1258800006" sldId="345"/>
            <ac:grpSpMk id="173" creationId="{68BCB0D3-D4E2-45C2-A66F-4D8DDA464FF0}"/>
          </ac:grpSpMkLst>
        </pc:grpChg>
        <pc:grpChg chg="add mod topLvl">
          <ac:chgData name="Jason  Mayberry" userId="cecd4e79-e9a6-45b1-a01a-f51df2288f6a" providerId="ADAL" clId="{87F60116-861F-41B0-94FE-2A4A1EA80725}" dt="2021-01-13T09:15:03.436" v="9408" actId="164"/>
          <ac:grpSpMkLst>
            <pc:docMk/>
            <pc:sldMk cId="1258800006" sldId="345"/>
            <ac:grpSpMk id="176" creationId="{72C4912E-C5B1-4779-AF23-861C5DEFCDA1}"/>
          </ac:grpSpMkLst>
        </pc:grpChg>
        <pc:grpChg chg="add mod topLvl">
          <ac:chgData name="Jason  Mayberry" userId="cecd4e79-e9a6-45b1-a01a-f51df2288f6a" providerId="ADAL" clId="{87F60116-861F-41B0-94FE-2A4A1EA80725}" dt="2021-01-13T09:15:03.436" v="9408" actId="164"/>
          <ac:grpSpMkLst>
            <pc:docMk/>
            <pc:sldMk cId="1258800006" sldId="345"/>
            <ac:grpSpMk id="179" creationId="{67F47225-BCE8-4DBE-8434-1761210DB16F}"/>
          </ac:grpSpMkLst>
        </pc:grpChg>
        <pc:grpChg chg="add mod">
          <ac:chgData name="Jason  Mayberry" userId="cecd4e79-e9a6-45b1-a01a-f51df2288f6a" providerId="ADAL" clId="{87F60116-861F-41B0-94FE-2A4A1EA80725}" dt="2021-01-13T09:14:17.057" v="9397" actId="164"/>
          <ac:grpSpMkLst>
            <pc:docMk/>
            <pc:sldMk cId="1258800006" sldId="345"/>
            <ac:grpSpMk id="193" creationId="{A4446C4E-8F52-4715-B9F3-49B109633FAC}"/>
          </ac:grpSpMkLst>
        </pc:grpChg>
        <pc:grpChg chg="add mod">
          <ac:chgData name="Jason  Mayberry" userId="cecd4e79-e9a6-45b1-a01a-f51df2288f6a" providerId="ADAL" clId="{87F60116-861F-41B0-94FE-2A4A1EA80725}" dt="2021-01-13T09:14:15.816" v="9395" actId="164"/>
          <ac:grpSpMkLst>
            <pc:docMk/>
            <pc:sldMk cId="1258800006" sldId="345"/>
            <ac:grpSpMk id="194" creationId="{15F9334C-6277-471C-8DC4-2DCC5FEDF479}"/>
          </ac:grpSpMkLst>
        </pc:grpChg>
        <pc:grpChg chg="add mod">
          <ac:chgData name="Jason  Mayberry" userId="cecd4e79-e9a6-45b1-a01a-f51df2288f6a" providerId="ADAL" clId="{87F60116-861F-41B0-94FE-2A4A1EA80725}" dt="2021-01-13T09:15:01.703" v="9407" actId="164"/>
          <ac:grpSpMkLst>
            <pc:docMk/>
            <pc:sldMk cId="1258800006" sldId="345"/>
            <ac:grpSpMk id="195" creationId="{A0D18911-8C25-4434-A67B-451082CF0DB9}"/>
          </ac:grpSpMkLst>
        </pc:grpChg>
        <pc:grpChg chg="add mod ord">
          <ac:chgData name="Jason  Mayberry" userId="cecd4e79-e9a6-45b1-a01a-f51df2288f6a" providerId="ADAL" clId="{87F60116-861F-41B0-94FE-2A4A1EA80725}" dt="2021-01-13T09:15:19.441" v="9412" actId="164"/>
          <ac:grpSpMkLst>
            <pc:docMk/>
            <pc:sldMk cId="1258800006" sldId="345"/>
            <ac:grpSpMk id="196" creationId="{7CCDCF72-D667-48FB-9E34-89FAC5E76062}"/>
          </ac:grpSpMkLst>
        </pc:grpChg>
        <pc:grpChg chg="add mod">
          <ac:chgData name="Jason  Mayberry" userId="cecd4e79-e9a6-45b1-a01a-f51df2288f6a" providerId="ADAL" clId="{87F60116-861F-41B0-94FE-2A4A1EA80725}" dt="2021-01-13T09:15:19.441" v="9412" actId="164"/>
          <ac:grpSpMkLst>
            <pc:docMk/>
            <pc:sldMk cId="1258800006" sldId="345"/>
            <ac:grpSpMk id="197" creationId="{2B941F64-CCEB-40EA-B6BA-FBFCCEDD6387}"/>
          </ac:grpSpMkLst>
        </pc:grpChg>
      </pc:sldChg>
      <pc:sldChg chg="addSp delSp modSp add mod ord modAnim">
        <pc:chgData name="Jason  Mayberry" userId="cecd4e79-e9a6-45b1-a01a-f51df2288f6a" providerId="ADAL" clId="{87F60116-861F-41B0-94FE-2A4A1EA80725}" dt="2021-01-13T08:07:08.562" v="7075"/>
        <pc:sldMkLst>
          <pc:docMk/>
          <pc:sldMk cId="506562660" sldId="346"/>
        </pc:sldMkLst>
        <pc:spChg chg="add mod">
          <ac:chgData name="Jason  Mayberry" userId="cecd4e79-e9a6-45b1-a01a-f51df2288f6a" providerId="ADAL" clId="{87F60116-861F-41B0-94FE-2A4A1EA80725}" dt="2021-01-13T02:27:20.807" v="307" actId="164"/>
          <ac:spMkLst>
            <pc:docMk/>
            <pc:sldMk cId="506562660" sldId="346"/>
            <ac:spMk id="398" creationId="{775051C1-D745-44A4-8A7B-A8DCBDBFBF79}"/>
          </ac:spMkLst>
        </pc:spChg>
        <pc:spChg chg="add mod">
          <ac:chgData name="Jason  Mayberry" userId="cecd4e79-e9a6-45b1-a01a-f51df2288f6a" providerId="ADAL" clId="{87F60116-861F-41B0-94FE-2A4A1EA80725}" dt="2021-01-13T02:27:20.807" v="307" actId="164"/>
          <ac:spMkLst>
            <pc:docMk/>
            <pc:sldMk cId="506562660" sldId="346"/>
            <ac:spMk id="399" creationId="{1EE3E21F-591B-4489-998D-8BA657D7DC0C}"/>
          </ac:spMkLst>
        </pc:spChg>
        <pc:spChg chg="add mod">
          <ac:chgData name="Jason  Mayberry" userId="cecd4e79-e9a6-45b1-a01a-f51df2288f6a" providerId="ADAL" clId="{87F60116-861F-41B0-94FE-2A4A1EA80725}" dt="2021-01-13T02:27:20.807" v="307" actId="164"/>
          <ac:spMkLst>
            <pc:docMk/>
            <pc:sldMk cId="506562660" sldId="346"/>
            <ac:spMk id="400" creationId="{C2D2D4A8-B912-4EC1-8BF8-F29A8B0071DD}"/>
          </ac:spMkLst>
        </pc:spChg>
        <pc:spChg chg="del">
          <ac:chgData name="Jason  Mayberry" userId="cecd4e79-e9a6-45b1-a01a-f51df2288f6a" providerId="ADAL" clId="{87F60116-861F-41B0-94FE-2A4A1EA80725}" dt="2021-01-13T02:24:17.298" v="125" actId="478"/>
          <ac:spMkLst>
            <pc:docMk/>
            <pc:sldMk cId="506562660" sldId="346"/>
            <ac:spMk id="109956" creationId="{00000000-0000-0000-0000-000000000000}"/>
          </ac:spMkLst>
        </pc:spChg>
        <pc:spChg chg="del">
          <ac:chgData name="Jason  Mayberry" userId="cecd4e79-e9a6-45b1-a01a-f51df2288f6a" providerId="ADAL" clId="{87F60116-861F-41B0-94FE-2A4A1EA80725}" dt="2021-01-13T02:24:17.298" v="125" actId="478"/>
          <ac:spMkLst>
            <pc:docMk/>
            <pc:sldMk cId="506562660" sldId="346"/>
            <ac:spMk id="109960" creationId="{00000000-0000-0000-0000-000000000000}"/>
          </ac:spMkLst>
        </pc:spChg>
        <pc:spChg chg="mod">
          <ac:chgData name="Jason  Mayberry" userId="cecd4e79-e9a6-45b1-a01a-f51df2288f6a" providerId="ADAL" clId="{87F60116-861F-41B0-94FE-2A4A1EA80725}" dt="2021-01-13T02:26:11.663" v="286" actId="207"/>
          <ac:spMkLst>
            <pc:docMk/>
            <pc:sldMk cId="506562660" sldId="346"/>
            <ac:spMk id="109961" creationId="{00000000-0000-0000-0000-000000000000}"/>
          </ac:spMkLst>
        </pc:spChg>
        <pc:grpChg chg="add mod">
          <ac:chgData name="Jason  Mayberry" userId="cecd4e79-e9a6-45b1-a01a-f51df2288f6a" providerId="ADAL" clId="{87F60116-861F-41B0-94FE-2A4A1EA80725}" dt="2021-01-13T02:27:20.807" v="307" actId="164"/>
          <ac:grpSpMkLst>
            <pc:docMk/>
            <pc:sldMk cId="506562660" sldId="346"/>
            <ac:grpSpMk id="2" creationId="{41ADDE40-E4F7-41BB-83CE-B440EC2C53DE}"/>
          </ac:grpSpMkLst>
        </pc:grpChg>
        <pc:picChg chg="add mod">
          <ac:chgData name="Jason  Mayberry" userId="cecd4e79-e9a6-45b1-a01a-f51df2288f6a" providerId="ADAL" clId="{87F60116-861F-41B0-94FE-2A4A1EA80725}" dt="2021-01-13T02:27:20.807" v="307" actId="164"/>
          <ac:picMkLst>
            <pc:docMk/>
            <pc:sldMk cId="506562660" sldId="346"/>
            <ac:picMk id="396" creationId="{01FE6067-19CB-4475-BC3A-1DB29F44D6BB}"/>
          </ac:picMkLst>
        </pc:picChg>
        <pc:picChg chg="add mod">
          <ac:chgData name="Jason  Mayberry" userId="cecd4e79-e9a6-45b1-a01a-f51df2288f6a" providerId="ADAL" clId="{87F60116-861F-41B0-94FE-2A4A1EA80725}" dt="2021-01-13T02:27:20.807" v="307" actId="164"/>
          <ac:picMkLst>
            <pc:docMk/>
            <pc:sldMk cId="506562660" sldId="346"/>
            <ac:picMk id="397" creationId="{B89B256D-5ACE-44C7-ADBF-12B7B07A979B}"/>
          </ac:picMkLst>
        </pc:picChg>
        <pc:picChg chg="del">
          <ac:chgData name="Jason  Mayberry" userId="cecd4e79-e9a6-45b1-a01a-f51df2288f6a" providerId="ADAL" clId="{87F60116-861F-41B0-94FE-2A4A1EA80725}" dt="2021-01-13T02:24:18.530" v="126" actId="478"/>
          <ac:picMkLst>
            <pc:docMk/>
            <pc:sldMk cId="506562660" sldId="346"/>
            <ac:picMk id="109958" creationId="{00000000-0000-0000-0000-000000000000}"/>
          </ac:picMkLst>
        </pc:picChg>
        <pc:picChg chg="del">
          <ac:chgData name="Jason  Mayberry" userId="cecd4e79-e9a6-45b1-a01a-f51df2288f6a" providerId="ADAL" clId="{87F60116-861F-41B0-94FE-2A4A1EA80725}" dt="2021-01-13T02:24:18.530" v="126" actId="478"/>
          <ac:picMkLst>
            <pc:docMk/>
            <pc:sldMk cId="506562660" sldId="346"/>
            <ac:picMk id="109959" creationId="{00000000-0000-0000-0000-000000000000}"/>
          </ac:picMkLst>
        </pc:picChg>
      </pc:sldChg>
      <pc:sldChg chg="addSp delSp modSp add mod delAnim modAnim">
        <pc:chgData name="Jason  Mayberry" userId="cecd4e79-e9a6-45b1-a01a-f51df2288f6a" providerId="ADAL" clId="{87F60116-861F-41B0-94FE-2A4A1EA80725}" dt="2021-01-13T09:18:07.660" v="9444"/>
        <pc:sldMkLst>
          <pc:docMk/>
          <pc:sldMk cId="3696062121" sldId="347"/>
        </pc:sldMkLst>
        <pc:spChg chg="del">
          <ac:chgData name="Jason  Mayberry" userId="cecd4e79-e9a6-45b1-a01a-f51df2288f6a" providerId="ADAL" clId="{87F60116-861F-41B0-94FE-2A4A1EA80725}" dt="2021-01-13T03:56:48.584" v="829" actId="478"/>
          <ac:spMkLst>
            <pc:docMk/>
            <pc:sldMk cId="3696062121" sldId="347"/>
            <ac:spMk id="3" creationId="{CECABFB8-B064-4B63-866E-088990DB35CA}"/>
          </ac:spMkLst>
        </pc:spChg>
        <pc:spChg chg="del">
          <ac:chgData name="Jason  Mayberry" userId="cecd4e79-e9a6-45b1-a01a-f51df2288f6a" providerId="ADAL" clId="{87F60116-861F-41B0-94FE-2A4A1EA80725}" dt="2021-01-13T03:57:16.241" v="915" actId="478"/>
          <ac:spMkLst>
            <pc:docMk/>
            <pc:sldMk cId="3696062121" sldId="347"/>
            <ac:spMk id="5" creationId="{0CB659A7-17C5-40A4-838F-AE52FAB71062}"/>
          </ac:spMkLst>
        </pc:spChg>
        <pc:spChg chg="del">
          <ac:chgData name="Jason  Mayberry" userId="cecd4e79-e9a6-45b1-a01a-f51df2288f6a" providerId="ADAL" clId="{87F60116-861F-41B0-94FE-2A4A1EA80725}" dt="2021-01-13T03:57:16.241" v="915" actId="478"/>
          <ac:spMkLst>
            <pc:docMk/>
            <pc:sldMk cId="3696062121" sldId="347"/>
            <ac:spMk id="6" creationId="{449E76AA-CDF6-4187-986C-31B78974239B}"/>
          </ac:spMkLst>
        </pc:spChg>
        <pc:spChg chg="del">
          <ac:chgData name="Jason  Mayberry" userId="cecd4e79-e9a6-45b1-a01a-f51df2288f6a" providerId="ADAL" clId="{87F60116-861F-41B0-94FE-2A4A1EA80725}" dt="2021-01-13T03:57:16.241" v="915" actId="478"/>
          <ac:spMkLst>
            <pc:docMk/>
            <pc:sldMk cId="3696062121" sldId="347"/>
            <ac:spMk id="12" creationId="{47107E7F-A16E-474D-AA62-3B1B47523021}"/>
          </ac:spMkLst>
        </pc:spChg>
        <pc:spChg chg="del">
          <ac:chgData name="Jason  Mayberry" userId="cecd4e79-e9a6-45b1-a01a-f51df2288f6a" providerId="ADAL" clId="{87F60116-861F-41B0-94FE-2A4A1EA80725}" dt="2021-01-13T03:57:16.241" v="915" actId="478"/>
          <ac:spMkLst>
            <pc:docMk/>
            <pc:sldMk cId="3696062121" sldId="347"/>
            <ac:spMk id="23" creationId="{65060380-0D71-4AAF-A84F-AEE1AB1F8835}"/>
          </ac:spMkLst>
        </pc:spChg>
        <pc:spChg chg="del">
          <ac:chgData name="Jason  Mayberry" userId="cecd4e79-e9a6-45b1-a01a-f51df2288f6a" providerId="ADAL" clId="{87F60116-861F-41B0-94FE-2A4A1EA80725}" dt="2021-01-13T03:57:16.241" v="915" actId="478"/>
          <ac:spMkLst>
            <pc:docMk/>
            <pc:sldMk cId="3696062121" sldId="347"/>
            <ac:spMk id="24" creationId="{82C5BD69-DE9A-4F90-B33D-8C4DE40C3924}"/>
          </ac:spMkLst>
        </pc:spChg>
        <pc:spChg chg="del">
          <ac:chgData name="Jason  Mayberry" userId="cecd4e79-e9a6-45b1-a01a-f51df2288f6a" providerId="ADAL" clId="{87F60116-861F-41B0-94FE-2A4A1EA80725}" dt="2021-01-13T03:57:16.241" v="915" actId="478"/>
          <ac:spMkLst>
            <pc:docMk/>
            <pc:sldMk cId="3696062121" sldId="347"/>
            <ac:spMk id="25" creationId="{7DB13918-04D4-4FFB-A480-5FC3029491F5}"/>
          </ac:spMkLst>
        </pc:spChg>
        <pc:spChg chg="del">
          <ac:chgData name="Jason  Mayberry" userId="cecd4e79-e9a6-45b1-a01a-f51df2288f6a" providerId="ADAL" clId="{87F60116-861F-41B0-94FE-2A4A1EA80725}" dt="2021-01-13T03:57:16.241" v="915" actId="478"/>
          <ac:spMkLst>
            <pc:docMk/>
            <pc:sldMk cId="3696062121" sldId="347"/>
            <ac:spMk id="38" creationId="{4D49211A-54D9-47AF-B5A4-FE580A826819}"/>
          </ac:spMkLst>
        </pc:spChg>
        <pc:spChg chg="del">
          <ac:chgData name="Jason  Mayberry" userId="cecd4e79-e9a6-45b1-a01a-f51df2288f6a" providerId="ADAL" clId="{87F60116-861F-41B0-94FE-2A4A1EA80725}" dt="2021-01-13T03:57:16.241" v="915" actId="478"/>
          <ac:spMkLst>
            <pc:docMk/>
            <pc:sldMk cId="3696062121" sldId="347"/>
            <ac:spMk id="39" creationId="{FB780BBC-93F5-4F76-AD73-6F71D2923C51}"/>
          </ac:spMkLst>
        </pc:spChg>
        <pc:spChg chg="del">
          <ac:chgData name="Jason  Mayberry" userId="cecd4e79-e9a6-45b1-a01a-f51df2288f6a" providerId="ADAL" clId="{87F60116-861F-41B0-94FE-2A4A1EA80725}" dt="2021-01-13T03:57:16.241" v="915" actId="478"/>
          <ac:spMkLst>
            <pc:docMk/>
            <pc:sldMk cId="3696062121" sldId="347"/>
            <ac:spMk id="40" creationId="{D7A3C138-1C50-4E99-8A83-9B583EF64B54}"/>
          </ac:spMkLst>
        </pc:spChg>
        <pc:spChg chg="del">
          <ac:chgData name="Jason  Mayberry" userId="cecd4e79-e9a6-45b1-a01a-f51df2288f6a" providerId="ADAL" clId="{87F60116-861F-41B0-94FE-2A4A1EA80725}" dt="2021-01-13T03:57:16.241" v="915" actId="478"/>
          <ac:spMkLst>
            <pc:docMk/>
            <pc:sldMk cId="3696062121" sldId="347"/>
            <ac:spMk id="41" creationId="{9F01AF6C-2B5F-4816-A69B-D9368BDB36FE}"/>
          </ac:spMkLst>
        </pc:spChg>
        <pc:spChg chg="del">
          <ac:chgData name="Jason  Mayberry" userId="cecd4e79-e9a6-45b1-a01a-f51df2288f6a" providerId="ADAL" clId="{87F60116-861F-41B0-94FE-2A4A1EA80725}" dt="2021-01-13T03:57:16.241" v="915" actId="478"/>
          <ac:spMkLst>
            <pc:docMk/>
            <pc:sldMk cId="3696062121" sldId="347"/>
            <ac:spMk id="42" creationId="{982A2ED6-326D-4CE0-AB68-41B5539DD860}"/>
          </ac:spMkLst>
        </pc:spChg>
        <pc:spChg chg="del">
          <ac:chgData name="Jason  Mayberry" userId="cecd4e79-e9a6-45b1-a01a-f51df2288f6a" providerId="ADAL" clId="{87F60116-861F-41B0-94FE-2A4A1EA80725}" dt="2021-01-13T03:57:16.241" v="915" actId="478"/>
          <ac:spMkLst>
            <pc:docMk/>
            <pc:sldMk cId="3696062121" sldId="347"/>
            <ac:spMk id="44" creationId="{A55CB748-BADE-444C-8E0D-C476620482C9}"/>
          </ac:spMkLst>
        </pc:spChg>
        <pc:spChg chg="del">
          <ac:chgData name="Jason  Mayberry" userId="cecd4e79-e9a6-45b1-a01a-f51df2288f6a" providerId="ADAL" clId="{87F60116-861F-41B0-94FE-2A4A1EA80725}" dt="2021-01-13T03:57:16.241" v="915" actId="478"/>
          <ac:spMkLst>
            <pc:docMk/>
            <pc:sldMk cId="3696062121" sldId="347"/>
            <ac:spMk id="45" creationId="{39C4BF4F-5FDB-49B7-B7D9-8EF8AE6990EB}"/>
          </ac:spMkLst>
        </pc:spChg>
        <pc:spChg chg="del">
          <ac:chgData name="Jason  Mayberry" userId="cecd4e79-e9a6-45b1-a01a-f51df2288f6a" providerId="ADAL" clId="{87F60116-861F-41B0-94FE-2A4A1EA80725}" dt="2021-01-13T03:57:16.241" v="915" actId="478"/>
          <ac:spMkLst>
            <pc:docMk/>
            <pc:sldMk cId="3696062121" sldId="347"/>
            <ac:spMk id="46" creationId="{A2224D56-478C-424E-A930-B9C526EADCEF}"/>
          </ac:spMkLst>
        </pc:spChg>
        <pc:spChg chg="del">
          <ac:chgData name="Jason  Mayberry" userId="cecd4e79-e9a6-45b1-a01a-f51df2288f6a" providerId="ADAL" clId="{87F60116-861F-41B0-94FE-2A4A1EA80725}" dt="2021-01-13T03:57:16.241" v="915" actId="478"/>
          <ac:spMkLst>
            <pc:docMk/>
            <pc:sldMk cId="3696062121" sldId="347"/>
            <ac:spMk id="47" creationId="{E0EB5907-078B-40AD-B58A-BA6891D1F2A5}"/>
          </ac:spMkLst>
        </pc:spChg>
        <pc:spChg chg="del">
          <ac:chgData name="Jason  Mayberry" userId="cecd4e79-e9a6-45b1-a01a-f51df2288f6a" providerId="ADAL" clId="{87F60116-861F-41B0-94FE-2A4A1EA80725}" dt="2021-01-13T03:57:16.241" v="915" actId="478"/>
          <ac:spMkLst>
            <pc:docMk/>
            <pc:sldMk cId="3696062121" sldId="347"/>
            <ac:spMk id="48" creationId="{8E1D0E6A-F7CE-4208-A4C0-5D7CDC37913B}"/>
          </ac:spMkLst>
        </pc:spChg>
        <pc:spChg chg="mod topLvl">
          <ac:chgData name="Jason  Mayberry" userId="cecd4e79-e9a6-45b1-a01a-f51df2288f6a" providerId="ADAL" clId="{87F60116-861F-41B0-94FE-2A4A1EA80725}" dt="2021-01-13T09:16:11.647" v="9417" actId="165"/>
          <ac:spMkLst>
            <pc:docMk/>
            <pc:sldMk cId="3696062121" sldId="347"/>
            <ac:spMk id="49" creationId="{1CDADDA5-F4C7-49CE-A4D0-727263F78F55}"/>
          </ac:spMkLst>
        </pc:spChg>
        <pc:spChg chg="mod topLvl">
          <ac:chgData name="Jason  Mayberry" userId="cecd4e79-e9a6-45b1-a01a-f51df2288f6a" providerId="ADAL" clId="{87F60116-861F-41B0-94FE-2A4A1EA80725}" dt="2021-01-13T09:16:24.617" v="9418" actId="164"/>
          <ac:spMkLst>
            <pc:docMk/>
            <pc:sldMk cId="3696062121" sldId="347"/>
            <ac:spMk id="50" creationId="{8CF8F144-9EA5-47E3-83EC-9EBA140710A8}"/>
          </ac:spMkLst>
        </pc:spChg>
        <pc:spChg chg="mod">
          <ac:chgData name="Jason  Mayberry" userId="cecd4e79-e9a6-45b1-a01a-f51df2288f6a" providerId="ADAL" clId="{87F60116-861F-41B0-94FE-2A4A1EA80725}" dt="2021-01-13T09:16:11.647" v="9417" actId="165"/>
          <ac:spMkLst>
            <pc:docMk/>
            <pc:sldMk cId="3696062121" sldId="347"/>
            <ac:spMk id="52" creationId="{48D0034E-FE14-43D9-BEE3-35140E2E3557}"/>
          </ac:spMkLst>
        </pc:spChg>
        <pc:spChg chg="mod">
          <ac:chgData name="Jason  Mayberry" userId="cecd4e79-e9a6-45b1-a01a-f51df2288f6a" providerId="ADAL" clId="{87F60116-861F-41B0-94FE-2A4A1EA80725}" dt="2021-01-13T09:16:11.647" v="9417" actId="165"/>
          <ac:spMkLst>
            <pc:docMk/>
            <pc:sldMk cId="3696062121" sldId="347"/>
            <ac:spMk id="53" creationId="{4D275655-1646-4BD4-AFF0-EB34C14DAD2D}"/>
          </ac:spMkLst>
        </pc:spChg>
        <pc:spChg chg="mod topLvl">
          <ac:chgData name="Jason  Mayberry" userId="cecd4e79-e9a6-45b1-a01a-f51df2288f6a" providerId="ADAL" clId="{87F60116-861F-41B0-94FE-2A4A1EA80725}" dt="2021-01-13T09:16:24.617" v="9418" actId="164"/>
          <ac:spMkLst>
            <pc:docMk/>
            <pc:sldMk cId="3696062121" sldId="347"/>
            <ac:spMk id="54" creationId="{F888091D-8D4F-41C2-A039-450E462A2BBC}"/>
          </ac:spMkLst>
        </pc:spChg>
        <pc:spChg chg="mod">
          <ac:chgData name="Jason  Mayberry" userId="cecd4e79-e9a6-45b1-a01a-f51df2288f6a" providerId="ADAL" clId="{87F60116-861F-41B0-94FE-2A4A1EA80725}" dt="2021-01-13T09:16:11.647" v="9417" actId="165"/>
          <ac:spMkLst>
            <pc:docMk/>
            <pc:sldMk cId="3696062121" sldId="347"/>
            <ac:spMk id="56" creationId="{8E2B778C-D33F-498F-8C58-FFB7A4BFB4A1}"/>
          </ac:spMkLst>
        </pc:spChg>
        <pc:spChg chg="mod">
          <ac:chgData name="Jason  Mayberry" userId="cecd4e79-e9a6-45b1-a01a-f51df2288f6a" providerId="ADAL" clId="{87F60116-861F-41B0-94FE-2A4A1EA80725}" dt="2021-01-13T09:16:11.647" v="9417" actId="165"/>
          <ac:spMkLst>
            <pc:docMk/>
            <pc:sldMk cId="3696062121" sldId="347"/>
            <ac:spMk id="57" creationId="{5005F5D2-577D-4711-A9B8-000DF6FF5449}"/>
          </ac:spMkLst>
        </pc:spChg>
        <pc:spChg chg="mod topLvl">
          <ac:chgData name="Jason  Mayberry" userId="cecd4e79-e9a6-45b1-a01a-f51df2288f6a" providerId="ADAL" clId="{87F60116-861F-41B0-94FE-2A4A1EA80725}" dt="2021-01-13T09:16:24.617" v="9418" actId="164"/>
          <ac:spMkLst>
            <pc:docMk/>
            <pc:sldMk cId="3696062121" sldId="347"/>
            <ac:spMk id="59" creationId="{73564A2B-1E57-4821-873E-9EB3BB1DD632}"/>
          </ac:spMkLst>
        </pc:spChg>
        <pc:spChg chg="del mod">
          <ac:chgData name="Jason  Mayberry" userId="cecd4e79-e9a6-45b1-a01a-f51df2288f6a" providerId="ADAL" clId="{87F60116-861F-41B0-94FE-2A4A1EA80725}" dt="2021-01-13T03:57:26.165" v="917" actId="478"/>
          <ac:spMkLst>
            <pc:docMk/>
            <pc:sldMk cId="3696062121" sldId="347"/>
            <ac:spMk id="61" creationId="{3422802D-8ADE-477E-869A-26EEE9606AA9}"/>
          </ac:spMkLst>
        </pc:spChg>
        <pc:spChg chg="mod topLvl">
          <ac:chgData name="Jason  Mayberry" userId="cecd4e79-e9a6-45b1-a01a-f51df2288f6a" providerId="ADAL" clId="{87F60116-861F-41B0-94FE-2A4A1EA80725}" dt="2021-01-13T09:16:47.144" v="9424" actId="164"/>
          <ac:spMkLst>
            <pc:docMk/>
            <pc:sldMk cId="3696062121" sldId="347"/>
            <ac:spMk id="62" creationId="{53A2C098-386C-40F1-9AD6-DC5259EE1159}"/>
          </ac:spMkLst>
        </pc:spChg>
        <pc:spChg chg="mod topLvl">
          <ac:chgData name="Jason  Mayberry" userId="cecd4e79-e9a6-45b1-a01a-f51df2288f6a" providerId="ADAL" clId="{87F60116-861F-41B0-94FE-2A4A1EA80725}" dt="2021-01-13T09:16:47.144" v="9424" actId="164"/>
          <ac:spMkLst>
            <pc:docMk/>
            <pc:sldMk cId="3696062121" sldId="347"/>
            <ac:spMk id="63" creationId="{314D4885-1079-4923-95F7-B31824D18A5F}"/>
          </ac:spMkLst>
        </pc:spChg>
        <pc:spChg chg="mod">
          <ac:chgData name="Jason  Mayberry" userId="cecd4e79-e9a6-45b1-a01a-f51df2288f6a" providerId="ADAL" clId="{87F60116-861F-41B0-94FE-2A4A1EA80725}" dt="2021-01-13T09:16:11.647" v="9417" actId="165"/>
          <ac:spMkLst>
            <pc:docMk/>
            <pc:sldMk cId="3696062121" sldId="347"/>
            <ac:spMk id="65" creationId="{22D7B2A5-C490-41D4-8804-8095AF9DE473}"/>
          </ac:spMkLst>
        </pc:spChg>
        <pc:spChg chg="mod">
          <ac:chgData name="Jason  Mayberry" userId="cecd4e79-e9a6-45b1-a01a-f51df2288f6a" providerId="ADAL" clId="{87F60116-861F-41B0-94FE-2A4A1EA80725}" dt="2021-01-13T09:16:11.647" v="9417" actId="165"/>
          <ac:spMkLst>
            <pc:docMk/>
            <pc:sldMk cId="3696062121" sldId="347"/>
            <ac:spMk id="66" creationId="{1E4F8E77-0C5A-4933-BD51-0C8D7A747FAD}"/>
          </ac:spMkLst>
        </pc:spChg>
        <pc:spChg chg="mod topLvl">
          <ac:chgData name="Jason  Mayberry" userId="cecd4e79-e9a6-45b1-a01a-f51df2288f6a" providerId="ADAL" clId="{87F60116-861F-41B0-94FE-2A4A1EA80725}" dt="2021-01-13T09:16:47.144" v="9424" actId="164"/>
          <ac:spMkLst>
            <pc:docMk/>
            <pc:sldMk cId="3696062121" sldId="347"/>
            <ac:spMk id="68" creationId="{854BB1C4-9262-443D-8872-634B966E864E}"/>
          </ac:spMkLst>
        </pc:spChg>
        <pc:spChg chg="mod topLvl">
          <ac:chgData name="Jason  Mayberry" userId="cecd4e79-e9a6-45b1-a01a-f51df2288f6a" providerId="ADAL" clId="{87F60116-861F-41B0-94FE-2A4A1EA80725}" dt="2021-01-13T09:16:47.144" v="9424" actId="164"/>
          <ac:spMkLst>
            <pc:docMk/>
            <pc:sldMk cId="3696062121" sldId="347"/>
            <ac:spMk id="69" creationId="{206ACE94-7536-4855-9E71-BEE8F31AC80E}"/>
          </ac:spMkLst>
        </pc:spChg>
        <pc:spChg chg="mod">
          <ac:chgData name="Jason  Mayberry" userId="cecd4e79-e9a6-45b1-a01a-f51df2288f6a" providerId="ADAL" clId="{87F60116-861F-41B0-94FE-2A4A1EA80725}" dt="2021-01-13T09:16:11.647" v="9417" actId="165"/>
          <ac:spMkLst>
            <pc:docMk/>
            <pc:sldMk cId="3696062121" sldId="347"/>
            <ac:spMk id="71" creationId="{4E6E7CAF-702A-44B8-AF23-D51A323262A8}"/>
          </ac:spMkLst>
        </pc:spChg>
        <pc:spChg chg="mod">
          <ac:chgData name="Jason  Mayberry" userId="cecd4e79-e9a6-45b1-a01a-f51df2288f6a" providerId="ADAL" clId="{87F60116-861F-41B0-94FE-2A4A1EA80725}" dt="2021-01-13T09:16:11.647" v="9417" actId="165"/>
          <ac:spMkLst>
            <pc:docMk/>
            <pc:sldMk cId="3696062121" sldId="347"/>
            <ac:spMk id="72" creationId="{0FF73EAF-B2D2-4A58-A7E8-60235D2EAF88}"/>
          </ac:spMkLst>
        </pc:spChg>
        <pc:spChg chg="mod topLvl">
          <ac:chgData name="Jason  Mayberry" userId="cecd4e79-e9a6-45b1-a01a-f51df2288f6a" providerId="ADAL" clId="{87F60116-861F-41B0-94FE-2A4A1EA80725}" dt="2021-01-13T09:16:47.144" v="9424" actId="164"/>
          <ac:spMkLst>
            <pc:docMk/>
            <pc:sldMk cId="3696062121" sldId="347"/>
            <ac:spMk id="74" creationId="{50BB26D9-FD6D-4251-8390-AAB18ADDB867}"/>
          </ac:spMkLst>
        </pc:spChg>
        <pc:spChg chg="mod topLvl">
          <ac:chgData name="Jason  Mayberry" userId="cecd4e79-e9a6-45b1-a01a-f51df2288f6a" providerId="ADAL" clId="{87F60116-861F-41B0-94FE-2A4A1EA80725}" dt="2021-01-13T09:16:47.144" v="9424" actId="164"/>
          <ac:spMkLst>
            <pc:docMk/>
            <pc:sldMk cId="3696062121" sldId="347"/>
            <ac:spMk id="75" creationId="{10BDF9B0-1F64-4358-B7D1-F775C592FD60}"/>
          </ac:spMkLst>
        </pc:spChg>
        <pc:spChg chg="mod topLvl">
          <ac:chgData name="Jason  Mayberry" userId="cecd4e79-e9a6-45b1-a01a-f51df2288f6a" providerId="ADAL" clId="{87F60116-861F-41B0-94FE-2A4A1EA80725}" dt="2021-01-13T09:16:47.144" v="9424" actId="164"/>
          <ac:spMkLst>
            <pc:docMk/>
            <pc:sldMk cId="3696062121" sldId="347"/>
            <ac:spMk id="76" creationId="{1D377907-3A50-42AA-A338-124BDAED7278}"/>
          </ac:spMkLst>
        </pc:spChg>
        <pc:spChg chg="mod topLvl">
          <ac:chgData name="Jason  Mayberry" userId="cecd4e79-e9a6-45b1-a01a-f51df2288f6a" providerId="ADAL" clId="{87F60116-861F-41B0-94FE-2A4A1EA80725}" dt="2021-01-13T09:16:47.144" v="9424" actId="164"/>
          <ac:spMkLst>
            <pc:docMk/>
            <pc:sldMk cId="3696062121" sldId="347"/>
            <ac:spMk id="77" creationId="{67D1CD75-8BFA-46C2-BF54-CB64A764BD18}"/>
          </ac:spMkLst>
        </pc:spChg>
        <pc:spChg chg="mod topLvl">
          <ac:chgData name="Jason  Mayberry" userId="cecd4e79-e9a6-45b1-a01a-f51df2288f6a" providerId="ADAL" clId="{87F60116-861F-41B0-94FE-2A4A1EA80725}" dt="2021-01-13T09:16:47.144" v="9424" actId="164"/>
          <ac:spMkLst>
            <pc:docMk/>
            <pc:sldMk cId="3696062121" sldId="347"/>
            <ac:spMk id="78" creationId="{4BA45C4B-24DF-45F9-8A77-61D1CAEAC7BF}"/>
          </ac:spMkLst>
        </pc:spChg>
        <pc:spChg chg="mod topLvl">
          <ac:chgData name="Jason  Mayberry" userId="cecd4e79-e9a6-45b1-a01a-f51df2288f6a" providerId="ADAL" clId="{87F60116-861F-41B0-94FE-2A4A1EA80725}" dt="2021-01-13T09:16:47.144" v="9424" actId="164"/>
          <ac:spMkLst>
            <pc:docMk/>
            <pc:sldMk cId="3696062121" sldId="347"/>
            <ac:spMk id="79" creationId="{7C3C0248-4BA3-41D3-A594-C538E0848DD3}"/>
          </ac:spMkLst>
        </pc:spChg>
        <pc:spChg chg="del mod">
          <ac:chgData name="Jason  Mayberry" userId="cecd4e79-e9a6-45b1-a01a-f51df2288f6a" providerId="ADAL" clId="{87F60116-861F-41B0-94FE-2A4A1EA80725}" dt="2021-01-13T03:57:37.389" v="919" actId="478"/>
          <ac:spMkLst>
            <pc:docMk/>
            <pc:sldMk cId="3696062121" sldId="347"/>
            <ac:spMk id="80" creationId="{068475F1-9CEC-4277-9A35-9D185A44FEA9}"/>
          </ac:spMkLst>
        </pc:spChg>
        <pc:spChg chg="mod topLvl">
          <ac:chgData name="Jason  Mayberry" userId="cecd4e79-e9a6-45b1-a01a-f51df2288f6a" providerId="ADAL" clId="{87F60116-861F-41B0-94FE-2A4A1EA80725}" dt="2021-01-13T09:16:11.647" v="9417" actId="165"/>
          <ac:spMkLst>
            <pc:docMk/>
            <pc:sldMk cId="3696062121" sldId="347"/>
            <ac:spMk id="81" creationId="{289DA383-1091-4E18-83E3-4AE21473EB59}"/>
          </ac:spMkLst>
        </pc:spChg>
        <pc:spChg chg="del mod">
          <ac:chgData name="Jason  Mayberry" userId="cecd4e79-e9a6-45b1-a01a-f51df2288f6a" providerId="ADAL" clId="{87F60116-861F-41B0-94FE-2A4A1EA80725}" dt="2021-01-13T03:57:37.389" v="919" actId="478"/>
          <ac:spMkLst>
            <pc:docMk/>
            <pc:sldMk cId="3696062121" sldId="347"/>
            <ac:spMk id="82" creationId="{7B12FE38-6CCC-4AB7-86E5-C333022E1416}"/>
          </ac:spMkLst>
        </pc:spChg>
        <pc:spChg chg="mod topLvl">
          <ac:chgData name="Jason  Mayberry" userId="cecd4e79-e9a6-45b1-a01a-f51df2288f6a" providerId="ADAL" clId="{87F60116-861F-41B0-94FE-2A4A1EA80725}" dt="2021-01-13T09:16:11.647" v="9417" actId="165"/>
          <ac:spMkLst>
            <pc:docMk/>
            <pc:sldMk cId="3696062121" sldId="347"/>
            <ac:spMk id="83" creationId="{13263FE6-D7CB-4EED-8164-47A683768424}"/>
          </ac:spMkLst>
        </pc:spChg>
        <pc:spChg chg="mod topLvl">
          <ac:chgData name="Jason  Mayberry" userId="cecd4e79-e9a6-45b1-a01a-f51df2288f6a" providerId="ADAL" clId="{87F60116-861F-41B0-94FE-2A4A1EA80725}" dt="2021-01-13T09:16:11.647" v="9417" actId="165"/>
          <ac:spMkLst>
            <pc:docMk/>
            <pc:sldMk cId="3696062121" sldId="347"/>
            <ac:spMk id="84" creationId="{96231513-C0C5-4C33-8CA5-74A7B7726D97}"/>
          </ac:spMkLst>
        </pc:spChg>
        <pc:spChg chg="del mod">
          <ac:chgData name="Jason  Mayberry" userId="cecd4e79-e9a6-45b1-a01a-f51df2288f6a" providerId="ADAL" clId="{87F60116-861F-41B0-94FE-2A4A1EA80725}" dt="2021-01-13T03:57:26.165" v="917" actId="478"/>
          <ac:spMkLst>
            <pc:docMk/>
            <pc:sldMk cId="3696062121" sldId="347"/>
            <ac:spMk id="85" creationId="{081C3BC2-091E-4207-8987-6B9ABEC305FE}"/>
          </ac:spMkLst>
        </pc:spChg>
        <pc:spChg chg="mod topLvl">
          <ac:chgData name="Jason  Mayberry" userId="cecd4e79-e9a6-45b1-a01a-f51df2288f6a" providerId="ADAL" clId="{87F60116-861F-41B0-94FE-2A4A1EA80725}" dt="2021-01-13T09:16:11.647" v="9417" actId="165"/>
          <ac:spMkLst>
            <pc:docMk/>
            <pc:sldMk cId="3696062121" sldId="347"/>
            <ac:spMk id="86" creationId="{5C6421C8-0688-4ADC-9168-46F41E366713}"/>
          </ac:spMkLst>
        </pc:spChg>
        <pc:spChg chg="mod topLvl">
          <ac:chgData name="Jason  Mayberry" userId="cecd4e79-e9a6-45b1-a01a-f51df2288f6a" providerId="ADAL" clId="{87F60116-861F-41B0-94FE-2A4A1EA80725}" dt="2021-01-13T09:16:11.647" v="9417" actId="165"/>
          <ac:spMkLst>
            <pc:docMk/>
            <pc:sldMk cId="3696062121" sldId="347"/>
            <ac:spMk id="87" creationId="{97362460-295D-488B-9611-BEBCB3E9D325}"/>
          </ac:spMkLst>
        </pc:spChg>
        <pc:spChg chg="add mod">
          <ac:chgData name="Jason  Mayberry" userId="cecd4e79-e9a6-45b1-a01a-f51df2288f6a" providerId="ADAL" clId="{87F60116-861F-41B0-94FE-2A4A1EA80725}" dt="2021-01-13T04:37:54.638" v="1659" actId="14100"/>
          <ac:spMkLst>
            <pc:docMk/>
            <pc:sldMk cId="3696062121" sldId="347"/>
            <ac:spMk id="88" creationId="{A46A496B-6FC9-43D5-922A-0E1B6E95C4F3}"/>
          </ac:spMkLst>
        </pc:spChg>
        <pc:spChg chg="add mod topLvl">
          <ac:chgData name="Jason  Mayberry" userId="cecd4e79-e9a6-45b1-a01a-f51df2288f6a" providerId="ADAL" clId="{87F60116-861F-41B0-94FE-2A4A1EA80725}" dt="2021-01-13T09:16:55.737" v="9426" actId="164"/>
          <ac:spMkLst>
            <pc:docMk/>
            <pc:sldMk cId="3696062121" sldId="347"/>
            <ac:spMk id="89" creationId="{19A1F4DF-7B8A-4EE6-B182-32506D5466E5}"/>
          </ac:spMkLst>
        </pc:spChg>
        <pc:spChg chg="add mod topLvl">
          <ac:chgData name="Jason  Mayberry" userId="cecd4e79-e9a6-45b1-a01a-f51df2288f6a" providerId="ADAL" clId="{87F60116-861F-41B0-94FE-2A4A1EA80725}" dt="2021-01-13T09:16:55.737" v="9426" actId="164"/>
          <ac:spMkLst>
            <pc:docMk/>
            <pc:sldMk cId="3696062121" sldId="347"/>
            <ac:spMk id="90" creationId="{53760449-12AB-4B8A-B724-635A6B7E7C58}"/>
          </ac:spMkLst>
        </pc:spChg>
        <pc:spChg chg="mod">
          <ac:chgData name="Jason  Mayberry" userId="cecd4e79-e9a6-45b1-a01a-f51df2288f6a" providerId="ADAL" clId="{87F60116-861F-41B0-94FE-2A4A1EA80725}" dt="2021-01-13T09:16:11.647" v="9417" actId="165"/>
          <ac:spMkLst>
            <pc:docMk/>
            <pc:sldMk cId="3696062121" sldId="347"/>
            <ac:spMk id="92" creationId="{4AD0167D-2E13-4C1F-B4EC-48A2F5FC894A}"/>
          </ac:spMkLst>
        </pc:spChg>
        <pc:spChg chg="mod">
          <ac:chgData name="Jason  Mayberry" userId="cecd4e79-e9a6-45b1-a01a-f51df2288f6a" providerId="ADAL" clId="{87F60116-861F-41B0-94FE-2A4A1EA80725}" dt="2021-01-13T09:16:11.647" v="9417" actId="165"/>
          <ac:spMkLst>
            <pc:docMk/>
            <pc:sldMk cId="3696062121" sldId="347"/>
            <ac:spMk id="93" creationId="{003D9DB7-1282-49B4-B9D7-46F959EFF0C7}"/>
          </ac:spMkLst>
        </pc:spChg>
        <pc:spChg chg="add mod topLvl">
          <ac:chgData name="Jason  Mayberry" userId="cecd4e79-e9a6-45b1-a01a-f51df2288f6a" providerId="ADAL" clId="{87F60116-861F-41B0-94FE-2A4A1EA80725}" dt="2021-01-13T09:16:55.737" v="9426" actId="164"/>
          <ac:spMkLst>
            <pc:docMk/>
            <pc:sldMk cId="3696062121" sldId="347"/>
            <ac:spMk id="94" creationId="{800AEC71-0B91-4679-B131-74B754C9D578}"/>
          </ac:spMkLst>
        </pc:spChg>
        <pc:spChg chg="mod">
          <ac:chgData name="Jason  Mayberry" userId="cecd4e79-e9a6-45b1-a01a-f51df2288f6a" providerId="ADAL" clId="{87F60116-861F-41B0-94FE-2A4A1EA80725}" dt="2021-01-13T09:16:11.647" v="9417" actId="165"/>
          <ac:spMkLst>
            <pc:docMk/>
            <pc:sldMk cId="3696062121" sldId="347"/>
            <ac:spMk id="96" creationId="{C7DA67E6-359B-4DC0-AC64-7D5CD642BEE8}"/>
          </ac:spMkLst>
        </pc:spChg>
        <pc:spChg chg="mod">
          <ac:chgData name="Jason  Mayberry" userId="cecd4e79-e9a6-45b1-a01a-f51df2288f6a" providerId="ADAL" clId="{87F60116-861F-41B0-94FE-2A4A1EA80725}" dt="2021-01-13T09:16:11.647" v="9417" actId="165"/>
          <ac:spMkLst>
            <pc:docMk/>
            <pc:sldMk cId="3696062121" sldId="347"/>
            <ac:spMk id="97" creationId="{61F6A595-9B3D-4B2B-B52E-B0262702D559}"/>
          </ac:spMkLst>
        </pc:spChg>
        <pc:spChg chg="add mod topLvl">
          <ac:chgData name="Jason  Mayberry" userId="cecd4e79-e9a6-45b1-a01a-f51df2288f6a" providerId="ADAL" clId="{87F60116-861F-41B0-94FE-2A4A1EA80725}" dt="2021-01-13T09:16:55.737" v="9426" actId="164"/>
          <ac:spMkLst>
            <pc:docMk/>
            <pc:sldMk cId="3696062121" sldId="347"/>
            <ac:spMk id="98" creationId="{393001AF-912E-48E8-8FDC-7D126DC8EECB}"/>
          </ac:spMkLst>
        </pc:spChg>
        <pc:spChg chg="add mod topLvl">
          <ac:chgData name="Jason  Mayberry" userId="cecd4e79-e9a6-45b1-a01a-f51df2288f6a" providerId="ADAL" clId="{87F60116-861F-41B0-94FE-2A4A1EA80725}" dt="2021-01-13T09:16:55.737" v="9426" actId="164"/>
          <ac:spMkLst>
            <pc:docMk/>
            <pc:sldMk cId="3696062121" sldId="347"/>
            <ac:spMk id="99" creationId="{E9A21D31-CFD0-403F-AD65-1E4E50386501}"/>
          </ac:spMkLst>
        </pc:spChg>
        <pc:spChg chg="add mod topLvl">
          <ac:chgData name="Jason  Mayberry" userId="cecd4e79-e9a6-45b1-a01a-f51df2288f6a" providerId="ADAL" clId="{87F60116-861F-41B0-94FE-2A4A1EA80725}" dt="2021-01-13T09:16:55.737" v="9426" actId="164"/>
          <ac:spMkLst>
            <pc:docMk/>
            <pc:sldMk cId="3696062121" sldId="347"/>
            <ac:spMk id="100" creationId="{C273E6C7-AC65-40C6-B980-7D2965C8E1F5}"/>
          </ac:spMkLst>
        </pc:spChg>
        <pc:spChg chg="mod">
          <ac:chgData name="Jason  Mayberry" userId="cecd4e79-e9a6-45b1-a01a-f51df2288f6a" providerId="ADAL" clId="{87F60116-861F-41B0-94FE-2A4A1EA80725}" dt="2021-01-13T09:16:11.647" v="9417" actId="165"/>
          <ac:spMkLst>
            <pc:docMk/>
            <pc:sldMk cId="3696062121" sldId="347"/>
            <ac:spMk id="102" creationId="{A0DB2304-E51C-4CC4-B811-521E895E891E}"/>
          </ac:spMkLst>
        </pc:spChg>
        <pc:spChg chg="mod">
          <ac:chgData name="Jason  Mayberry" userId="cecd4e79-e9a6-45b1-a01a-f51df2288f6a" providerId="ADAL" clId="{87F60116-861F-41B0-94FE-2A4A1EA80725}" dt="2021-01-13T09:16:11.647" v="9417" actId="165"/>
          <ac:spMkLst>
            <pc:docMk/>
            <pc:sldMk cId="3696062121" sldId="347"/>
            <ac:spMk id="103" creationId="{893B025C-FE9F-4C51-A865-2864EB6B3E5C}"/>
          </ac:spMkLst>
        </pc:spChg>
        <pc:spChg chg="add mod topLvl">
          <ac:chgData name="Jason  Mayberry" userId="cecd4e79-e9a6-45b1-a01a-f51df2288f6a" providerId="ADAL" clId="{87F60116-861F-41B0-94FE-2A4A1EA80725}" dt="2021-01-13T09:16:55.737" v="9426" actId="164"/>
          <ac:spMkLst>
            <pc:docMk/>
            <pc:sldMk cId="3696062121" sldId="347"/>
            <ac:spMk id="104" creationId="{22649E0D-1957-4C03-8F50-D8041EFF6552}"/>
          </ac:spMkLst>
        </pc:spChg>
        <pc:spChg chg="add mod topLvl">
          <ac:chgData name="Jason  Mayberry" userId="cecd4e79-e9a6-45b1-a01a-f51df2288f6a" providerId="ADAL" clId="{87F60116-861F-41B0-94FE-2A4A1EA80725}" dt="2021-01-13T09:16:55.737" v="9426" actId="164"/>
          <ac:spMkLst>
            <pc:docMk/>
            <pc:sldMk cId="3696062121" sldId="347"/>
            <ac:spMk id="105" creationId="{948BF4B8-255B-4D3D-9A0C-41C7971E7B6B}"/>
          </ac:spMkLst>
        </pc:spChg>
        <pc:spChg chg="mod">
          <ac:chgData name="Jason  Mayberry" userId="cecd4e79-e9a6-45b1-a01a-f51df2288f6a" providerId="ADAL" clId="{87F60116-861F-41B0-94FE-2A4A1EA80725}" dt="2021-01-13T09:16:11.647" v="9417" actId="165"/>
          <ac:spMkLst>
            <pc:docMk/>
            <pc:sldMk cId="3696062121" sldId="347"/>
            <ac:spMk id="107" creationId="{0E977C01-0CD1-4B92-AE53-8D456606A09D}"/>
          </ac:spMkLst>
        </pc:spChg>
        <pc:spChg chg="mod">
          <ac:chgData name="Jason  Mayberry" userId="cecd4e79-e9a6-45b1-a01a-f51df2288f6a" providerId="ADAL" clId="{87F60116-861F-41B0-94FE-2A4A1EA80725}" dt="2021-01-13T09:16:11.647" v="9417" actId="165"/>
          <ac:spMkLst>
            <pc:docMk/>
            <pc:sldMk cId="3696062121" sldId="347"/>
            <ac:spMk id="108" creationId="{F0228F37-9257-4349-B87F-C9A299213ACB}"/>
          </ac:spMkLst>
        </pc:spChg>
        <pc:spChg chg="add mod topLvl">
          <ac:chgData name="Jason  Mayberry" userId="cecd4e79-e9a6-45b1-a01a-f51df2288f6a" providerId="ADAL" clId="{87F60116-861F-41B0-94FE-2A4A1EA80725}" dt="2021-01-13T09:16:55.737" v="9426" actId="164"/>
          <ac:spMkLst>
            <pc:docMk/>
            <pc:sldMk cId="3696062121" sldId="347"/>
            <ac:spMk id="109" creationId="{A9FEA56F-3E64-46C1-A1DB-3830EFD60F47}"/>
          </ac:spMkLst>
        </pc:spChg>
        <pc:spChg chg="add mod topLvl">
          <ac:chgData name="Jason  Mayberry" userId="cecd4e79-e9a6-45b1-a01a-f51df2288f6a" providerId="ADAL" clId="{87F60116-861F-41B0-94FE-2A4A1EA80725}" dt="2021-01-13T09:16:55.737" v="9426" actId="164"/>
          <ac:spMkLst>
            <pc:docMk/>
            <pc:sldMk cId="3696062121" sldId="347"/>
            <ac:spMk id="110" creationId="{822645AF-88BF-499E-B621-F6DBB9072418}"/>
          </ac:spMkLst>
        </pc:spChg>
        <pc:spChg chg="add mod topLvl">
          <ac:chgData name="Jason  Mayberry" userId="cecd4e79-e9a6-45b1-a01a-f51df2288f6a" providerId="ADAL" clId="{87F60116-861F-41B0-94FE-2A4A1EA80725}" dt="2021-01-13T09:16:55.737" v="9426" actId="164"/>
          <ac:spMkLst>
            <pc:docMk/>
            <pc:sldMk cId="3696062121" sldId="347"/>
            <ac:spMk id="111" creationId="{AEC2E013-DF80-46CD-AA47-5307D3F97F0D}"/>
          </ac:spMkLst>
        </pc:spChg>
        <pc:spChg chg="add mod topLvl">
          <ac:chgData name="Jason  Mayberry" userId="cecd4e79-e9a6-45b1-a01a-f51df2288f6a" providerId="ADAL" clId="{87F60116-861F-41B0-94FE-2A4A1EA80725}" dt="2021-01-13T09:16:55.737" v="9426" actId="164"/>
          <ac:spMkLst>
            <pc:docMk/>
            <pc:sldMk cId="3696062121" sldId="347"/>
            <ac:spMk id="112" creationId="{FF995BE3-2533-465B-A88A-0199A69D7465}"/>
          </ac:spMkLst>
        </pc:spChg>
        <pc:spChg chg="add mod topLvl">
          <ac:chgData name="Jason  Mayberry" userId="cecd4e79-e9a6-45b1-a01a-f51df2288f6a" providerId="ADAL" clId="{87F60116-861F-41B0-94FE-2A4A1EA80725}" dt="2021-01-13T09:16:55.737" v="9426" actId="164"/>
          <ac:spMkLst>
            <pc:docMk/>
            <pc:sldMk cId="3696062121" sldId="347"/>
            <ac:spMk id="113" creationId="{ACE0DC1F-D64D-4E49-9D0C-FDC15CECBE3E}"/>
          </ac:spMkLst>
        </pc:spChg>
        <pc:spChg chg="add mod topLvl">
          <ac:chgData name="Jason  Mayberry" userId="cecd4e79-e9a6-45b1-a01a-f51df2288f6a" providerId="ADAL" clId="{87F60116-861F-41B0-94FE-2A4A1EA80725}" dt="2021-01-13T09:16:55.737" v="9426" actId="164"/>
          <ac:spMkLst>
            <pc:docMk/>
            <pc:sldMk cId="3696062121" sldId="347"/>
            <ac:spMk id="114" creationId="{CE0CD88A-1AB3-44FC-91A9-AEDDC7D517BA}"/>
          </ac:spMkLst>
        </pc:spChg>
        <pc:spChg chg="add mod topLvl">
          <ac:chgData name="Jason  Mayberry" userId="cecd4e79-e9a6-45b1-a01a-f51df2288f6a" providerId="ADAL" clId="{87F60116-861F-41B0-94FE-2A4A1EA80725}" dt="2021-01-13T09:16:55.737" v="9426" actId="164"/>
          <ac:spMkLst>
            <pc:docMk/>
            <pc:sldMk cId="3696062121" sldId="347"/>
            <ac:spMk id="115" creationId="{9F6D0417-618F-4199-A047-EB4E802308DE}"/>
          </ac:spMkLst>
        </pc:spChg>
        <pc:spChg chg="add mod topLvl">
          <ac:chgData name="Jason  Mayberry" userId="cecd4e79-e9a6-45b1-a01a-f51df2288f6a" providerId="ADAL" clId="{87F60116-861F-41B0-94FE-2A4A1EA80725}" dt="2021-01-13T09:16:55.737" v="9426" actId="164"/>
          <ac:spMkLst>
            <pc:docMk/>
            <pc:sldMk cId="3696062121" sldId="347"/>
            <ac:spMk id="116" creationId="{CF6F9305-551C-4807-8DB9-CF276A041639}"/>
          </ac:spMkLst>
        </pc:spChg>
        <pc:spChg chg="add mod topLvl">
          <ac:chgData name="Jason  Mayberry" userId="cecd4e79-e9a6-45b1-a01a-f51df2288f6a" providerId="ADAL" clId="{87F60116-861F-41B0-94FE-2A4A1EA80725}" dt="2021-01-13T09:16:55.737" v="9426" actId="164"/>
          <ac:spMkLst>
            <pc:docMk/>
            <pc:sldMk cId="3696062121" sldId="347"/>
            <ac:spMk id="117" creationId="{49E6F9CB-3DAE-4D43-BC2E-354B001B8008}"/>
          </ac:spMkLst>
        </pc:spChg>
        <pc:spChg chg="add mod topLvl">
          <ac:chgData name="Jason  Mayberry" userId="cecd4e79-e9a6-45b1-a01a-f51df2288f6a" providerId="ADAL" clId="{87F60116-861F-41B0-94FE-2A4A1EA80725}" dt="2021-01-13T09:16:55.737" v="9426" actId="164"/>
          <ac:spMkLst>
            <pc:docMk/>
            <pc:sldMk cId="3696062121" sldId="347"/>
            <ac:spMk id="118" creationId="{5D6AF1AA-7D95-4A23-A18E-4E5BC798D8D8}"/>
          </ac:spMkLst>
        </pc:spChg>
        <pc:spChg chg="add mod topLvl">
          <ac:chgData name="Jason  Mayberry" userId="cecd4e79-e9a6-45b1-a01a-f51df2288f6a" providerId="ADAL" clId="{87F60116-861F-41B0-94FE-2A4A1EA80725}" dt="2021-01-13T09:16:55.737" v="9426" actId="164"/>
          <ac:spMkLst>
            <pc:docMk/>
            <pc:sldMk cId="3696062121" sldId="347"/>
            <ac:spMk id="119" creationId="{5DA94459-FC0B-4AC5-927A-52260650EAB2}"/>
          </ac:spMkLst>
        </pc:spChg>
        <pc:spChg chg="add mod topLvl">
          <ac:chgData name="Jason  Mayberry" userId="cecd4e79-e9a6-45b1-a01a-f51df2288f6a" providerId="ADAL" clId="{87F60116-861F-41B0-94FE-2A4A1EA80725}" dt="2021-01-13T09:16:11.647" v="9417" actId="165"/>
          <ac:spMkLst>
            <pc:docMk/>
            <pc:sldMk cId="3696062121" sldId="347"/>
            <ac:spMk id="120" creationId="{E215E948-1B6E-4797-893D-E6935067B1D5}"/>
          </ac:spMkLst>
        </pc:spChg>
        <pc:spChg chg="add mod topLvl">
          <ac:chgData name="Jason  Mayberry" userId="cecd4e79-e9a6-45b1-a01a-f51df2288f6a" providerId="ADAL" clId="{87F60116-861F-41B0-94FE-2A4A1EA80725}" dt="2021-01-13T09:17:31.401" v="9437" actId="164"/>
          <ac:spMkLst>
            <pc:docMk/>
            <pc:sldMk cId="3696062121" sldId="347"/>
            <ac:spMk id="121" creationId="{956608A5-92DA-4C61-A4E3-497FDB98A83E}"/>
          </ac:spMkLst>
        </pc:spChg>
        <pc:spChg chg="add mod topLvl">
          <ac:chgData name="Jason  Mayberry" userId="cecd4e79-e9a6-45b1-a01a-f51df2288f6a" providerId="ADAL" clId="{87F60116-861F-41B0-94FE-2A4A1EA80725}" dt="2021-01-13T09:17:31.401" v="9437" actId="164"/>
          <ac:spMkLst>
            <pc:docMk/>
            <pc:sldMk cId="3696062121" sldId="347"/>
            <ac:spMk id="122" creationId="{F5E8611C-4A24-43F0-9220-06ACF37F0ECE}"/>
          </ac:spMkLst>
        </pc:spChg>
        <pc:spChg chg="mod">
          <ac:chgData name="Jason  Mayberry" userId="cecd4e79-e9a6-45b1-a01a-f51df2288f6a" providerId="ADAL" clId="{87F60116-861F-41B0-94FE-2A4A1EA80725}" dt="2021-01-13T09:16:11.647" v="9417" actId="165"/>
          <ac:spMkLst>
            <pc:docMk/>
            <pc:sldMk cId="3696062121" sldId="347"/>
            <ac:spMk id="124" creationId="{FD3BF1E7-BC84-42AC-ADE1-17BBCA5D6D5A}"/>
          </ac:spMkLst>
        </pc:spChg>
        <pc:spChg chg="mod">
          <ac:chgData name="Jason  Mayberry" userId="cecd4e79-e9a6-45b1-a01a-f51df2288f6a" providerId="ADAL" clId="{87F60116-861F-41B0-94FE-2A4A1EA80725}" dt="2021-01-13T09:16:11.647" v="9417" actId="165"/>
          <ac:spMkLst>
            <pc:docMk/>
            <pc:sldMk cId="3696062121" sldId="347"/>
            <ac:spMk id="125" creationId="{36553BB9-89C9-4C12-8579-58D554E06274}"/>
          </ac:spMkLst>
        </pc:spChg>
        <pc:spChg chg="add mod topLvl">
          <ac:chgData name="Jason  Mayberry" userId="cecd4e79-e9a6-45b1-a01a-f51df2288f6a" providerId="ADAL" clId="{87F60116-861F-41B0-94FE-2A4A1EA80725}" dt="2021-01-13T09:17:31.401" v="9437" actId="164"/>
          <ac:spMkLst>
            <pc:docMk/>
            <pc:sldMk cId="3696062121" sldId="347"/>
            <ac:spMk id="126" creationId="{AF2F4560-E54A-4E43-87B7-37F2777D006C}"/>
          </ac:spMkLst>
        </pc:spChg>
        <pc:spChg chg="mod">
          <ac:chgData name="Jason  Mayberry" userId="cecd4e79-e9a6-45b1-a01a-f51df2288f6a" providerId="ADAL" clId="{87F60116-861F-41B0-94FE-2A4A1EA80725}" dt="2021-01-13T09:16:11.647" v="9417" actId="165"/>
          <ac:spMkLst>
            <pc:docMk/>
            <pc:sldMk cId="3696062121" sldId="347"/>
            <ac:spMk id="128" creationId="{3EC91C2F-69D4-4D68-960D-C83E9B6C77ED}"/>
          </ac:spMkLst>
        </pc:spChg>
        <pc:spChg chg="mod">
          <ac:chgData name="Jason  Mayberry" userId="cecd4e79-e9a6-45b1-a01a-f51df2288f6a" providerId="ADAL" clId="{87F60116-861F-41B0-94FE-2A4A1EA80725}" dt="2021-01-13T09:16:11.647" v="9417" actId="165"/>
          <ac:spMkLst>
            <pc:docMk/>
            <pc:sldMk cId="3696062121" sldId="347"/>
            <ac:spMk id="129" creationId="{5EEFF25F-C1D7-42E3-87CB-1F205BD13E4F}"/>
          </ac:spMkLst>
        </pc:spChg>
        <pc:spChg chg="add mod topLvl">
          <ac:chgData name="Jason  Mayberry" userId="cecd4e79-e9a6-45b1-a01a-f51df2288f6a" providerId="ADAL" clId="{87F60116-861F-41B0-94FE-2A4A1EA80725}" dt="2021-01-13T09:17:31.401" v="9437" actId="164"/>
          <ac:spMkLst>
            <pc:docMk/>
            <pc:sldMk cId="3696062121" sldId="347"/>
            <ac:spMk id="130" creationId="{4BDE0E59-E8E9-4218-9C08-3AFED01AE3B8}"/>
          </ac:spMkLst>
        </pc:spChg>
        <pc:spChg chg="add mod topLvl">
          <ac:chgData name="Jason  Mayberry" userId="cecd4e79-e9a6-45b1-a01a-f51df2288f6a" providerId="ADAL" clId="{87F60116-861F-41B0-94FE-2A4A1EA80725}" dt="2021-01-13T09:17:31.401" v="9437" actId="164"/>
          <ac:spMkLst>
            <pc:docMk/>
            <pc:sldMk cId="3696062121" sldId="347"/>
            <ac:spMk id="131" creationId="{4AD210DC-DF7F-42F8-8079-52D5DF3F185E}"/>
          </ac:spMkLst>
        </pc:spChg>
        <pc:spChg chg="add mod topLvl">
          <ac:chgData name="Jason  Mayberry" userId="cecd4e79-e9a6-45b1-a01a-f51df2288f6a" providerId="ADAL" clId="{87F60116-861F-41B0-94FE-2A4A1EA80725}" dt="2021-01-13T09:17:31.401" v="9437" actId="164"/>
          <ac:spMkLst>
            <pc:docMk/>
            <pc:sldMk cId="3696062121" sldId="347"/>
            <ac:spMk id="132" creationId="{3DCA462B-89F8-4327-9D10-B9B1FE0CB8F5}"/>
          </ac:spMkLst>
        </pc:spChg>
        <pc:spChg chg="mod">
          <ac:chgData name="Jason  Mayberry" userId="cecd4e79-e9a6-45b1-a01a-f51df2288f6a" providerId="ADAL" clId="{87F60116-861F-41B0-94FE-2A4A1EA80725}" dt="2021-01-13T09:16:11.647" v="9417" actId="165"/>
          <ac:spMkLst>
            <pc:docMk/>
            <pc:sldMk cId="3696062121" sldId="347"/>
            <ac:spMk id="134" creationId="{99942CBB-7689-4202-8372-87E853C7239C}"/>
          </ac:spMkLst>
        </pc:spChg>
        <pc:spChg chg="mod">
          <ac:chgData name="Jason  Mayberry" userId="cecd4e79-e9a6-45b1-a01a-f51df2288f6a" providerId="ADAL" clId="{87F60116-861F-41B0-94FE-2A4A1EA80725}" dt="2021-01-13T09:16:11.647" v="9417" actId="165"/>
          <ac:spMkLst>
            <pc:docMk/>
            <pc:sldMk cId="3696062121" sldId="347"/>
            <ac:spMk id="135" creationId="{8BD069EB-6B3A-491E-8AF1-22306F8A26E2}"/>
          </ac:spMkLst>
        </pc:spChg>
        <pc:spChg chg="add mod topLvl">
          <ac:chgData name="Jason  Mayberry" userId="cecd4e79-e9a6-45b1-a01a-f51df2288f6a" providerId="ADAL" clId="{87F60116-861F-41B0-94FE-2A4A1EA80725}" dt="2021-01-13T09:17:31.401" v="9437" actId="164"/>
          <ac:spMkLst>
            <pc:docMk/>
            <pc:sldMk cId="3696062121" sldId="347"/>
            <ac:spMk id="136" creationId="{11ACD8F1-9586-47F2-B40E-2CF3CC31FB25}"/>
          </ac:spMkLst>
        </pc:spChg>
        <pc:spChg chg="add mod topLvl">
          <ac:chgData name="Jason  Mayberry" userId="cecd4e79-e9a6-45b1-a01a-f51df2288f6a" providerId="ADAL" clId="{87F60116-861F-41B0-94FE-2A4A1EA80725}" dt="2021-01-13T09:17:31.401" v="9437" actId="164"/>
          <ac:spMkLst>
            <pc:docMk/>
            <pc:sldMk cId="3696062121" sldId="347"/>
            <ac:spMk id="137" creationId="{DD6ED042-FAFE-497D-9822-94A3A8F9B9E2}"/>
          </ac:spMkLst>
        </pc:spChg>
        <pc:spChg chg="mod">
          <ac:chgData name="Jason  Mayberry" userId="cecd4e79-e9a6-45b1-a01a-f51df2288f6a" providerId="ADAL" clId="{87F60116-861F-41B0-94FE-2A4A1EA80725}" dt="2021-01-13T09:16:11.647" v="9417" actId="165"/>
          <ac:spMkLst>
            <pc:docMk/>
            <pc:sldMk cId="3696062121" sldId="347"/>
            <ac:spMk id="139" creationId="{02E345BA-D4A7-4D51-A968-A77BB10C312F}"/>
          </ac:spMkLst>
        </pc:spChg>
        <pc:spChg chg="mod">
          <ac:chgData name="Jason  Mayberry" userId="cecd4e79-e9a6-45b1-a01a-f51df2288f6a" providerId="ADAL" clId="{87F60116-861F-41B0-94FE-2A4A1EA80725}" dt="2021-01-13T09:16:11.647" v="9417" actId="165"/>
          <ac:spMkLst>
            <pc:docMk/>
            <pc:sldMk cId="3696062121" sldId="347"/>
            <ac:spMk id="140" creationId="{1B1EDBF8-DC03-433E-B921-AEA8CCBA1177}"/>
          </ac:spMkLst>
        </pc:spChg>
        <pc:spChg chg="add mod topLvl">
          <ac:chgData name="Jason  Mayberry" userId="cecd4e79-e9a6-45b1-a01a-f51df2288f6a" providerId="ADAL" clId="{87F60116-861F-41B0-94FE-2A4A1EA80725}" dt="2021-01-13T09:17:31.401" v="9437" actId="164"/>
          <ac:spMkLst>
            <pc:docMk/>
            <pc:sldMk cId="3696062121" sldId="347"/>
            <ac:spMk id="141" creationId="{4EC8D482-B487-4450-81A2-70A8DE3D2158}"/>
          </ac:spMkLst>
        </pc:spChg>
        <pc:spChg chg="add mod topLvl">
          <ac:chgData name="Jason  Mayberry" userId="cecd4e79-e9a6-45b1-a01a-f51df2288f6a" providerId="ADAL" clId="{87F60116-861F-41B0-94FE-2A4A1EA80725}" dt="2021-01-13T09:17:31.401" v="9437" actId="164"/>
          <ac:spMkLst>
            <pc:docMk/>
            <pc:sldMk cId="3696062121" sldId="347"/>
            <ac:spMk id="142" creationId="{C38FB3D5-9323-48B7-A0E1-4D21EDC48274}"/>
          </ac:spMkLst>
        </pc:spChg>
        <pc:spChg chg="add mod topLvl">
          <ac:chgData name="Jason  Mayberry" userId="cecd4e79-e9a6-45b1-a01a-f51df2288f6a" providerId="ADAL" clId="{87F60116-861F-41B0-94FE-2A4A1EA80725}" dt="2021-01-13T09:17:31.401" v="9437" actId="164"/>
          <ac:spMkLst>
            <pc:docMk/>
            <pc:sldMk cId="3696062121" sldId="347"/>
            <ac:spMk id="143" creationId="{D000A170-E917-46D7-9F90-A12173829E53}"/>
          </ac:spMkLst>
        </pc:spChg>
        <pc:spChg chg="add mod topLvl">
          <ac:chgData name="Jason  Mayberry" userId="cecd4e79-e9a6-45b1-a01a-f51df2288f6a" providerId="ADAL" clId="{87F60116-861F-41B0-94FE-2A4A1EA80725}" dt="2021-01-13T09:17:31.401" v="9437" actId="164"/>
          <ac:spMkLst>
            <pc:docMk/>
            <pc:sldMk cId="3696062121" sldId="347"/>
            <ac:spMk id="144" creationId="{E0408419-6E94-4967-BC1D-0B79DEA0DDB6}"/>
          </ac:spMkLst>
        </pc:spChg>
        <pc:spChg chg="add mod topLvl">
          <ac:chgData name="Jason  Mayberry" userId="cecd4e79-e9a6-45b1-a01a-f51df2288f6a" providerId="ADAL" clId="{87F60116-861F-41B0-94FE-2A4A1EA80725}" dt="2021-01-13T09:17:31.401" v="9437" actId="164"/>
          <ac:spMkLst>
            <pc:docMk/>
            <pc:sldMk cId="3696062121" sldId="347"/>
            <ac:spMk id="145" creationId="{9585D580-38FA-4068-9A74-BDB2F859167F}"/>
          </ac:spMkLst>
        </pc:spChg>
        <pc:spChg chg="add mod topLvl">
          <ac:chgData name="Jason  Mayberry" userId="cecd4e79-e9a6-45b1-a01a-f51df2288f6a" providerId="ADAL" clId="{87F60116-861F-41B0-94FE-2A4A1EA80725}" dt="2021-01-13T09:17:31.401" v="9437" actId="164"/>
          <ac:spMkLst>
            <pc:docMk/>
            <pc:sldMk cId="3696062121" sldId="347"/>
            <ac:spMk id="146" creationId="{9CB07F76-4314-466B-980F-9FD75FF1A438}"/>
          </ac:spMkLst>
        </pc:spChg>
        <pc:spChg chg="add mod topLvl">
          <ac:chgData name="Jason  Mayberry" userId="cecd4e79-e9a6-45b1-a01a-f51df2288f6a" providerId="ADAL" clId="{87F60116-861F-41B0-94FE-2A4A1EA80725}" dt="2021-01-13T09:17:31.401" v="9437" actId="164"/>
          <ac:spMkLst>
            <pc:docMk/>
            <pc:sldMk cId="3696062121" sldId="347"/>
            <ac:spMk id="147" creationId="{177208E7-5962-45C5-A8EA-B5A7777C732E}"/>
          </ac:spMkLst>
        </pc:spChg>
        <pc:spChg chg="add mod topLvl">
          <ac:chgData name="Jason  Mayberry" userId="cecd4e79-e9a6-45b1-a01a-f51df2288f6a" providerId="ADAL" clId="{87F60116-861F-41B0-94FE-2A4A1EA80725}" dt="2021-01-13T09:17:31.401" v="9437" actId="164"/>
          <ac:spMkLst>
            <pc:docMk/>
            <pc:sldMk cId="3696062121" sldId="347"/>
            <ac:spMk id="148" creationId="{35375415-2745-46B8-9876-87C67C086B7B}"/>
          </ac:spMkLst>
        </pc:spChg>
        <pc:spChg chg="add mod topLvl">
          <ac:chgData name="Jason  Mayberry" userId="cecd4e79-e9a6-45b1-a01a-f51df2288f6a" providerId="ADAL" clId="{87F60116-861F-41B0-94FE-2A4A1EA80725}" dt="2021-01-13T09:17:31.401" v="9437" actId="164"/>
          <ac:spMkLst>
            <pc:docMk/>
            <pc:sldMk cId="3696062121" sldId="347"/>
            <ac:spMk id="149" creationId="{B87E4916-613C-4F97-998E-303D4E913462}"/>
          </ac:spMkLst>
        </pc:spChg>
        <pc:spChg chg="add mod topLvl">
          <ac:chgData name="Jason  Mayberry" userId="cecd4e79-e9a6-45b1-a01a-f51df2288f6a" providerId="ADAL" clId="{87F60116-861F-41B0-94FE-2A4A1EA80725}" dt="2021-01-13T09:17:31.401" v="9437" actId="164"/>
          <ac:spMkLst>
            <pc:docMk/>
            <pc:sldMk cId="3696062121" sldId="347"/>
            <ac:spMk id="150" creationId="{CA5998CB-19B3-4F32-8611-351B095AB5CE}"/>
          </ac:spMkLst>
        </pc:spChg>
        <pc:spChg chg="add mod topLvl">
          <ac:chgData name="Jason  Mayberry" userId="cecd4e79-e9a6-45b1-a01a-f51df2288f6a" providerId="ADAL" clId="{87F60116-861F-41B0-94FE-2A4A1EA80725}" dt="2021-01-13T09:17:48.213" v="9440" actId="164"/>
          <ac:spMkLst>
            <pc:docMk/>
            <pc:sldMk cId="3696062121" sldId="347"/>
            <ac:spMk id="151" creationId="{8FB31A02-38A4-4085-A390-3BA2EDA3B03F}"/>
          </ac:spMkLst>
        </pc:spChg>
        <pc:spChg chg="add mod topLvl">
          <ac:chgData name="Jason  Mayberry" userId="cecd4e79-e9a6-45b1-a01a-f51df2288f6a" providerId="ADAL" clId="{87F60116-861F-41B0-94FE-2A4A1EA80725}" dt="2021-01-13T09:17:33.628" v="9438" actId="164"/>
          <ac:spMkLst>
            <pc:docMk/>
            <pc:sldMk cId="3696062121" sldId="347"/>
            <ac:spMk id="152" creationId="{50167112-F803-4741-AC5E-49432B658EE8}"/>
          </ac:spMkLst>
        </pc:spChg>
        <pc:spChg chg="add mod topLvl">
          <ac:chgData name="Jason  Mayberry" userId="cecd4e79-e9a6-45b1-a01a-f51df2288f6a" providerId="ADAL" clId="{87F60116-861F-41B0-94FE-2A4A1EA80725}" dt="2021-01-13T09:17:33.628" v="9438" actId="164"/>
          <ac:spMkLst>
            <pc:docMk/>
            <pc:sldMk cId="3696062121" sldId="347"/>
            <ac:spMk id="153" creationId="{D281389F-6480-4788-A450-B2E90ABDAF42}"/>
          </ac:spMkLst>
        </pc:spChg>
        <pc:spChg chg="mod">
          <ac:chgData name="Jason  Mayberry" userId="cecd4e79-e9a6-45b1-a01a-f51df2288f6a" providerId="ADAL" clId="{87F60116-861F-41B0-94FE-2A4A1EA80725}" dt="2021-01-13T09:16:11.647" v="9417" actId="165"/>
          <ac:spMkLst>
            <pc:docMk/>
            <pc:sldMk cId="3696062121" sldId="347"/>
            <ac:spMk id="155" creationId="{9E49A7EA-6693-4BFA-8CDD-6AAAE9E36AAE}"/>
          </ac:spMkLst>
        </pc:spChg>
        <pc:spChg chg="mod">
          <ac:chgData name="Jason  Mayberry" userId="cecd4e79-e9a6-45b1-a01a-f51df2288f6a" providerId="ADAL" clId="{87F60116-861F-41B0-94FE-2A4A1EA80725}" dt="2021-01-13T09:16:11.647" v="9417" actId="165"/>
          <ac:spMkLst>
            <pc:docMk/>
            <pc:sldMk cId="3696062121" sldId="347"/>
            <ac:spMk id="156" creationId="{5CDA3D0A-5FF7-4645-B55B-FE8F77340DDD}"/>
          </ac:spMkLst>
        </pc:spChg>
        <pc:spChg chg="add mod topLvl">
          <ac:chgData name="Jason  Mayberry" userId="cecd4e79-e9a6-45b1-a01a-f51df2288f6a" providerId="ADAL" clId="{87F60116-861F-41B0-94FE-2A4A1EA80725}" dt="2021-01-13T09:17:33.628" v="9438" actId="164"/>
          <ac:spMkLst>
            <pc:docMk/>
            <pc:sldMk cId="3696062121" sldId="347"/>
            <ac:spMk id="157" creationId="{3F22F3B2-9BE2-449C-B6B8-4F766F960F60}"/>
          </ac:spMkLst>
        </pc:spChg>
        <pc:spChg chg="mod">
          <ac:chgData name="Jason  Mayberry" userId="cecd4e79-e9a6-45b1-a01a-f51df2288f6a" providerId="ADAL" clId="{87F60116-861F-41B0-94FE-2A4A1EA80725}" dt="2021-01-13T09:16:11.647" v="9417" actId="165"/>
          <ac:spMkLst>
            <pc:docMk/>
            <pc:sldMk cId="3696062121" sldId="347"/>
            <ac:spMk id="159" creationId="{5761B976-93A5-42A9-94AA-130902C0FE5B}"/>
          </ac:spMkLst>
        </pc:spChg>
        <pc:spChg chg="mod">
          <ac:chgData name="Jason  Mayberry" userId="cecd4e79-e9a6-45b1-a01a-f51df2288f6a" providerId="ADAL" clId="{87F60116-861F-41B0-94FE-2A4A1EA80725}" dt="2021-01-13T09:16:11.647" v="9417" actId="165"/>
          <ac:spMkLst>
            <pc:docMk/>
            <pc:sldMk cId="3696062121" sldId="347"/>
            <ac:spMk id="160" creationId="{5D86444E-16C0-42B2-8608-4E294D4A9BC9}"/>
          </ac:spMkLst>
        </pc:spChg>
        <pc:spChg chg="add mod topLvl">
          <ac:chgData name="Jason  Mayberry" userId="cecd4e79-e9a6-45b1-a01a-f51df2288f6a" providerId="ADAL" clId="{87F60116-861F-41B0-94FE-2A4A1EA80725}" dt="2021-01-13T09:17:33.628" v="9438" actId="164"/>
          <ac:spMkLst>
            <pc:docMk/>
            <pc:sldMk cId="3696062121" sldId="347"/>
            <ac:spMk id="161" creationId="{4BF856EE-5D3F-4DD2-89D7-17A08EA7B211}"/>
          </ac:spMkLst>
        </pc:spChg>
        <pc:spChg chg="add mod topLvl">
          <ac:chgData name="Jason  Mayberry" userId="cecd4e79-e9a6-45b1-a01a-f51df2288f6a" providerId="ADAL" clId="{87F60116-861F-41B0-94FE-2A4A1EA80725}" dt="2021-01-13T09:17:33.628" v="9438" actId="164"/>
          <ac:spMkLst>
            <pc:docMk/>
            <pc:sldMk cId="3696062121" sldId="347"/>
            <ac:spMk id="162" creationId="{7584B8C3-14DA-42E7-A1DC-6A599F8CA12B}"/>
          </ac:spMkLst>
        </pc:spChg>
        <pc:spChg chg="add mod topLvl">
          <ac:chgData name="Jason  Mayberry" userId="cecd4e79-e9a6-45b1-a01a-f51df2288f6a" providerId="ADAL" clId="{87F60116-861F-41B0-94FE-2A4A1EA80725}" dt="2021-01-13T09:17:33.628" v="9438" actId="164"/>
          <ac:spMkLst>
            <pc:docMk/>
            <pc:sldMk cId="3696062121" sldId="347"/>
            <ac:spMk id="163" creationId="{96D5141C-3934-4C74-B8E8-F0AA70DD9C3C}"/>
          </ac:spMkLst>
        </pc:spChg>
        <pc:spChg chg="mod">
          <ac:chgData name="Jason  Mayberry" userId="cecd4e79-e9a6-45b1-a01a-f51df2288f6a" providerId="ADAL" clId="{87F60116-861F-41B0-94FE-2A4A1EA80725}" dt="2021-01-13T09:16:11.647" v="9417" actId="165"/>
          <ac:spMkLst>
            <pc:docMk/>
            <pc:sldMk cId="3696062121" sldId="347"/>
            <ac:spMk id="165" creationId="{B35CB41D-12FE-4914-B2B9-07A301B037F0}"/>
          </ac:spMkLst>
        </pc:spChg>
        <pc:spChg chg="mod">
          <ac:chgData name="Jason  Mayberry" userId="cecd4e79-e9a6-45b1-a01a-f51df2288f6a" providerId="ADAL" clId="{87F60116-861F-41B0-94FE-2A4A1EA80725}" dt="2021-01-13T09:16:11.647" v="9417" actId="165"/>
          <ac:spMkLst>
            <pc:docMk/>
            <pc:sldMk cId="3696062121" sldId="347"/>
            <ac:spMk id="166" creationId="{DCCAFFD9-80D7-45F1-8C58-8CB90CE7C1FA}"/>
          </ac:spMkLst>
        </pc:spChg>
        <pc:spChg chg="add mod topLvl">
          <ac:chgData name="Jason  Mayberry" userId="cecd4e79-e9a6-45b1-a01a-f51df2288f6a" providerId="ADAL" clId="{87F60116-861F-41B0-94FE-2A4A1EA80725}" dt="2021-01-13T09:17:33.628" v="9438" actId="164"/>
          <ac:spMkLst>
            <pc:docMk/>
            <pc:sldMk cId="3696062121" sldId="347"/>
            <ac:spMk id="167" creationId="{290EFC8D-AE42-4A0B-80DF-B61803A1F1B2}"/>
          </ac:spMkLst>
        </pc:spChg>
        <pc:spChg chg="add mod topLvl">
          <ac:chgData name="Jason  Mayberry" userId="cecd4e79-e9a6-45b1-a01a-f51df2288f6a" providerId="ADAL" clId="{87F60116-861F-41B0-94FE-2A4A1EA80725}" dt="2021-01-13T09:17:33.628" v="9438" actId="164"/>
          <ac:spMkLst>
            <pc:docMk/>
            <pc:sldMk cId="3696062121" sldId="347"/>
            <ac:spMk id="168" creationId="{EA8B2D24-7EF7-4F3F-ABE0-1F23EEA8D4D3}"/>
          </ac:spMkLst>
        </pc:spChg>
        <pc:spChg chg="mod">
          <ac:chgData name="Jason  Mayberry" userId="cecd4e79-e9a6-45b1-a01a-f51df2288f6a" providerId="ADAL" clId="{87F60116-861F-41B0-94FE-2A4A1EA80725}" dt="2021-01-13T09:16:11.647" v="9417" actId="165"/>
          <ac:spMkLst>
            <pc:docMk/>
            <pc:sldMk cId="3696062121" sldId="347"/>
            <ac:spMk id="170" creationId="{E1C487C9-8388-4BD0-94DC-280522E2E176}"/>
          </ac:spMkLst>
        </pc:spChg>
        <pc:spChg chg="mod">
          <ac:chgData name="Jason  Mayberry" userId="cecd4e79-e9a6-45b1-a01a-f51df2288f6a" providerId="ADAL" clId="{87F60116-861F-41B0-94FE-2A4A1EA80725}" dt="2021-01-13T09:16:11.647" v="9417" actId="165"/>
          <ac:spMkLst>
            <pc:docMk/>
            <pc:sldMk cId="3696062121" sldId="347"/>
            <ac:spMk id="171" creationId="{52E8376A-9C53-40D4-94DB-2963E5D29917}"/>
          </ac:spMkLst>
        </pc:spChg>
        <pc:spChg chg="add mod topLvl">
          <ac:chgData name="Jason  Mayberry" userId="cecd4e79-e9a6-45b1-a01a-f51df2288f6a" providerId="ADAL" clId="{87F60116-861F-41B0-94FE-2A4A1EA80725}" dt="2021-01-13T09:17:33.628" v="9438" actId="164"/>
          <ac:spMkLst>
            <pc:docMk/>
            <pc:sldMk cId="3696062121" sldId="347"/>
            <ac:spMk id="172" creationId="{0C2B99D7-A220-4F96-94BB-5955AA2ECC5F}"/>
          </ac:spMkLst>
        </pc:spChg>
        <pc:spChg chg="add mod topLvl">
          <ac:chgData name="Jason  Mayberry" userId="cecd4e79-e9a6-45b1-a01a-f51df2288f6a" providerId="ADAL" clId="{87F60116-861F-41B0-94FE-2A4A1EA80725}" dt="2021-01-13T09:17:33.628" v="9438" actId="164"/>
          <ac:spMkLst>
            <pc:docMk/>
            <pc:sldMk cId="3696062121" sldId="347"/>
            <ac:spMk id="173" creationId="{F7783947-6F8D-4EED-A641-B02E88EB93D9}"/>
          </ac:spMkLst>
        </pc:spChg>
        <pc:spChg chg="add mod topLvl">
          <ac:chgData name="Jason  Mayberry" userId="cecd4e79-e9a6-45b1-a01a-f51df2288f6a" providerId="ADAL" clId="{87F60116-861F-41B0-94FE-2A4A1EA80725}" dt="2021-01-13T09:17:33.628" v="9438" actId="164"/>
          <ac:spMkLst>
            <pc:docMk/>
            <pc:sldMk cId="3696062121" sldId="347"/>
            <ac:spMk id="174" creationId="{83C79730-487A-4F61-BC55-21D4AA1FAD6C}"/>
          </ac:spMkLst>
        </pc:spChg>
        <pc:spChg chg="add mod topLvl">
          <ac:chgData name="Jason  Mayberry" userId="cecd4e79-e9a6-45b1-a01a-f51df2288f6a" providerId="ADAL" clId="{87F60116-861F-41B0-94FE-2A4A1EA80725}" dt="2021-01-13T09:17:33.628" v="9438" actId="164"/>
          <ac:spMkLst>
            <pc:docMk/>
            <pc:sldMk cId="3696062121" sldId="347"/>
            <ac:spMk id="175" creationId="{B3099249-CBE9-4404-9137-C4F623FE2CA7}"/>
          </ac:spMkLst>
        </pc:spChg>
        <pc:spChg chg="add mod topLvl">
          <ac:chgData name="Jason  Mayberry" userId="cecd4e79-e9a6-45b1-a01a-f51df2288f6a" providerId="ADAL" clId="{87F60116-861F-41B0-94FE-2A4A1EA80725}" dt="2021-01-13T09:17:33.628" v="9438" actId="164"/>
          <ac:spMkLst>
            <pc:docMk/>
            <pc:sldMk cId="3696062121" sldId="347"/>
            <ac:spMk id="176" creationId="{E9ADCE9B-1C47-43FD-8001-A87F5371A194}"/>
          </ac:spMkLst>
        </pc:spChg>
        <pc:spChg chg="add mod topLvl">
          <ac:chgData name="Jason  Mayberry" userId="cecd4e79-e9a6-45b1-a01a-f51df2288f6a" providerId="ADAL" clId="{87F60116-861F-41B0-94FE-2A4A1EA80725}" dt="2021-01-13T09:17:33.628" v="9438" actId="164"/>
          <ac:spMkLst>
            <pc:docMk/>
            <pc:sldMk cId="3696062121" sldId="347"/>
            <ac:spMk id="177" creationId="{02A16986-8337-43F9-8511-3C910293C90A}"/>
          </ac:spMkLst>
        </pc:spChg>
        <pc:spChg chg="add mod topLvl">
          <ac:chgData name="Jason  Mayberry" userId="cecd4e79-e9a6-45b1-a01a-f51df2288f6a" providerId="ADAL" clId="{87F60116-861F-41B0-94FE-2A4A1EA80725}" dt="2021-01-13T09:17:33.628" v="9438" actId="164"/>
          <ac:spMkLst>
            <pc:docMk/>
            <pc:sldMk cId="3696062121" sldId="347"/>
            <ac:spMk id="178" creationId="{997E8F93-E259-4F0F-A806-67C2C3588E66}"/>
          </ac:spMkLst>
        </pc:spChg>
        <pc:spChg chg="add mod topLvl">
          <ac:chgData name="Jason  Mayberry" userId="cecd4e79-e9a6-45b1-a01a-f51df2288f6a" providerId="ADAL" clId="{87F60116-861F-41B0-94FE-2A4A1EA80725}" dt="2021-01-13T09:17:33.628" v="9438" actId="164"/>
          <ac:spMkLst>
            <pc:docMk/>
            <pc:sldMk cId="3696062121" sldId="347"/>
            <ac:spMk id="179" creationId="{06C74D87-42D9-4683-8D9B-4E28F023AD4E}"/>
          </ac:spMkLst>
        </pc:spChg>
        <pc:spChg chg="add mod topLvl">
          <ac:chgData name="Jason  Mayberry" userId="cecd4e79-e9a6-45b1-a01a-f51df2288f6a" providerId="ADAL" clId="{87F60116-861F-41B0-94FE-2A4A1EA80725}" dt="2021-01-13T09:17:33.628" v="9438" actId="164"/>
          <ac:spMkLst>
            <pc:docMk/>
            <pc:sldMk cId="3696062121" sldId="347"/>
            <ac:spMk id="180" creationId="{9BAA35F4-19ED-48E2-ACF6-C38DD20C2389}"/>
          </ac:spMkLst>
        </pc:spChg>
        <pc:spChg chg="add mod topLvl">
          <ac:chgData name="Jason  Mayberry" userId="cecd4e79-e9a6-45b1-a01a-f51df2288f6a" providerId="ADAL" clId="{87F60116-861F-41B0-94FE-2A4A1EA80725}" dt="2021-01-13T09:17:33.628" v="9438" actId="164"/>
          <ac:spMkLst>
            <pc:docMk/>
            <pc:sldMk cId="3696062121" sldId="347"/>
            <ac:spMk id="181" creationId="{347841B5-D10D-4E74-A117-B65AE170A60F}"/>
          </ac:spMkLst>
        </pc:spChg>
        <pc:spChg chg="add mod topLvl">
          <ac:chgData name="Jason  Mayberry" userId="cecd4e79-e9a6-45b1-a01a-f51df2288f6a" providerId="ADAL" clId="{87F60116-861F-41B0-94FE-2A4A1EA80725}" dt="2021-01-13T09:17:33.628" v="9438" actId="164"/>
          <ac:spMkLst>
            <pc:docMk/>
            <pc:sldMk cId="3696062121" sldId="347"/>
            <ac:spMk id="182" creationId="{0580828B-892E-4CFE-9505-C17963CA1DF3}"/>
          </ac:spMkLst>
        </pc:spChg>
        <pc:spChg chg="add mod ord topLvl">
          <ac:chgData name="Jason  Mayberry" userId="cecd4e79-e9a6-45b1-a01a-f51df2288f6a" providerId="ADAL" clId="{87F60116-861F-41B0-94FE-2A4A1EA80725}" dt="2021-01-13T09:16:55.737" v="9426" actId="164"/>
          <ac:spMkLst>
            <pc:docMk/>
            <pc:sldMk cId="3696062121" sldId="347"/>
            <ac:spMk id="183" creationId="{FD35FA84-81EE-40D5-AF16-22F5BDC1CF99}"/>
          </ac:spMkLst>
        </pc:spChg>
        <pc:spChg chg="add mod ord topLvl">
          <ac:chgData name="Jason  Mayberry" userId="cecd4e79-e9a6-45b1-a01a-f51df2288f6a" providerId="ADAL" clId="{87F60116-861F-41B0-94FE-2A4A1EA80725}" dt="2021-01-13T09:16:11.647" v="9417" actId="165"/>
          <ac:spMkLst>
            <pc:docMk/>
            <pc:sldMk cId="3696062121" sldId="347"/>
            <ac:spMk id="184" creationId="{DF580004-24F5-4D2F-92B4-232909D7386E}"/>
          </ac:spMkLst>
        </pc:spChg>
        <pc:spChg chg="add mod ord topLvl">
          <ac:chgData name="Jason  Mayberry" userId="cecd4e79-e9a6-45b1-a01a-f51df2288f6a" providerId="ADAL" clId="{87F60116-861F-41B0-94FE-2A4A1EA80725}" dt="2021-01-13T09:17:33.628" v="9438" actId="164"/>
          <ac:spMkLst>
            <pc:docMk/>
            <pc:sldMk cId="3696062121" sldId="347"/>
            <ac:spMk id="185" creationId="{8D9C03C2-530D-4C49-9690-EF9C8C24AD66}"/>
          </ac:spMkLst>
        </pc:spChg>
        <pc:spChg chg="add mod ord topLvl">
          <ac:chgData name="Jason  Mayberry" userId="cecd4e79-e9a6-45b1-a01a-f51df2288f6a" providerId="ADAL" clId="{87F60116-861F-41B0-94FE-2A4A1EA80725}" dt="2021-01-13T09:17:31.401" v="9437" actId="164"/>
          <ac:spMkLst>
            <pc:docMk/>
            <pc:sldMk cId="3696062121" sldId="347"/>
            <ac:spMk id="186" creationId="{DFE3B6A5-41F9-4DB7-928E-CE9784E4FC9C}"/>
          </ac:spMkLst>
        </pc:spChg>
        <pc:grpChg chg="add del mod">
          <ac:chgData name="Jason  Mayberry" userId="cecd4e79-e9a6-45b1-a01a-f51df2288f6a" providerId="ADAL" clId="{87F60116-861F-41B0-94FE-2A4A1EA80725}" dt="2021-01-13T09:16:11.647" v="9417" actId="165"/>
          <ac:grpSpMkLst>
            <pc:docMk/>
            <pc:sldMk cId="3696062121" sldId="347"/>
            <ac:grpSpMk id="4" creationId="{DFBCE558-C353-4592-9D85-1A0A79EE7AD3}"/>
          </ac:grpSpMkLst>
        </pc:grpChg>
        <pc:grpChg chg="del">
          <ac:chgData name="Jason  Mayberry" userId="cecd4e79-e9a6-45b1-a01a-f51df2288f6a" providerId="ADAL" clId="{87F60116-861F-41B0-94FE-2A4A1EA80725}" dt="2021-01-13T03:57:16.241" v="915" actId="478"/>
          <ac:grpSpMkLst>
            <pc:docMk/>
            <pc:sldMk cId="3696062121" sldId="347"/>
            <ac:grpSpMk id="7" creationId="{E31A7FD6-285F-481F-8DED-268ADB3E950D}"/>
          </ac:grpSpMkLst>
        </pc:grpChg>
        <pc:grpChg chg="add mod">
          <ac:chgData name="Jason  Mayberry" userId="cecd4e79-e9a6-45b1-a01a-f51df2288f6a" providerId="ADAL" clId="{87F60116-861F-41B0-94FE-2A4A1EA80725}" dt="2021-01-13T09:16:24.617" v="9418" actId="164"/>
          <ac:grpSpMkLst>
            <pc:docMk/>
            <pc:sldMk cId="3696062121" sldId="347"/>
            <ac:grpSpMk id="10" creationId="{16D64FE3-AD45-45CA-9DE3-367D12EB73C3}"/>
          </ac:grpSpMkLst>
        </pc:grpChg>
        <pc:grpChg chg="add mod">
          <ac:chgData name="Jason  Mayberry" userId="cecd4e79-e9a6-45b1-a01a-f51df2288f6a" providerId="ADAL" clId="{87F60116-861F-41B0-94FE-2A4A1EA80725}" dt="2021-01-13T09:16:47.144" v="9424" actId="164"/>
          <ac:grpSpMkLst>
            <pc:docMk/>
            <pc:sldMk cId="3696062121" sldId="347"/>
            <ac:grpSpMk id="11" creationId="{EE560578-840A-4697-905B-0E13C73E5121}"/>
          </ac:grpSpMkLst>
        </pc:grpChg>
        <pc:grpChg chg="del">
          <ac:chgData name="Jason  Mayberry" userId="cecd4e79-e9a6-45b1-a01a-f51df2288f6a" providerId="ADAL" clId="{87F60116-861F-41B0-94FE-2A4A1EA80725}" dt="2021-01-13T03:57:16.241" v="915" actId="478"/>
          <ac:grpSpMkLst>
            <pc:docMk/>
            <pc:sldMk cId="3696062121" sldId="347"/>
            <ac:grpSpMk id="13" creationId="{B31CB776-1B01-42BD-AEB8-6C374845D28C}"/>
          </ac:grpSpMkLst>
        </pc:grpChg>
        <pc:grpChg chg="del">
          <ac:chgData name="Jason  Mayberry" userId="cecd4e79-e9a6-45b1-a01a-f51df2288f6a" providerId="ADAL" clId="{87F60116-861F-41B0-94FE-2A4A1EA80725}" dt="2021-01-13T03:57:16.241" v="915" actId="478"/>
          <ac:grpSpMkLst>
            <pc:docMk/>
            <pc:sldMk cId="3696062121" sldId="347"/>
            <ac:grpSpMk id="16" creationId="{92EAB344-1F52-4D27-BCF0-2150B0E1EFA6}"/>
          </ac:grpSpMkLst>
        </pc:grpChg>
        <pc:grpChg chg="add mod">
          <ac:chgData name="Jason  Mayberry" userId="cecd4e79-e9a6-45b1-a01a-f51df2288f6a" providerId="ADAL" clId="{87F60116-861F-41B0-94FE-2A4A1EA80725}" dt="2021-01-13T09:16:55.737" v="9426" actId="164"/>
          <ac:grpSpMkLst>
            <pc:docMk/>
            <pc:sldMk cId="3696062121" sldId="347"/>
            <ac:grpSpMk id="19" creationId="{9314A571-B100-4568-8CFD-6C12FBCA608B}"/>
          </ac:grpSpMkLst>
        </pc:grpChg>
        <pc:grpChg chg="add mod">
          <ac:chgData name="Jason  Mayberry" userId="cecd4e79-e9a6-45b1-a01a-f51df2288f6a" providerId="ADAL" clId="{87F60116-861F-41B0-94FE-2A4A1EA80725}" dt="2021-01-13T09:17:48.213" v="9440" actId="164"/>
          <ac:grpSpMkLst>
            <pc:docMk/>
            <pc:sldMk cId="3696062121" sldId="347"/>
            <ac:grpSpMk id="20" creationId="{750A6206-1A86-46CB-9BFC-AE629B6F9495}"/>
          </ac:grpSpMkLst>
        </pc:grpChg>
        <pc:grpChg chg="add mod">
          <ac:chgData name="Jason  Mayberry" userId="cecd4e79-e9a6-45b1-a01a-f51df2288f6a" providerId="ADAL" clId="{87F60116-861F-41B0-94FE-2A4A1EA80725}" dt="2021-01-13T09:17:33.628" v="9438" actId="164"/>
          <ac:grpSpMkLst>
            <pc:docMk/>
            <pc:sldMk cId="3696062121" sldId="347"/>
            <ac:grpSpMk id="21" creationId="{9E3A7312-2CC1-4004-A9A9-128084DC5A13}"/>
          </ac:grpSpMkLst>
        </pc:grpChg>
        <pc:grpChg chg="add mod">
          <ac:chgData name="Jason  Mayberry" userId="cecd4e79-e9a6-45b1-a01a-f51df2288f6a" providerId="ADAL" clId="{87F60116-861F-41B0-94FE-2A4A1EA80725}" dt="2021-01-13T09:17:48.213" v="9440" actId="164"/>
          <ac:grpSpMkLst>
            <pc:docMk/>
            <pc:sldMk cId="3696062121" sldId="347"/>
            <ac:grpSpMk id="22" creationId="{A13E20D2-2881-479D-9F02-1C7C70ED09AC}"/>
          </ac:grpSpMkLst>
        </pc:grpChg>
        <pc:grpChg chg="del">
          <ac:chgData name="Jason  Mayberry" userId="cecd4e79-e9a6-45b1-a01a-f51df2288f6a" providerId="ADAL" clId="{87F60116-861F-41B0-94FE-2A4A1EA80725}" dt="2021-01-13T03:57:16.241" v="915" actId="478"/>
          <ac:grpSpMkLst>
            <pc:docMk/>
            <pc:sldMk cId="3696062121" sldId="347"/>
            <ac:grpSpMk id="26" creationId="{2D454A78-198A-497D-B292-F310F1DDB8E8}"/>
          </ac:grpSpMkLst>
        </pc:grpChg>
        <pc:grpChg chg="del">
          <ac:chgData name="Jason  Mayberry" userId="cecd4e79-e9a6-45b1-a01a-f51df2288f6a" providerId="ADAL" clId="{87F60116-861F-41B0-94FE-2A4A1EA80725}" dt="2021-01-13T03:57:16.241" v="915" actId="478"/>
          <ac:grpSpMkLst>
            <pc:docMk/>
            <pc:sldMk cId="3696062121" sldId="347"/>
            <ac:grpSpMk id="29" creationId="{5F7E9E84-92C4-42F3-BD13-19DFDDB9C4F5}"/>
          </ac:grpSpMkLst>
        </pc:grpChg>
        <pc:grpChg chg="del">
          <ac:chgData name="Jason  Mayberry" userId="cecd4e79-e9a6-45b1-a01a-f51df2288f6a" providerId="ADAL" clId="{87F60116-861F-41B0-94FE-2A4A1EA80725}" dt="2021-01-13T03:57:16.241" v="915" actId="478"/>
          <ac:grpSpMkLst>
            <pc:docMk/>
            <pc:sldMk cId="3696062121" sldId="347"/>
            <ac:grpSpMk id="32" creationId="{D0CC8EC9-A883-4E85-BE37-6D06C29E3F6D}"/>
          </ac:grpSpMkLst>
        </pc:grpChg>
        <pc:grpChg chg="del">
          <ac:chgData name="Jason  Mayberry" userId="cecd4e79-e9a6-45b1-a01a-f51df2288f6a" providerId="ADAL" clId="{87F60116-861F-41B0-94FE-2A4A1EA80725}" dt="2021-01-13T03:57:16.241" v="915" actId="478"/>
          <ac:grpSpMkLst>
            <pc:docMk/>
            <pc:sldMk cId="3696062121" sldId="347"/>
            <ac:grpSpMk id="35" creationId="{4DFBA75B-92C3-4D0D-B092-6C8F288DF584}"/>
          </ac:grpSpMkLst>
        </pc:grpChg>
        <pc:grpChg chg="mod topLvl">
          <ac:chgData name="Jason  Mayberry" userId="cecd4e79-e9a6-45b1-a01a-f51df2288f6a" providerId="ADAL" clId="{87F60116-861F-41B0-94FE-2A4A1EA80725}" dt="2021-01-13T09:16:24.617" v="9418" actId="164"/>
          <ac:grpSpMkLst>
            <pc:docMk/>
            <pc:sldMk cId="3696062121" sldId="347"/>
            <ac:grpSpMk id="51" creationId="{CEC81748-EF9C-4CD3-9D61-4470BACFCA4B}"/>
          </ac:grpSpMkLst>
        </pc:grpChg>
        <pc:grpChg chg="mod topLvl">
          <ac:chgData name="Jason  Mayberry" userId="cecd4e79-e9a6-45b1-a01a-f51df2288f6a" providerId="ADAL" clId="{87F60116-861F-41B0-94FE-2A4A1EA80725}" dt="2021-01-13T09:16:24.617" v="9418" actId="164"/>
          <ac:grpSpMkLst>
            <pc:docMk/>
            <pc:sldMk cId="3696062121" sldId="347"/>
            <ac:grpSpMk id="55" creationId="{0148CF0D-BB5A-4521-872B-4CDD5BC47345}"/>
          </ac:grpSpMkLst>
        </pc:grpChg>
        <pc:grpChg chg="mod topLvl">
          <ac:chgData name="Jason  Mayberry" userId="cecd4e79-e9a6-45b1-a01a-f51df2288f6a" providerId="ADAL" clId="{87F60116-861F-41B0-94FE-2A4A1EA80725}" dt="2021-01-13T09:16:47.144" v="9424" actId="164"/>
          <ac:grpSpMkLst>
            <pc:docMk/>
            <pc:sldMk cId="3696062121" sldId="347"/>
            <ac:grpSpMk id="64" creationId="{B3844008-2CA2-4C4F-B1A6-5935AE958D84}"/>
          </ac:grpSpMkLst>
        </pc:grpChg>
        <pc:grpChg chg="mod topLvl">
          <ac:chgData name="Jason  Mayberry" userId="cecd4e79-e9a6-45b1-a01a-f51df2288f6a" providerId="ADAL" clId="{87F60116-861F-41B0-94FE-2A4A1EA80725}" dt="2021-01-13T09:16:47.144" v="9424" actId="164"/>
          <ac:grpSpMkLst>
            <pc:docMk/>
            <pc:sldMk cId="3696062121" sldId="347"/>
            <ac:grpSpMk id="70" creationId="{153015A8-1B4C-422F-9C7C-AA2312CA0150}"/>
          </ac:grpSpMkLst>
        </pc:grpChg>
        <pc:grpChg chg="add mod topLvl">
          <ac:chgData name="Jason  Mayberry" userId="cecd4e79-e9a6-45b1-a01a-f51df2288f6a" providerId="ADAL" clId="{87F60116-861F-41B0-94FE-2A4A1EA80725}" dt="2021-01-13T09:16:55.737" v="9426" actId="164"/>
          <ac:grpSpMkLst>
            <pc:docMk/>
            <pc:sldMk cId="3696062121" sldId="347"/>
            <ac:grpSpMk id="91" creationId="{C4528496-7156-4C22-BE3A-8B5CDA49FAAC}"/>
          </ac:grpSpMkLst>
        </pc:grpChg>
        <pc:grpChg chg="add mod topLvl">
          <ac:chgData name="Jason  Mayberry" userId="cecd4e79-e9a6-45b1-a01a-f51df2288f6a" providerId="ADAL" clId="{87F60116-861F-41B0-94FE-2A4A1EA80725}" dt="2021-01-13T09:16:55.737" v="9426" actId="164"/>
          <ac:grpSpMkLst>
            <pc:docMk/>
            <pc:sldMk cId="3696062121" sldId="347"/>
            <ac:grpSpMk id="95" creationId="{8B34FE33-36D6-4CAB-9FBF-E3CD0B357927}"/>
          </ac:grpSpMkLst>
        </pc:grpChg>
        <pc:grpChg chg="add mod topLvl">
          <ac:chgData name="Jason  Mayberry" userId="cecd4e79-e9a6-45b1-a01a-f51df2288f6a" providerId="ADAL" clId="{87F60116-861F-41B0-94FE-2A4A1EA80725}" dt="2021-01-13T09:16:55.737" v="9426" actId="164"/>
          <ac:grpSpMkLst>
            <pc:docMk/>
            <pc:sldMk cId="3696062121" sldId="347"/>
            <ac:grpSpMk id="101" creationId="{4335E813-C2FA-4A9C-A530-45FB9B0438A4}"/>
          </ac:grpSpMkLst>
        </pc:grpChg>
        <pc:grpChg chg="add mod topLvl">
          <ac:chgData name="Jason  Mayberry" userId="cecd4e79-e9a6-45b1-a01a-f51df2288f6a" providerId="ADAL" clId="{87F60116-861F-41B0-94FE-2A4A1EA80725}" dt="2021-01-13T09:16:55.737" v="9426" actId="164"/>
          <ac:grpSpMkLst>
            <pc:docMk/>
            <pc:sldMk cId="3696062121" sldId="347"/>
            <ac:grpSpMk id="106" creationId="{C8DDC325-B4BA-46B3-8F47-487990B1703A}"/>
          </ac:grpSpMkLst>
        </pc:grpChg>
        <pc:grpChg chg="add mod topLvl">
          <ac:chgData name="Jason  Mayberry" userId="cecd4e79-e9a6-45b1-a01a-f51df2288f6a" providerId="ADAL" clId="{87F60116-861F-41B0-94FE-2A4A1EA80725}" dt="2021-01-13T09:17:31.401" v="9437" actId="164"/>
          <ac:grpSpMkLst>
            <pc:docMk/>
            <pc:sldMk cId="3696062121" sldId="347"/>
            <ac:grpSpMk id="123" creationId="{C8F77BC2-0CC0-4E72-AC97-C7D7534898ED}"/>
          </ac:grpSpMkLst>
        </pc:grpChg>
        <pc:grpChg chg="add mod topLvl">
          <ac:chgData name="Jason  Mayberry" userId="cecd4e79-e9a6-45b1-a01a-f51df2288f6a" providerId="ADAL" clId="{87F60116-861F-41B0-94FE-2A4A1EA80725}" dt="2021-01-13T09:17:31.401" v="9437" actId="164"/>
          <ac:grpSpMkLst>
            <pc:docMk/>
            <pc:sldMk cId="3696062121" sldId="347"/>
            <ac:grpSpMk id="127" creationId="{8D68D84F-64C7-4CC4-85D3-FAAE226E38A7}"/>
          </ac:grpSpMkLst>
        </pc:grpChg>
        <pc:grpChg chg="add mod topLvl">
          <ac:chgData name="Jason  Mayberry" userId="cecd4e79-e9a6-45b1-a01a-f51df2288f6a" providerId="ADAL" clId="{87F60116-861F-41B0-94FE-2A4A1EA80725}" dt="2021-01-13T09:17:31.401" v="9437" actId="164"/>
          <ac:grpSpMkLst>
            <pc:docMk/>
            <pc:sldMk cId="3696062121" sldId="347"/>
            <ac:grpSpMk id="133" creationId="{D8DAB20F-5C03-4285-AA0C-2175F68D3A20}"/>
          </ac:grpSpMkLst>
        </pc:grpChg>
        <pc:grpChg chg="add mod topLvl">
          <ac:chgData name="Jason  Mayberry" userId="cecd4e79-e9a6-45b1-a01a-f51df2288f6a" providerId="ADAL" clId="{87F60116-861F-41B0-94FE-2A4A1EA80725}" dt="2021-01-13T09:17:31.401" v="9437" actId="164"/>
          <ac:grpSpMkLst>
            <pc:docMk/>
            <pc:sldMk cId="3696062121" sldId="347"/>
            <ac:grpSpMk id="138" creationId="{53970329-A0CD-4FD4-A327-40C7B35EFB94}"/>
          </ac:grpSpMkLst>
        </pc:grpChg>
        <pc:grpChg chg="add mod topLvl">
          <ac:chgData name="Jason  Mayberry" userId="cecd4e79-e9a6-45b1-a01a-f51df2288f6a" providerId="ADAL" clId="{87F60116-861F-41B0-94FE-2A4A1EA80725}" dt="2021-01-13T09:17:33.628" v="9438" actId="164"/>
          <ac:grpSpMkLst>
            <pc:docMk/>
            <pc:sldMk cId="3696062121" sldId="347"/>
            <ac:grpSpMk id="154" creationId="{279E901A-EE7C-4396-A3CA-3C247B5B2FC5}"/>
          </ac:grpSpMkLst>
        </pc:grpChg>
        <pc:grpChg chg="add mod topLvl">
          <ac:chgData name="Jason  Mayberry" userId="cecd4e79-e9a6-45b1-a01a-f51df2288f6a" providerId="ADAL" clId="{87F60116-861F-41B0-94FE-2A4A1EA80725}" dt="2021-01-13T09:17:33.628" v="9438" actId="164"/>
          <ac:grpSpMkLst>
            <pc:docMk/>
            <pc:sldMk cId="3696062121" sldId="347"/>
            <ac:grpSpMk id="158" creationId="{22EA9FFC-6286-4C0B-ABF7-3BDA817455F6}"/>
          </ac:grpSpMkLst>
        </pc:grpChg>
        <pc:grpChg chg="add mod topLvl">
          <ac:chgData name="Jason  Mayberry" userId="cecd4e79-e9a6-45b1-a01a-f51df2288f6a" providerId="ADAL" clId="{87F60116-861F-41B0-94FE-2A4A1EA80725}" dt="2021-01-13T09:17:33.628" v="9438" actId="164"/>
          <ac:grpSpMkLst>
            <pc:docMk/>
            <pc:sldMk cId="3696062121" sldId="347"/>
            <ac:grpSpMk id="164" creationId="{650B06BB-7F15-4D39-B71E-44912DF6C120}"/>
          </ac:grpSpMkLst>
        </pc:grpChg>
        <pc:grpChg chg="add mod topLvl">
          <ac:chgData name="Jason  Mayberry" userId="cecd4e79-e9a6-45b1-a01a-f51df2288f6a" providerId="ADAL" clId="{87F60116-861F-41B0-94FE-2A4A1EA80725}" dt="2021-01-13T09:17:33.628" v="9438" actId="164"/>
          <ac:grpSpMkLst>
            <pc:docMk/>
            <pc:sldMk cId="3696062121" sldId="347"/>
            <ac:grpSpMk id="169" creationId="{7C3263EB-4DC5-4591-A24C-5EC626AA1218}"/>
          </ac:grpSpMkLst>
        </pc:grpChg>
      </pc:sldChg>
      <pc:sldChg chg="addSp delSp modSp add mod addAnim delAnim modAnim">
        <pc:chgData name="Jason  Mayberry" userId="cecd4e79-e9a6-45b1-a01a-f51df2288f6a" providerId="ADAL" clId="{87F60116-861F-41B0-94FE-2A4A1EA80725}" dt="2021-01-13T09:20:24.633" v="9473"/>
        <pc:sldMkLst>
          <pc:docMk/>
          <pc:sldMk cId="2703405914" sldId="348"/>
        </pc:sldMkLst>
        <pc:spChg chg="add mod topLvl">
          <ac:chgData name="Jason  Mayberry" userId="cecd4e79-e9a6-45b1-a01a-f51df2288f6a" providerId="ADAL" clId="{87F60116-861F-41B0-94FE-2A4A1EA80725}" dt="2021-01-13T09:18:32.948" v="9446" actId="165"/>
          <ac:spMkLst>
            <pc:docMk/>
            <pc:sldMk cId="2703405914" sldId="348"/>
            <ac:spMk id="3" creationId="{9DACE025-947E-4401-88F4-E51DE9AD5BF4}"/>
          </ac:spMkLst>
        </pc:spChg>
        <pc:spChg chg="add mod topLvl">
          <ac:chgData name="Jason  Mayberry" userId="cecd4e79-e9a6-45b1-a01a-f51df2288f6a" providerId="ADAL" clId="{87F60116-861F-41B0-94FE-2A4A1EA80725}" dt="2021-01-13T09:18:32.948" v="9446" actId="165"/>
          <ac:spMkLst>
            <pc:docMk/>
            <pc:sldMk cId="2703405914" sldId="348"/>
            <ac:spMk id="4" creationId="{AC1408D2-68FF-45FF-A510-985BEB6680A3}"/>
          </ac:spMkLst>
        </pc:spChg>
        <pc:spChg chg="add mod topLvl">
          <ac:chgData name="Jason  Mayberry" userId="cecd4e79-e9a6-45b1-a01a-f51df2288f6a" providerId="ADAL" clId="{87F60116-861F-41B0-94FE-2A4A1EA80725}" dt="2021-01-13T09:18:32.948" v="9446" actId="165"/>
          <ac:spMkLst>
            <pc:docMk/>
            <pc:sldMk cId="2703405914" sldId="348"/>
            <ac:spMk id="5" creationId="{461338D9-89F2-490D-A5BC-F6C0B220F6B6}"/>
          </ac:spMkLst>
        </pc:spChg>
        <pc:spChg chg="add del">
          <ac:chgData name="Jason  Mayberry" userId="cecd4e79-e9a6-45b1-a01a-f51df2288f6a" providerId="ADAL" clId="{87F60116-861F-41B0-94FE-2A4A1EA80725}" dt="2021-01-13T06:38:24.374" v="4309" actId="478"/>
          <ac:spMkLst>
            <pc:docMk/>
            <pc:sldMk cId="2703405914" sldId="348"/>
            <ac:spMk id="6" creationId="{9885869A-B965-40B7-9107-3C5AAF0C18A9}"/>
          </ac:spMkLst>
        </pc:spChg>
        <pc:spChg chg="add del">
          <ac:chgData name="Jason  Mayberry" userId="cecd4e79-e9a6-45b1-a01a-f51df2288f6a" providerId="ADAL" clId="{87F60116-861F-41B0-94FE-2A4A1EA80725}" dt="2021-01-13T06:38:36.594" v="4311" actId="478"/>
          <ac:spMkLst>
            <pc:docMk/>
            <pc:sldMk cId="2703405914" sldId="348"/>
            <ac:spMk id="7" creationId="{FBF0D690-9041-423C-99E1-30DAC0402EBE}"/>
          </ac:spMkLst>
        </pc:spChg>
        <pc:spChg chg="add del mod">
          <ac:chgData name="Jason  Mayberry" userId="cecd4e79-e9a6-45b1-a01a-f51df2288f6a" providerId="ADAL" clId="{87F60116-861F-41B0-94FE-2A4A1EA80725}" dt="2021-01-13T06:39:18.308" v="4319" actId="478"/>
          <ac:spMkLst>
            <pc:docMk/>
            <pc:sldMk cId="2703405914" sldId="348"/>
            <ac:spMk id="8" creationId="{7FBA4FC3-AC97-45D3-AA3D-04480B5B22ED}"/>
          </ac:spMkLst>
        </pc:spChg>
        <pc:spChg chg="add mod topLvl">
          <ac:chgData name="Jason  Mayberry" userId="cecd4e79-e9a6-45b1-a01a-f51df2288f6a" providerId="ADAL" clId="{87F60116-861F-41B0-94FE-2A4A1EA80725}" dt="2021-01-13T09:18:32.948" v="9446" actId="165"/>
          <ac:spMkLst>
            <pc:docMk/>
            <pc:sldMk cId="2703405914" sldId="348"/>
            <ac:spMk id="9" creationId="{1A794DAF-1B8E-4791-8F9A-5E91B89F94EC}"/>
          </ac:spMkLst>
        </pc:spChg>
        <pc:spChg chg="mod topLvl">
          <ac:chgData name="Jason  Mayberry" userId="cecd4e79-e9a6-45b1-a01a-f51df2288f6a" providerId="ADAL" clId="{87F60116-861F-41B0-94FE-2A4A1EA80725}" dt="2021-01-13T09:18:49.779" v="9449" actId="164"/>
          <ac:spMkLst>
            <pc:docMk/>
            <pc:sldMk cId="2703405914" sldId="348"/>
            <ac:spMk id="49" creationId="{1CDADDA5-F4C7-49CE-A4D0-727263F78F55}"/>
          </ac:spMkLst>
        </pc:spChg>
        <pc:spChg chg="mod topLvl">
          <ac:chgData name="Jason  Mayberry" userId="cecd4e79-e9a6-45b1-a01a-f51df2288f6a" providerId="ADAL" clId="{87F60116-861F-41B0-94FE-2A4A1EA80725}" dt="2021-01-13T09:18:57.853" v="9451" actId="164"/>
          <ac:spMkLst>
            <pc:docMk/>
            <pc:sldMk cId="2703405914" sldId="348"/>
            <ac:spMk id="50" creationId="{8CF8F144-9EA5-47E3-83EC-9EBA140710A8}"/>
          </ac:spMkLst>
        </pc:spChg>
        <pc:spChg chg="mod">
          <ac:chgData name="Jason  Mayberry" userId="cecd4e79-e9a6-45b1-a01a-f51df2288f6a" providerId="ADAL" clId="{87F60116-861F-41B0-94FE-2A4A1EA80725}" dt="2021-01-13T09:18:32.948" v="9446" actId="165"/>
          <ac:spMkLst>
            <pc:docMk/>
            <pc:sldMk cId="2703405914" sldId="348"/>
            <ac:spMk id="52" creationId="{48D0034E-FE14-43D9-BEE3-35140E2E3557}"/>
          </ac:spMkLst>
        </pc:spChg>
        <pc:spChg chg="mod">
          <ac:chgData name="Jason  Mayberry" userId="cecd4e79-e9a6-45b1-a01a-f51df2288f6a" providerId="ADAL" clId="{87F60116-861F-41B0-94FE-2A4A1EA80725}" dt="2021-01-13T09:18:32.948" v="9446" actId="165"/>
          <ac:spMkLst>
            <pc:docMk/>
            <pc:sldMk cId="2703405914" sldId="348"/>
            <ac:spMk id="53" creationId="{4D275655-1646-4BD4-AFF0-EB34C14DAD2D}"/>
          </ac:spMkLst>
        </pc:spChg>
        <pc:spChg chg="mod topLvl">
          <ac:chgData name="Jason  Mayberry" userId="cecd4e79-e9a6-45b1-a01a-f51df2288f6a" providerId="ADAL" clId="{87F60116-861F-41B0-94FE-2A4A1EA80725}" dt="2021-01-13T09:18:57.853" v="9451" actId="164"/>
          <ac:spMkLst>
            <pc:docMk/>
            <pc:sldMk cId="2703405914" sldId="348"/>
            <ac:spMk id="54" creationId="{F888091D-8D4F-41C2-A039-450E462A2BBC}"/>
          </ac:spMkLst>
        </pc:spChg>
        <pc:spChg chg="mod">
          <ac:chgData name="Jason  Mayberry" userId="cecd4e79-e9a6-45b1-a01a-f51df2288f6a" providerId="ADAL" clId="{87F60116-861F-41B0-94FE-2A4A1EA80725}" dt="2021-01-13T09:18:32.948" v="9446" actId="165"/>
          <ac:spMkLst>
            <pc:docMk/>
            <pc:sldMk cId="2703405914" sldId="348"/>
            <ac:spMk id="56" creationId="{8E2B778C-D33F-498F-8C58-FFB7A4BFB4A1}"/>
          </ac:spMkLst>
        </pc:spChg>
        <pc:spChg chg="mod">
          <ac:chgData name="Jason  Mayberry" userId="cecd4e79-e9a6-45b1-a01a-f51df2288f6a" providerId="ADAL" clId="{87F60116-861F-41B0-94FE-2A4A1EA80725}" dt="2021-01-13T09:18:32.948" v="9446" actId="165"/>
          <ac:spMkLst>
            <pc:docMk/>
            <pc:sldMk cId="2703405914" sldId="348"/>
            <ac:spMk id="57" creationId="{5005F5D2-577D-4711-A9B8-000DF6FF5449}"/>
          </ac:spMkLst>
        </pc:spChg>
        <pc:spChg chg="del mod">
          <ac:chgData name="Jason  Mayberry" userId="cecd4e79-e9a6-45b1-a01a-f51df2288f6a" providerId="ADAL" clId="{87F60116-861F-41B0-94FE-2A4A1EA80725}" dt="2021-01-13T04:17:55.910" v="1287" actId="478"/>
          <ac:spMkLst>
            <pc:docMk/>
            <pc:sldMk cId="2703405914" sldId="348"/>
            <ac:spMk id="59" creationId="{73564A2B-1E57-4821-873E-9EB3BB1DD632}"/>
          </ac:spMkLst>
        </pc:spChg>
        <pc:spChg chg="mod topLvl">
          <ac:chgData name="Jason  Mayberry" userId="cecd4e79-e9a6-45b1-a01a-f51df2288f6a" providerId="ADAL" clId="{87F60116-861F-41B0-94FE-2A4A1EA80725}" dt="2021-01-13T09:18:36.203" v="9447" actId="164"/>
          <ac:spMkLst>
            <pc:docMk/>
            <pc:sldMk cId="2703405914" sldId="348"/>
            <ac:spMk id="62" creationId="{53A2C098-386C-40F1-9AD6-DC5259EE1159}"/>
          </ac:spMkLst>
        </pc:spChg>
        <pc:spChg chg="add del mod topLvl">
          <ac:chgData name="Jason  Mayberry" userId="cecd4e79-e9a6-45b1-a01a-f51df2288f6a" providerId="ADAL" clId="{87F60116-861F-41B0-94FE-2A4A1EA80725}" dt="2021-01-13T09:18:36.203" v="9447" actId="164"/>
          <ac:spMkLst>
            <pc:docMk/>
            <pc:sldMk cId="2703405914" sldId="348"/>
            <ac:spMk id="63" creationId="{314D4885-1079-4923-95F7-B31824D18A5F}"/>
          </ac:spMkLst>
        </pc:spChg>
        <pc:spChg chg="mod">
          <ac:chgData name="Jason  Mayberry" userId="cecd4e79-e9a6-45b1-a01a-f51df2288f6a" providerId="ADAL" clId="{87F60116-861F-41B0-94FE-2A4A1EA80725}" dt="2021-01-13T09:18:32.948" v="9446" actId="165"/>
          <ac:spMkLst>
            <pc:docMk/>
            <pc:sldMk cId="2703405914" sldId="348"/>
            <ac:spMk id="65" creationId="{22D7B2A5-C490-41D4-8804-8095AF9DE473}"/>
          </ac:spMkLst>
        </pc:spChg>
        <pc:spChg chg="mod">
          <ac:chgData name="Jason  Mayberry" userId="cecd4e79-e9a6-45b1-a01a-f51df2288f6a" providerId="ADAL" clId="{87F60116-861F-41B0-94FE-2A4A1EA80725}" dt="2021-01-13T09:18:32.948" v="9446" actId="165"/>
          <ac:spMkLst>
            <pc:docMk/>
            <pc:sldMk cId="2703405914" sldId="348"/>
            <ac:spMk id="66" creationId="{1E4F8E77-0C5A-4933-BD51-0C8D7A747FAD}"/>
          </ac:spMkLst>
        </pc:spChg>
        <pc:spChg chg="add del mod topLvl">
          <ac:chgData name="Jason  Mayberry" userId="cecd4e79-e9a6-45b1-a01a-f51df2288f6a" providerId="ADAL" clId="{87F60116-861F-41B0-94FE-2A4A1EA80725}" dt="2021-01-13T09:18:36.203" v="9447" actId="164"/>
          <ac:spMkLst>
            <pc:docMk/>
            <pc:sldMk cId="2703405914" sldId="348"/>
            <ac:spMk id="68" creationId="{854BB1C4-9262-443D-8872-634B966E864E}"/>
          </ac:spMkLst>
        </pc:spChg>
        <pc:spChg chg="add del mod topLvl">
          <ac:chgData name="Jason  Mayberry" userId="cecd4e79-e9a6-45b1-a01a-f51df2288f6a" providerId="ADAL" clId="{87F60116-861F-41B0-94FE-2A4A1EA80725}" dt="2021-01-13T09:18:36.203" v="9447" actId="164"/>
          <ac:spMkLst>
            <pc:docMk/>
            <pc:sldMk cId="2703405914" sldId="348"/>
            <ac:spMk id="69" creationId="{206ACE94-7536-4855-9E71-BEE8F31AC80E}"/>
          </ac:spMkLst>
        </pc:spChg>
        <pc:spChg chg="mod">
          <ac:chgData name="Jason  Mayberry" userId="cecd4e79-e9a6-45b1-a01a-f51df2288f6a" providerId="ADAL" clId="{87F60116-861F-41B0-94FE-2A4A1EA80725}" dt="2021-01-13T09:18:32.948" v="9446" actId="165"/>
          <ac:spMkLst>
            <pc:docMk/>
            <pc:sldMk cId="2703405914" sldId="348"/>
            <ac:spMk id="71" creationId="{4E6E7CAF-702A-44B8-AF23-D51A323262A8}"/>
          </ac:spMkLst>
        </pc:spChg>
        <pc:spChg chg="mod">
          <ac:chgData name="Jason  Mayberry" userId="cecd4e79-e9a6-45b1-a01a-f51df2288f6a" providerId="ADAL" clId="{87F60116-861F-41B0-94FE-2A4A1EA80725}" dt="2021-01-13T09:18:32.948" v="9446" actId="165"/>
          <ac:spMkLst>
            <pc:docMk/>
            <pc:sldMk cId="2703405914" sldId="348"/>
            <ac:spMk id="72" creationId="{0FF73EAF-B2D2-4A58-A7E8-60235D2EAF88}"/>
          </ac:spMkLst>
        </pc:spChg>
        <pc:spChg chg="add del mod topLvl">
          <ac:chgData name="Jason  Mayberry" userId="cecd4e79-e9a6-45b1-a01a-f51df2288f6a" providerId="ADAL" clId="{87F60116-861F-41B0-94FE-2A4A1EA80725}" dt="2021-01-13T09:18:36.203" v="9447" actId="164"/>
          <ac:spMkLst>
            <pc:docMk/>
            <pc:sldMk cId="2703405914" sldId="348"/>
            <ac:spMk id="74" creationId="{50BB26D9-FD6D-4251-8390-AAB18ADDB867}"/>
          </ac:spMkLst>
        </pc:spChg>
        <pc:spChg chg="add del mod topLvl">
          <ac:chgData name="Jason  Mayberry" userId="cecd4e79-e9a6-45b1-a01a-f51df2288f6a" providerId="ADAL" clId="{87F60116-861F-41B0-94FE-2A4A1EA80725}" dt="2021-01-13T09:18:36.203" v="9447" actId="164"/>
          <ac:spMkLst>
            <pc:docMk/>
            <pc:sldMk cId="2703405914" sldId="348"/>
            <ac:spMk id="75" creationId="{10BDF9B0-1F64-4358-B7D1-F775C592FD60}"/>
          </ac:spMkLst>
        </pc:spChg>
        <pc:spChg chg="add del mod topLvl">
          <ac:chgData name="Jason  Mayberry" userId="cecd4e79-e9a6-45b1-a01a-f51df2288f6a" providerId="ADAL" clId="{87F60116-861F-41B0-94FE-2A4A1EA80725}" dt="2021-01-13T09:18:36.203" v="9447" actId="164"/>
          <ac:spMkLst>
            <pc:docMk/>
            <pc:sldMk cId="2703405914" sldId="348"/>
            <ac:spMk id="76" creationId="{1D377907-3A50-42AA-A338-124BDAED7278}"/>
          </ac:spMkLst>
        </pc:spChg>
        <pc:spChg chg="mod topLvl">
          <ac:chgData name="Jason  Mayberry" userId="cecd4e79-e9a6-45b1-a01a-f51df2288f6a" providerId="ADAL" clId="{87F60116-861F-41B0-94FE-2A4A1EA80725}" dt="2021-01-13T09:18:36.203" v="9447" actId="164"/>
          <ac:spMkLst>
            <pc:docMk/>
            <pc:sldMk cId="2703405914" sldId="348"/>
            <ac:spMk id="77" creationId="{67D1CD75-8BFA-46C2-BF54-CB64A764BD18}"/>
          </ac:spMkLst>
        </pc:spChg>
        <pc:spChg chg="mod topLvl">
          <ac:chgData name="Jason  Mayberry" userId="cecd4e79-e9a6-45b1-a01a-f51df2288f6a" providerId="ADAL" clId="{87F60116-861F-41B0-94FE-2A4A1EA80725}" dt="2021-01-13T09:18:36.203" v="9447" actId="164"/>
          <ac:spMkLst>
            <pc:docMk/>
            <pc:sldMk cId="2703405914" sldId="348"/>
            <ac:spMk id="78" creationId="{4BA45C4B-24DF-45F9-8A77-61D1CAEAC7BF}"/>
          </ac:spMkLst>
        </pc:spChg>
        <pc:spChg chg="add del mod topLvl">
          <ac:chgData name="Jason  Mayberry" userId="cecd4e79-e9a6-45b1-a01a-f51df2288f6a" providerId="ADAL" clId="{87F60116-861F-41B0-94FE-2A4A1EA80725}" dt="2021-01-13T09:18:36.203" v="9447" actId="164"/>
          <ac:spMkLst>
            <pc:docMk/>
            <pc:sldMk cId="2703405914" sldId="348"/>
            <ac:spMk id="79" creationId="{7C3C0248-4BA3-41D3-A594-C538E0848DD3}"/>
          </ac:spMkLst>
        </pc:spChg>
        <pc:spChg chg="mod topLvl">
          <ac:chgData name="Jason  Mayberry" userId="cecd4e79-e9a6-45b1-a01a-f51df2288f6a" providerId="ADAL" clId="{87F60116-861F-41B0-94FE-2A4A1EA80725}" dt="2021-01-13T09:18:49.779" v="9449" actId="164"/>
          <ac:spMkLst>
            <pc:docMk/>
            <pc:sldMk cId="2703405914" sldId="348"/>
            <ac:spMk id="81" creationId="{289DA383-1091-4E18-83E3-4AE21473EB59}"/>
          </ac:spMkLst>
        </pc:spChg>
        <pc:spChg chg="del mod">
          <ac:chgData name="Jason  Mayberry" userId="cecd4e79-e9a6-45b1-a01a-f51df2288f6a" providerId="ADAL" clId="{87F60116-861F-41B0-94FE-2A4A1EA80725}" dt="2021-01-13T04:22:19.345" v="1340" actId="478"/>
          <ac:spMkLst>
            <pc:docMk/>
            <pc:sldMk cId="2703405914" sldId="348"/>
            <ac:spMk id="83" creationId="{13263FE6-D7CB-4EED-8164-47A683768424}"/>
          </ac:spMkLst>
        </pc:spChg>
        <pc:spChg chg="mod topLvl">
          <ac:chgData name="Jason  Mayberry" userId="cecd4e79-e9a6-45b1-a01a-f51df2288f6a" providerId="ADAL" clId="{87F60116-861F-41B0-94FE-2A4A1EA80725}" dt="2021-01-13T09:18:32.948" v="9446" actId="165"/>
          <ac:spMkLst>
            <pc:docMk/>
            <pc:sldMk cId="2703405914" sldId="348"/>
            <ac:spMk id="84" creationId="{96231513-C0C5-4C33-8CA5-74A7B7726D97}"/>
          </ac:spMkLst>
        </pc:spChg>
        <pc:spChg chg="mod topLvl">
          <ac:chgData name="Jason  Mayberry" userId="cecd4e79-e9a6-45b1-a01a-f51df2288f6a" providerId="ADAL" clId="{87F60116-861F-41B0-94FE-2A4A1EA80725}" dt="2021-01-13T09:18:49.779" v="9449" actId="164"/>
          <ac:spMkLst>
            <pc:docMk/>
            <pc:sldMk cId="2703405914" sldId="348"/>
            <ac:spMk id="86" creationId="{5C6421C8-0688-4ADC-9168-46F41E366713}"/>
          </ac:spMkLst>
        </pc:spChg>
        <pc:spChg chg="del mod">
          <ac:chgData name="Jason  Mayberry" userId="cecd4e79-e9a6-45b1-a01a-f51df2288f6a" providerId="ADAL" clId="{87F60116-861F-41B0-94FE-2A4A1EA80725}" dt="2021-01-13T04:18:42.444" v="1315" actId="478"/>
          <ac:spMkLst>
            <pc:docMk/>
            <pc:sldMk cId="2703405914" sldId="348"/>
            <ac:spMk id="87" creationId="{97362460-295D-488B-9611-BEBCB3E9D325}"/>
          </ac:spMkLst>
        </pc:spChg>
        <pc:spChg chg="mod">
          <ac:chgData name="Jason  Mayberry" userId="cecd4e79-e9a6-45b1-a01a-f51df2288f6a" providerId="ADAL" clId="{87F60116-861F-41B0-94FE-2A4A1EA80725}" dt="2021-01-13T04:25:26.452" v="1383" actId="14100"/>
          <ac:spMkLst>
            <pc:docMk/>
            <pc:sldMk cId="2703405914" sldId="348"/>
            <ac:spMk id="88" creationId="{A46A496B-6FC9-43D5-922A-0E1B6E95C4F3}"/>
          </ac:spMkLst>
        </pc:spChg>
        <pc:spChg chg="del">
          <ac:chgData name="Jason  Mayberry" userId="cecd4e79-e9a6-45b1-a01a-f51df2288f6a" providerId="ADAL" clId="{87F60116-861F-41B0-94FE-2A4A1EA80725}" dt="2021-01-13T04:13:56.843" v="998" actId="478"/>
          <ac:spMkLst>
            <pc:docMk/>
            <pc:sldMk cId="2703405914" sldId="348"/>
            <ac:spMk id="89" creationId="{19A1F4DF-7B8A-4EE6-B182-32506D5466E5}"/>
          </ac:spMkLst>
        </pc:spChg>
        <pc:spChg chg="del">
          <ac:chgData name="Jason  Mayberry" userId="cecd4e79-e9a6-45b1-a01a-f51df2288f6a" providerId="ADAL" clId="{87F60116-861F-41B0-94FE-2A4A1EA80725}" dt="2021-01-13T04:13:56.843" v="998" actId="478"/>
          <ac:spMkLst>
            <pc:docMk/>
            <pc:sldMk cId="2703405914" sldId="348"/>
            <ac:spMk id="90" creationId="{53760449-12AB-4B8A-B724-635A6B7E7C58}"/>
          </ac:spMkLst>
        </pc:spChg>
        <pc:spChg chg="del">
          <ac:chgData name="Jason  Mayberry" userId="cecd4e79-e9a6-45b1-a01a-f51df2288f6a" providerId="ADAL" clId="{87F60116-861F-41B0-94FE-2A4A1EA80725}" dt="2021-01-13T04:13:56.843" v="998" actId="478"/>
          <ac:spMkLst>
            <pc:docMk/>
            <pc:sldMk cId="2703405914" sldId="348"/>
            <ac:spMk id="94" creationId="{800AEC71-0B91-4679-B131-74B754C9D578}"/>
          </ac:spMkLst>
        </pc:spChg>
        <pc:spChg chg="del">
          <ac:chgData name="Jason  Mayberry" userId="cecd4e79-e9a6-45b1-a01a-f51df2288f6a" providerId="ADAL" clId="{87F60116-861F-41B0-94FE-2A4A1EA80725}" dt="2021-01-13T04:13:56.843" v="998" actId="478"/>
          <ac:spMkLst>
            <pc:docMk/>
            <pc:sldMk cId="2703405914" sldId="348"/>
            <ac:spMk id="98" creationId="{393001AF-912E-48E8-8FDC-7D126DC8EECB}"/>
          </ac:spMkLst>
        </pc:spChg>
        <pc:spChg chg="del">
          <ac:chgData name="Jason  Mayberry" userId="cecd4e79-e9a6-45b1-a01a-f51df2288f6a" providerId="ADAL" clId="{87F60116-861F-41B0-94FE-2A4A1EA80725}" dt="2021-01-13T04:13:56.843" v="998" actId="478"/>
          <ac:spMkLst>
            <pc:docMk/>
            <pc:sldMk cId="2703405914" sldId="348"/>
            <ac:spMk id="99" creationId="{E9A21D31-CFD0-403F-AD65-1E4E50386501}"/>
          </ac:spMkLst>
        </pc:spChg>
        <pc:spChg chg="del">
          <ac:chgData name="Jason  Mayberry" userId="cecd4e79-e9a6-45b1-a01a-f51df2288f6a" providerId="ADAL" clId="{87F60116-861F-41B0-94FE-2A4A1EA80725}" dt="2021-01-13T04:13:56.843" v="998" actId="478"/>
          <ac:spMkLst>
            <pc:docMk/>
            <pc:sldMk cId="2703405914" sldId="348"/>
            <ac:spMk id="100" creationId="{C273E6C7-AC65-40C6-B980-7D2965C8E1F5}"/>
          </ac:spMkLst>
        </pc:spChg>
        <pc:spChg chg="del">
          <ac:chgData name="Jason  Mayberry" userId="cecd4e79-e9a6-45b1-a01a-f51df2288f6a" providerId="ADAL" clId="{87F60116-861F-41B0-94FE-2A4A1EA80725}" dt="2021-01-13T04:13:56.843" v="998" actId="478"/>
          <ac:spMkLst>
            <pc:docMk/>
            <pc:sldMk cId="2703405914" sldId="348"/>
            <ac:spMk id="104" creationId="{22649E0D-1957-4C03-8F50-D8041EFF6552}"/>
          </ac:spMkLst>
        </pc:spChg>
        <pc:spChg chg="del">
          <ac:chgData name="Jason  Mayberry" userId="cecd4e79-e9a6-45b1-a01a-f51df2288f6a" providerId="ADAL" clId="{87F60116-861F-41B0-94FE-2A4A1EA80725}" dt="2021-01-13T04:13:56.843" v="998" actId="478"/>
          <ac:spMkLst>
            <pc:docMk/>
            <pc:sldMk cId="2703405914" sldId="348"/>
            <ac:spMk id="105" creationId="{948BF4B8-255B-4D3D-9A0C-41C7971E7B6B}"/>
          </ac:spMkLst>
        </pc:spChg>
        <pc:spChg chg="del">
          <ac:chgData name="Jason  Mayberry" userId="cecd4e79-e9a6-45b1-a01a-f51df2288f6a" providerId="ADAL" clId="{87F60116-861F-41B0-94FE-2A4A1EA80725}" dt="2021-01-13T04:13:56.843" v="998" actId="478"/>
          <ac:spMkLst>
            <pc:docMk/>
            <pc:sldMk cId="2703405914" sldId="348"/>
            <ac:spMk id="109" creationId="{A9FEA56F-3E64-46C1-A1DB-3830EFD60F47}"/>
          </ac:spMkLst>
        </pc:spChg>
        <pc:spChg chg="del">
          <ac:chgData name="Jason  Mayberry" userId="cecd4e79-e9a6-45b1-a01a-f51df2288f6a" providerId="ADAL" clId="{87F60116-861F-41B0-94FE-2A4A1EA80725}" dt="2021-01-13T04:13:56.843" v="998" actId="478"/>
          <ac:spMkLst>
            <pc:docMk/>
            <pc:sldMk cId="2703405914" sldId="348"/>
            <ac:spMk id="110" creationId="{822645AF-88BF-499E-B621-F6DBB9072418}"/>
          </ac:spMkLst>
        </pc:spChg>
        <pc:spChg chg="del">
          <ac:chgData name="Jason  Mayberry" userId="cecd4e79-e9a6-45b1-a01a-f51df2288f6a" providerId="ADAL" clId="{87F60116-861F-41B0-94FE-2A4A1EA80725}" dt="2021-01-13T04:13:56.843" v="998" actId="478"/>
          <ac:spMkLst>
            <pc:docMk/>
            <pc:sldMk cId="2703405914" sldId="348"/>
            <ac:spMk id="111" creationId="{AEC2E013-DF80-46CD-AA47-5307D3F97F0D}"/>
          </ac:spMkLst>
        </pc:spChg>
        <pc:spChg chg="del">
          <ac:chgData name="Jason  Mayberry" userId="cecd4e79-e9a6-45b1-a01a-f51df2288f6a" providerId="ADAL" clId="{87F60116-861F-41B0-94FE-2A4A1EA80725}" dt="2021-01-13T04:13:56.843" v="998" actId="478"/>
          <ac:spMkLst>
            <pc:docMk/>
            <pc:sldMk cId="2703405914" sldId="348"/>
            <ac:spMk id="112" creationId="{FF995BE3-2533-465B-A88A-0199A69D7465}"/>
          </ac:spMkLst>
        </pc:spChg>
        <pc:spChg chg="del">
          <ac:chgData name="Jason  Mayberry" userId="cecd4e79-e9a6-45b1-a01a-f51df2288f6a" providerId="ADAL" clId="{87F60116-861F-41B0-94FE-2A4A1EA80725}" dt="2021-01-13T04:13:56.843" v="998" actId="478"/>
          <ac:spMkLst>
            <pc:docMk/>
            <pc:sldMk cId="2703405914" sldId="348"/>
            <ac:spMk id="113" creationId="{ACE0DC1F-D64D-4E49-9D0C-FDC15CECBE3E}"/>
          </ac:spMkLst>
        </pc:spChg>
        <pc:spChg chg="del">
          <ac:chgData name="Jason  Mayberry" userId="cecd4e79-e9a6-45b1-a01a-f51df2288f6a" providerId="ADAL" clId="{87F60116-861F-41B0-94FE-2A4A1EA80725}" dt="2021-01-13T04:13:56.843" v="998" actId="478"/>
          <ac:spMkLst>
            <pc:docMk/>
            <pc:sldMk cId="2703405914" sldId="348"/>
            <ac:spMk id="114" creationId="{CE0CD88A-1AB3-44FC-91A9-AEDDC7D517BA}"/>
          </ac:spMkLst>
        </pc:spChg>
        <pc:spChg chg="del">
          <ac:chgData name="Jason  Mayberry" userId="cecd4e79-e9a6-45b1-a01a-f51df2288f6a" providerId="ADAL" clId="{87F60116-861F-41B0-94FE-2A4A1EA80725}" dt="2021-01-13T04:13:56.843" v="998" actId="478"/>
          <ac:spMkLst>
            <pc:docMk/>
            <pc:sldMk cId="2703405914" sldId="348"/>
            <ac:spMk id="115" creationId="{9F6D0417-618F-4199-A047-EB4E802308DE}"/>
          </ac:spMkLst>
        </pc:spChg>
        <pc:spChg chg="del">
          <ac:chgData name="Jason  Mayberry" userId="cecd4e79-e9a6-45b1-a01a-f51df2288f6a" providerId="ADAL" clId="{87F60116-861F-41B0-94FE-2A4A1EA80725}" dt="2021-01-13T04:13:56.843" v="998" actId="478"/>
          <ac:spMkLst>
            <pc:docMk/>
            <pc:sldMk cId="2703405914" sldId="348"/>
            <ac:spMk id="116" creationId="{CF6F9305-551C-4807-8DB9-CF276A041639}"/>
          </ac:spMkLst>
        </pc:spChg>
        <pc:spChg chg="del">
          <ac:chgData name="Jason  Mayberry" userId="cecd4e79-e9a6-45b1-a01a-f51df2288f6a" providerId="ADAL" clId="{87F60116-861F-41B0-94FE-2A4A1EA80725}" dt="2021-01-13T04:13:56.843" v="998" actId="478"/>
          <ac:spMkLst>
            <pc:docMk/>
            <pc:sldMk cId="2703405914" sldId="348"/>
            <ac:spMk id="117" creationId="{49E6F9CB-3DAE-4D43-BC2E-354B001B8008}"/>
          </ac:spMkLst>
        </pc:spChg>
        <pc:spChg chg="del">
          <ac:chgData name="Jason  Mayberry" userId="cecd4e79-e9a6-45b1-a01a-f51df2288f6a" providerId="ADAL" clId="{87F60116-861F-41B0-94FE-2A4A1EA80725}" dt="2021-01-13T04:13:56.843" v="998" actId="478"/>
          <ac:spMkLst>
            <pc:docMk/>
            <pc:sldMk cId="2703405914" sldId="348"/>
            <ac:spMk id="118" creationId="{5D6AF1AA-7D95-4A23-A18E-4E5BC798D8D8}"/>
          </ac:spMkLst>
        </pc:spChg>
        <pc:spChg chg="del">
          <ac:chgData name="Jason  Mayberry" userId="cecd4e79-e9a6-45b1-a01a-f51df2288f6a" providerId="ADAL" clId="{87F60116-861F-41B0-94FE-2A4A1EA80725}" dt="2021-01-13T04:13:56.843" v="998" actId="478"/>
          <ac:spMkLst>
            <pc:docMk/>
            <pc:sldMk cId="2703405914" sldId="348"/>
            <ac:spMk id="119" creationId="{5DA94459-FC0B-4AC5-927A-52260650EAB2}"/>
          </ac:spMkLst>
        </pc:spChg>
        <pc:spChg chg="del">
          <ac:chgData name="Jason  Mayberry" userId="cecd4e79-e9a6-45b1-a01a-f51df2288f6a" providerId="ADAL" clId="{87F60116-861F-41B0-94FE-2A4A1EA80725}" dt="2021-01-13T04:13:56.843" v="998" actId="478"/>
          <ac:spMkLst>
            <pc:docMk/>
            <pc:sldMk cId="2703405914" sldId="348"/>
            <ac:spMk id="120" creationId="{E215E948-1B6E-4797-893D-E6935067B1D5}"/>
          </ac:spMkLst>
        </pc:spChg>
        <pc:spChg chg="del">
          <ac:chgData name="Jason  Mayberry" userId="cecd4e79-e9a6-45b1-a01a-f51df2288f6a" providerId="ADAL" clId="{87F60116-861F-41B0-94FE-2A4A1EA80725}" dt="2021-01-13T04:13:56.843" v="998" actId="478"/>
          <ac:spMkLst>
            <pc:docMk/>
            <pc:sldMk cId="2703405914" sldId="348"/>
            <ac:spMk id="121" creationId="{956608A5-92DA-4C61-A4E3-497FDB98A83E}"/>
          </ac:spMkLst>
        </pc:spChg>
        <pc:spChg chg="del">
          <ac:chgData name="Jason  Mayberry" userId="cecd4e79-e9a6-45b1-a01a-f51df2288f6a" providerId="ADAL" clId="{87F60116-861F-41B0-94FE-2A4A1EA80725}" dt="2021-01-13T04:13:56.843" v="998" actId="478"/>
          <ac:spMkLst>
            <pc:docMk/>
            <pc:sldMk cId="2703405914" sldId="348"/>
            <ac:spMk id="122" creationId="{F5E8611C-4A24-43F0-9220-06ACF37F0ECE}"/>
          </ac:spMkLst>
        </pc:spChg>
        <pc:spChg chg="del">
          <ac:chgData name="Jason  Mayberry" userId="cecd4e79-e9a6-45b1-a01a-f51df2288f6a" providerId="ADAL" clId="{87F60116-861F-41B0-94FE-2A4A1EA80725}" dt="2021-01-13T04:13:56.843" v="998" actId="478"/>
          <ac:spMkLst>
            <pc:docMk/>
            <pc:sldMk cId="2703405914" sldId="348"/>
            <ac:spMk id="126" creationId="{AF2F4560-E54A-4E43-87B7-37F2777D006C}"/>
          </ac:spMkLst>
        </pc:spChg>
        <pc:spChg chg="del">
          <ac:chgData name="Jason  Mayberry" userId="cecd4e79-e9a6-45b1-a01a-f51df2288f6a" providerId="ADAL" clId="{87F60116-861F-41B0-94FE-2A4A1EA80725}" dt="2021-01-13T04:13:56.843" v="998" actId="478"/>
          <ac:spMkLst>
            <pc:docMk/>
            <pc:sldMk cId="2703405914" sldId="348"/>
            <ac:spMk id="130" creationId="{4BDE0E59-E8E9-4218-9C08-3AFED01AE3B8}"/>
          </ac:spMkLst>
        </pc:spChg>
        <pc:spChg chg="del">
          <ac:chgData name="Jason  Mayberry" userId="cecd4e79-e9a6-45b1-a01a-f51df2288f6a" providerId="ADAL" clId="{87F60116-861F-41B0-94FE-2A4A1EA80725}" dt="2021-01-13T04:13:56.843" v="998" actId="478"/>
          <ac:spMkLst>
            <pc:docMk/>
            <pc:sldMk cId="2703405914" sldId="348"/>
            <ac:spMk id="131" creationId="{4AD210DC-DF7F-42F8-8079-52D5DF3F185E}"/>
          </ac:spMkLst>
        </pc:spChg>
        <pc:spChg chg="del">
          <ac:chgData name="Jason  Mayberry" userId="cecd4e79-e9a6-45b1-a01a-f51df2288f6a" providerId="ADAL" clId="{87F60116-861F-41B0-94FE-2A4A1EA80725}" dt="2021-01-13T04:13:56.843" v="998" actId="478"/>
          <ac:spMkLst>
            <pc:docMk/>
            <pc:sldMk cId="2703405914" sldId="348"/>
            <ac:spMk id="132" creationId="{3DCA462B-89F8-4327-9D10-B9B1FE0CB8F5}"/>
          </ac:spMkLst>
        </pc:spChg>
        <pc:spChg chg="del">
          <ac:chgData name="Jason  Mayberry" userId="cecd4e79-e9a6-45b1-a01a-f51df2288f6a" providerId="ADAL" clId="{87F60116-861F-41B0-94FE-2A4A1EA80725}" dt="2021-01-13T04:13:56.843" v="998" actId="478"/>
          <ac:spMkLst>
            <pc:docMk/>
            <pc:sldMk cId="2703405914" sldId="348"/>
            <ac:spMk id="136" creationId="{11ACD8F1-9586-47F2-B40E-2CF3CC31FB25}"/>
          </ac:spMkLst>
        </pc:spChg>
        <pc:spChg chg="del">
          <ac:chgData name="Jason  Mayberry" userId="cecd4e79-e9a6-45b1-a01a-f51df2288f6a" providerId="ADAL" clId="{87F60116-861F-41B0-94FE-2A4A1EA80725}" dt="2021-01-13T04:13:56.843" v="998" actId="478"/>
          <ac:spMkLst>
            <pc:docMk/>
            <pc:sldMk cId="2703405914" sldId="348"/>
            <ac:spMk id="137" creationId="{DD6ED042-FAFE-497D-9822-94A3A8F9B9E2}"/>
          </ac:spMkLst>
        </pc:spChg>
        <pc:spChg chg="del">
          <ac:chgData name="Jason  Mayberry" userId="cecd4e79-e9a6-45b1-a01a-f51df2288f6a" providerId="ADAL" clId="{87F60116-861F-41B0-94FE-2A4A1EA80725}" dt="2021-01-13T04:13:56.843" v="998" actId="478"/>
          <ac:spMkLst>
            <pc:docMk/>
            <pc:sldMk cId="2703405914" sldId="348"/>
            <ac:spMk id="141" creationId="{4EC8D482-B487-4450-81A2-70A8DE3D2158}"/>
          </ac:spMkLst>
        </pc:spChg>
        <pc:spChg chg="del">
          <ac:chgData name="Jason  Mayberry" userId="cecd4e79-e9a6-45b1-a01a-f51df2288f6a" providerId="ADAL" clId="{87F60116-861F-41B0-94FE-2A4A1EA80725}" dt="2021-01-13T04:13:56.843" v="998" actId="478"/>
          <ac:spMkLst>
            <pc:docMk/>
            <pc:sldMk cId="2703405914" sldId="348"/>
            <ac:spMk id="142" creationId="{C38FB3D5-9323-48B7-A0E1-4D21EDC48274}"/>
          </ac:spMkLst>
        </pc:spChg>
        <pc:spChg chg="del">
          <ac:chgData name="Jason  Mayberry" userId="cecd4e79-e9a6-45b1-a01a-f51df2288f6a" providerId="ADAL" clId="{87F60116-861F-41B0-94FE-2A4A1EA80725}" dt="2021-01-13T04:13:56.843" v="998" actId="478"/>
          <ac:spMkLst>
            <pc:docMk/>
            <pc:sldMk cId="2703405914" sldId="348"/>
            <ac:spMk id="143" creationId="{D000A170-E917-46D7-9F90-A12173829E53}"/>
          </ac:spMkLst>
        </pc:spChg>
        <pc:spChg chg="del">
          <ac:chgData name="Jason  Mayberry" userId="cecd4e79-e9a6-45b1-a01a-f51df2288f6a" providerId="ADAL" clId="{87F60116-861F-41B0-94FE-2A4A1EA80725}" dt="2021-01-13T04:13:56.843" v="998" actId="478"/>
          <ac:spMkLst>
            <pc:docMk/>
            <pc:sldMk cId="2703405914" sldId="348"/>
            <ac:spMk id="144" creationId="{E0408419-6E94-4967-BC1D-0B79DEA0DDB6}"/>
          </ac:spMkLst>
        </pc:spChg>
        <pc:spChg chg="del">
          <ac:chgData name="Jason  Mayberry" userId="cecd4e79-e9a6-45b1-a01a-f51df2288f6a" providerId="ADAL" clId="{87F60116-861F-41B0-94FE-2A4A1EA80725}" dt="2021-01-13T04:13:56.843" v="998" actId="478"/>
          <ac:spMkLst>
            <pc:docMk/>
            <pc:sldMk cId="2703405914" sldId="348"/>
            <ac:spMk id="145" creationId="{9585D580-38FA-4068-9A74-BDB2F859167F}"/>
          </ac:spMkLst>
        </pc:spChg>
        <pc:spChg chg="del">
          <ac:chgData name="Jason  Mayberry" userId="cecd4e79-e9a6-45b1-a01a-f51df2288f6a" providerId="ADAL" clId="{87F60116-861F-41B0-94FE-2A4A1EA80725}" dt="2021-01-13T04:13:56.843" v="998" actId="478"/>
          <ac:spMkLst>
            <pc:docMk/>
            <pc:sldMk cId="2703405914" sldId="348"/>
            <ac:spMk id="146" creationId="{9CB07F76-4314-466B-980F-9FD75FF1A438}"/>
          </ac:spMkLst>
        </pc:spChg>
        <pc:spChg chg="del">
          <ac:chgData name="Jason  Mayberry" userId="cecd4e79-e9a6-45b1-a01a-f51df2288f6a" providerId="ADAL" clId="{87F60116-861F-41B0-94FE-2A4A1EA80725}" dt="2021-01-13T04:13:56.843" v="998" actId="478"/>
          <ac:spMkLst>
            <pc:docMk/>
            <pc:sldMk cId="2703405914" sldId="348"/>
            <ac:spMk id="147" creationId="{177208E7-5962-45C5-A8EA-B5A7777C732E}"/>
          </ac:spMkLst>
        </pc:spChg>
        <pc:spChg chg="del">
          <ac:chgData name="Jason  Mayberry" userId="cecd4e79-e9a6-45b1-a01a-f51df2288f6a" providerId="ADAL" clId="{87F60116-861F-41B0-94FE-2A4A1EA80725}" dt="2021-01-13T04:13:56.843" v="998" actId="478"/>
          <ac:spMkLst>
            <pc:docMk/>
            <pc:sldMk cId="2703405914" sldId="348"/>
            <ac:spMk id="148" creationId="{35375415-2745-46B8-9876-87C67C086B7B}"/>
          </ac:spMkLst>
        </pc:spChg>
        <pc:spChg chg="del">
          <ac:chgData name="Jason  Mayberry" userId="cecd4e79-e9a6-45b1-a01a-f51df2288f6a" providerId="ADAL" clId="{87F60116-861F-41B0-94FE-2A4A1EA80725}" dt="2021-01-13T04:13:56.843" v="998" actId="478"/>
          <ac:spMkLst>
            <pc:docMk/>
            <pc:sldMk cId="2703405914" sldId="348"/>
            <ac:spMk id="149" creationId="{B87E4916-613C-4F97-998E-303D4E913462}"/>
          </ac:spMkLst>
        </pc:spChg>
        <pc:spChg chg="del">
          <ac:chgData name="Jason  Mayberry" userId="cecd4e79-e9a6-45b1-a01a-f51df2288f6a" providerId="ADAL" clId="{87F60116-861F-41B0-94FE-2A4A1EA80725}" dt="2021-01-13T04:13:56.843" v="998" actId="478"/>
          <ac:spMkLst>
            <pc:docMk/>
            <pc:sldMk cId="2703405914" sldId="348"/>
            <ac:spMk id="150" creationId="{CA5998CB-19B3-4F32-8611-351B095AB5CE}"/>
          </ac:spMkLst>
        </pc:spChg>
        <pc:spChg chg="del">
          <ac:chgData name="Jason  Mayberry" userId="cecd4e79-e9a6-45b1-a01a-f51df2288f6a" providerId="ADAL" clId="{87F60116-861F-41B0-94FE-2A4A1EA80725}" dt="2021-01-13T04:13:56.843" v="998" actId="478"/>
          <ac:spMkLst>
            <pc:docMk/>
            <pc:sldMk cId="2703405914" sldId="348"/>
            <ac:spMk id="151" creationId="{8FB31A02-38A4-4085-A390-3BA2EDA3B03F}"/>
          </ac:spMkLst>
        </pc:spChg>
        <pc:spChg chg="del">
          <ac:chgData name="Jason  Mayberry" userId="cecd4e79-e9a6-45b1-a01a-f51df2288f6a" providerId="ADAL" clId="{87F60116-861F-41B0-94FE-2A4A1EA80725}" dt="2021-01-13T04:13:56.843" v="998" actId="478"/>
          <ac:spMkLst>
            <pc:docMk/>
            <pc:sldMk cId="2703405914" sldId="348"/>
            <ac:spMk id="152" creationId="{50167112-F803-4741-AC5E-49432B658EE8}"/>
          </ac:spMkLst>
        </pc:spChg>
        <pc:spChg chg="del">
          <ac:chgData name="Jason  Mayberry" userId="cecd4e79-e9a6-45b1-a01a-f51df2288f6a" providerId="ADAL" clId="{87F60116-861F-41B0-94FE-2A4A1EA80725}" dt="2021-01-13T04:13:56.843" v="998" actId="478"/>
          <ac:spMkLst>
            <pc:docMk/>
            <pc:sldMk cId="2703405914" sldId="348"/>
            <ac:spMk id="153" creationId="{D281389F-6480-4788-A450-B2E90ABDAF42}"/>
          </ac:spMkLst>
        </pc:spChg>
        <pc:spChg chg="del">
          <ac:chgData name="Jason  Mayberry" userId="cecd4e79-e9a6-45b1-a01a-f51df2288f6a" providerId="ADAL" clId="{87F60116-861F-41B0-94FE-2A4A1EA80725}" dt="2021-01-13T04:13:56.843" v="998" actId="478"/>
          <ac:spMkLst>
            <pc:docMk/>
            <pc:sldMk cId="2703405914" sldId="348"/>
            <ac:spMk id="157" creationId="{3F22F3B2-9BE2-449C-B6B8-4F766F960F60}"/>
          </ac:spMkLst>
        </pc:spChg>
        <pc:spChg chg="del">
          <ac:chgData name="Jason  Mayberry" userId="cecd4e79-e9a6-45b1-a01a-f51df2288f6a" providerId="ADAL" clId="{87F60116-861F-41B0-94FE-2A4A1EA80725}" dt="2021-01-13T04:13:56.843" v="998" actId="478"/>
          <ac:spMkLst>
            <pc:docMk/>
            <pc:sldMk cId="2703405914" sldId="348"/>
            <ac:spMk id="161" creationId="{4BF856EE-5D3F-4DD2-89D7-17A08EA7B211}"/>
          </ac:spMkLst>
        </pc:spChg>
        <pc:spChg chg="del">
          <ac:chgData name="Jason  Mayberry" userId="cecd4e79-e9a6-45b1-a01a-f51df2288f6a" providerId="ADAL" clId="{87F60116-861F-41B0-94FE-2A4A1EA80725}" dt="2021-01-13T04:13:56.843" v="998" actId="478"/>
          <ac:spMkLst>
            <pc:docMk/>
            <pc:sldMk cId="2703405914" sldId="348"/>
            <ac:spMk id="162" creationId="{7584B8C3-14DA-42E7-A1DC-6A599F8CA12B}"/>
          </ac:spMkLst>
        </pc:spChg>
        <pc:spChg chg="del">
          <ac:chgData name="Jason  Mayberry" userId="cecd4e79-e9a6-45b1-a01a-f51df2288f6a" providerId="ADAL" clId="{87F60116-861F-41B0-94FE-2A4A1EA80725}" dt="2021-01-13T04:13:56.843" v="998" actId="478"/>
          <ac:spMkLst>
            <pc:docMk/>
            <pc:sldMk cId="2703405914" sldId="348"/>
            <ac:spMk id="163" creationId="{96D5141C-3934-4C74-B8E8-F0AA70DD9C3C}"/>
          </ac:spMkLst>
        </pc:spChg>
        <pc:spChg chg="del">
          <ac:chgData name="Jason  Mayberry" userId="cecd4e79-e9a6-45b1-a01a-f51df2288f6a" providerId="ADAL" clId="{87F60116-861F-41B0-94FE-2A4A1EA80725}" dt="2021-01-13T04:13:56.843" v="998" actId="478"/>
          <ac:spMkLst>
            <pc:docMk/>
            <pc:sldMk cId="2703405914" sldId="348"/>
            <ac:spMk id="167" creationId="{290EFC8D-AE42-4A0B-80DF-B61803A1F1B2}"/>
          </ac:spMkLst>
        </pc:spChg>
        <pc:spChg chg="del">
          <ac:chgData name="Jason  Mayberry" userId="cecd4e79-e9a6-45b1-a01a-f51df2288f6a" providerId="ADAL" clId="{87F60116-861F-41B0-94FE-2A4A1EA80725}" dt="2021-01-13T04:13:56.843" v="998" actId="478"/>
          <ac:spMkLst>
            <pc:docMk/>
            <pc:sldMk cId="2703405914" sldId="348"/>
            <ac:spMk id="168" creationId="{EA8B2D24-7EF7-4F3F-ABE0-1F23EEA8D4D3}"/>
          </ac:spMkLst>
        </pc:spChg>
        <pc:spChg chg="del">
          <ac:chgData name="Jason  Mayberry" userId="cecd4e79-e9a6-45b1-a01a-f51df2288f6a" providerId="ADAL" clId="{87F60116-861F-41B0-94FE-2A4A1EA80725}" dt="2021-01-13T04:13:56.843" v="998" actId="478"/>
          <ac:spMkLst>
            <pc:docMk/>
            <pc:sldMk cId="2703405914" sldId="348"/>
            <ac:spMk id="172" creationId="{0C2B99D7-A220-4F96-94BB-5955AA2ECC5F}"/>
          </ac:spMkLst>
        </pc:spChg>
        <pc:spChg chg="del">
          <ac:chgData name="Jason  Mayberry" userId="cecd4e79-e9a6-45b1-a01a-f51df2288f6a" providerId="ADAL" clId="{87F60116-861F-41B0-94FE-2A4A1EA80725}" dt="2021-01-13T04:13:56.843" v="998" actId="478"/>
          <ac:spMkLst>
            <pc:docMk/>
            <pc:sldMk cId="2703405914" sldId="348"/>
            <ac:spMk id="173" creationId="{F7783947-6F8D-4EED-A641-B02E88EB93D9}"/>
          </ac:spMkLst>
        </pc:spChg>
        <pc:spChg chg="del">
          <ac:chgData name="Jason  Mayberry" userId="cecd4e79-e9a6-45b1-a01a-f51df2288f6a" providerId="ADAL" clId="{87F60116-861F-41B0-94FE-2A4A1EA80725}" dt="2021-01-13T04:13:56.843" v="998" actId="478"/>
          <ac:spMkLst>
            <pc:docMk/>
            <pc:sldMk cId="2703405914" sldId="348"/>
            <ac:spMk id="174" creationId="{83C79730-487A-4F61-BC55-21D4AA1FAD6C}"/>
          </ac:spMkLst>
        </pc:spChg>
        <pc:spChg chg="del">
          <ac:chgData name="Jason  Mayberry" userId="cecd4e79-e9a6-45b1-a01a-f51df2288f6a" providerId="ADAL" clId="{87F60116-861F-41B0-94FE-2A4A1EA80725}" dt="2021-01-13T04:13:56.843" v="998" actId="478"/>
          <ac:spMkLst>
            <pc:docMk/>
            <pc:sldMk cId="2703405914" sldId="348"/>
            <ac:spMk id="175" creationId="{B3099249-CBE9-4404-9137-C4F623FE2CA7}"/>
          </ac:spMkLst>
        </pc:spChg>
        <pc:spChg chg="del">
          <ac:chgData name="Jason  Mayberry" userId="cecd4e79-e9a6-45b1-a01a-f51df2288f6a" providerId="ADAL" clId="{87F60116-861F-41B0-94FE-2A4A1EA80725}" dt="2021-01-13T04:13:56.843" v="998" actId="478"/>
          <ac:spMkLst>
            <pc:docMk/>
            <pc:sldMk cId="2703405914" sldId="348"/>
            <ac:spMk id="176" creationId="{E9ADCE9B-1C47-43FD-8001-A87F5371A194}"/>
          </ac:spMkLst>
        </pc:spChg>
        <pc:spChg chg="del">
          <ac:chgData name="Jason  Mayberry" userId="cecd4e79-e9a6-45b1-a01a-f51df2288f6a" providerId="ADAL" clId="{87F60116-861F-41B0-94FE-2A4A1EA80725}" dt="2021-01-13T04:13:56.843" v="998" actId="478"/>
          <ac:spMkLst>
            <pc:docMk/>
            <pc:sldMk cId="2703405914" sldId="348"/>
            <ac:spMk id="177" creationId="{02A16986-8337-43F9-8511-3C910293C90A}"/>
          </ac:spMkLst>
        </pc:spChg>
        <pc:spChg chg="del">
          <ac:chgData name="Jason  Mayberry" userId="cecd4e79-e9a6-45b1-a01a-f51df2288f6a" providerId="ADAL" clId="{87F60116-861F-41B0-94FE-2A4A1EA80725}" dt="2021-01-13T04:13:56.843" v="998" actId="478"/>
          <ac:spMkLst>
            <pc:docMk/>
            <pc:sldMk cId="2703405914" sldId="348"/>
            <ac:spMk id="178" creationId="{997E8F93-E259-4F0F-A806-67C2C3588E66}"/>
          </ac:spMkLst>
        </pc:spChg>
        <pc:spChg chg="del">
          <ac:chgData name="Jason  Mayberry" userId="cecd4e79-e9a6-45b1-a01a-f51df2288f6a" providerId="ADAL" clId="{87F60116-861F-41B0-94FE-2A4A1EA80725}" dt="2021-01-13T04:13:56.843" v="998" actId="478"/>
          <ac:spMkLst>
            <pc:docMk/>
            <pc:sldMk cId="2703405914" sldId="348"/>
            <ac:spMk id="179" creationId="{06C74D87-42D9-4683-8D9B-4E28F023AD4E}"/>
          </ac:spMkLst>
        </pc:spChg>
        <pc:spChg chg="del">
          <ac:chgData name="Jason  Mayberry" userId="cecd4e79-e9a6-45b1-a01a-f51df2288f6a" providerId="ADAL" clId="{87F60116-861F-41B0-94FE-2A4A1EA80725}" dt="2021-01-13T04:13:56.843" v="998" actId="478"/>
          <ac:spMkLst>
            <pc:docMk/>
            <pc:sldMk cId="2703405914" sldId="348"/>
            <ac:spMk id="180" creationId="{9BAA35F4-19ED-48E2-ACF6-C38DD20C2389}"/>
          </ac:spMkLst>
        </pc:spChg>
        <pc:spChg chg="del">
          <ac:chgData name="Jason  Mayberry" userId="cecd4e79-e9a6-45b1-a01a-f51df2288f6a" providerId="ADAL" clId="{87F60116-861F-41B0-94FE-2A4A1EA80725}" dt="2021-01-13T04:13:56.843" v="998" actId="478"/>
          <ac:spMkLst>
            <pc:docMk/>
            <pc:sldMk cId="2703405914" sldId="348"/>
            <ac:spMk id="181" creationId="{347841B5-D10D-4E74-A117-B65AE170A60F}"/>
          </ac:spMkLst>
        </pc:spChg>
        <pc:spChg chg="del">
          <ac:chgData name="Jason  Mayberry" userId="cecd4e79-e9a6-45b1-a01a-f51df2288f6a" providerId="ADAL" clId="{87F60116-861F-41B0-94FE-2A4A1EA80725}" dt="2021-01-13T04:13:56.843" v="998" actId="478"/>
          <ac:spMkLst>
            <pc:docMk/>
            <pc:sldMk cId="2703405914" sldId="348"/>
            <ac:spMk id="182" creationId="{0580828B-892E-4CFE-9505-C17963CA1DF3}"/>
          </ac:spMkLst>
        </pc:spChg>
        <pc:spChg chg="add mod">
          <ac:chgData name="Jason  Mayberry" userId="cecd4e79-e9a6-45b1-a01a-f51df2288f6a" providerId="ADAL" clId="{87F60116-861F-41B0-94FE-2A4A1EA80725}" dt="2021-01-13T04:32:31.496" v="1463" actId="1076"/>
          <ac:spMkLst>
            <pc:docMk/>
            <pc:sldMk cId="2703405914" sldId="348"/>
            <ac:spMk id="183" creationId="{A028BD9E-A694-4616-805E-1671B4C1724F}"/>
          </ac:spMkLst>
        </pc:spChg>
        <pc:spChg chg="add mod topLvl">
          <ac:chgData name="Jason  Mayberry" userId="cecd4e79-e9a6-45b1-a01a-f51df2288f6a" providerId="ADAL" clId="{87F60116-861F-41B0-94FE-2A4A1EA80725}" dt="2021-01-13T09:18:32.948" v="9446" actId="165"/>
          <ac:spMkLst>
            <pc:docMk/>
            <pc:sldMk cId="2703405914" sldId="348"/>
            <ac:spMk id="184" creationId="{927D4726-E91A-4BA8-B012-6BAF0A1DC318}"/>
          </ac:spMkLst>
        </pc:spChg>
        <pc:spChg chg="add mod">
          <ac:chgData name="Jason  Mayberry" userId="cecd4e79-e9a6-45b1-a01a-f51df2288f6a" providerId="ADAL" clId="{87F60116-861F-41B0-94FE-2A4A1EA80725}" dt="2021-01-13T04:17:59.097" v="1289" actId="571"/>
          <ac:spMkLst>
            <pc:docMk/>
            <pc:sldMk cId="2703405914" sldId="348"/>
            <ac:spMk id="185" creationId="{E353A8BD-891D-475D-854C-61B477A9158C}"/>
          </ac:spMkLst>
        </pc:spChg>
        <pc:spChg chg="mod">
          <ac:chgData name="Jason  Mayberry" userId="cecd4e79-e9a6-45b1-a01a-f51df2288f6a" providerId="ADAL" clId="{87F60116-861F-41B0-94FE-2A4A1EA80725}" dt="2021-01-13T04:17:59.097" v="1289" actId="571"/>
          <ac:spMkLst>
            <pc:docMk/>
            <pc:sldMk cId="2703405914" sldId="348"/>
            <ac:spMk id="187" creationId="{1FD94212-CA1F-4342-AF5D-12168C10C39A}"/>
          </ac:spMkLst>
        </pc:spChg>
        <pc:spChg chg="mod">
          <ac:chgData name="Jason  Mayberry" userId="cecd4e79-e9a6-45b1-a01a-f51df2288f6a" providerId="ADAL" clId="{87F60116-861F-41B0-94FE-2A4A1EA80725}" dt="2021-01-13T04:17:59.097" v="1289" actId="571"/>
          <ac:spMkLst>
            <pc:docMk/>
            <pc:sldMk cId="2703405914" sldId="348"/>
            <ac:spMk id="188" creationId="{54C99814-0337-47FA-B407-5B4ED3F2989F}"/>
          </ac:spMkLst>
        </pc:spChg>
        <pc:spChg chg="mod">
          <ac:chgData name="Jason  Mayberry" userId="cecd4e79-e9a6-45b1-a01a-f51df2288f6a" providerId="ADAL" clId="{87F60116-861F-41B0-94FE-2A4A1EA80725}" dt="2021-01-13T09:18:32.948" v="9446" actId="165"/>
          <ac:spMkLst>
            <pc:docMk/>
            <pc:sldMk cId="2703405914" sldId="348"/>
            <ac:spMk id="190" creationId="{8CA436EA-067A-4E5E-AE43-173506ED8208}"/>
          </ac:spMkLst>
        </pc:spChg>
        <pc:spChg chg="mod">
          <ac:chgData name="Jason  Mayberry" userId="cecd4e79-e9a6-45b1-a01a-f51df2288f6a" providerId="ADAL" clId="{87F60116-861F-41B0-94FE-2A4A1EA80725}" dt="2021-01-13T09:18:32.948" v="9446" actId="165"/>
          <ac:spMkLst>
            <pc:docMk/>
            <pc:sldMk cId="2703405914" sldId="348"/>
            <ac:spMk id="191" creationId="{4DD8A8AA-4A58-4717-A959-7A04C58BE594}"/>
          </ac:spMkLst>
        </pc:spChg>
        <pc:spChg chg="add mod topLvl">
          <ac:chgData name="Jason  Mayberry" userId="cecd4e79-e9a6-45b1-a01a-f51df2288f6a" providerId="ADAL" clId="{87F60116-861F-41B0-94FE-2A4A1EA80725}" dt="2021-01-13T09:18:53.293" v="9450" actId="164"/>
          <ac:spMkLst>
            <pc:docMk/>
            <pc:sldMk cId="2703405914" sldId="348"/>
            <ac:spMk id="192" creationId="{FD9BBEF5-3EDA-4038-964F-D425EA05A76D}"/>
          </ac:spMkLst>
        </pc:spChg>
        <pc:spChg chg="mod">
          <ac:chgData name="Jason  Mayberry" userId="cecd4e79-e9a6-45b1-a01a-f51df2288f6a" providerId="ADAL" clId="{87F60116-861F-41B0-94FE-2A4A1EA80725}" dt="2021-01-13T09:18:32.948" v="9446" actId="165"/>
          <ac:spMkLst>
            <pc:docMk/>
            <pc:sldMk cId="2703405914" sldId="348"/>
            <ac:spMk id="194" creationId="{1A1BF413-4A5E-44C7-8A2D-1359196B0CA9}"/>
          </ac:spMkLst>
        </pc:spChg>
        <pc:spChg chg="mod">
          <ac:chgData name="Jason  Mayberry" userId="cecd4e79-e9a6-45b1-a01a-f51df2288f6a" providerId="ADAL" clId="{87F60116-861F-41B0-94FE-2A4A1EA80725}" dt="2021-01-13T09:18:32.948" v="9446" actId="165"/>
          <ac:spMkLst>
            <pc:docMk/>
            <pc:sldMk cId="2703405914" sldId="348"/>
            <ac:spMk id="195" creationId="{7A08DE28-C73D-48A6-8B7B-6E4B7252717C}"/>
          </ac:spMkLst>
        </pc:spChg>
        <pc:spChg chg="add mod topLvl">
          <ac:chgData name="Jason  Mayberry" userId="cecd4e79-e9a6-45b1-a01a-f51df2288f6a" providerId="ADAL" clId="{87F60116-861F-41B0-94FE-2A4A1EA80725}" dt="2021-01-13T09:18:53.293" v="9450" actId="164"/>
          <ac:spMkLst>
            <pc:docMk/>
            <pc:sldMk cId="2703405914" sldId="348"/>
            <ac:spMk id="196" creationId="{4BF737DF-849E-49AA-9A0B-F95A452409CB}"/>
          </ac:spMkLst>
        </pc:spChg>
        <pc:spChg chg="mod">
          <ac:chgData name="Jason  Mayberry" userId="cecd4e79-e9a6-45b1-a01a-f51df2288f6a" providerId="ADAL" clId="{87F60116-861F-41B0-94FE-2A4A1EA80725}" dt="2021-01-13T09:18:32.948" v="9446" actId="165"/>
          <ac:spMkLst>
            <pc:docMk/>
            <pc:sldMk cId="2703405914" sldId="348"/>
            <ac:spMk id="198" creationId="{4B878003-0657-42FE-BCF7-892F8AAD5F85}"/>
          </ac:spMkLst>
        </pc:spChg>
        <pc:spChg chg="mod">
          <ac:chgData name="Jason  Mayberry" userId="cecd4e79-e9a6-45b1-a01a-f51df2288f6a" providerId="ADAL" clId="{87F60116-861F-41B0-94FE-2A4A1EA80725}" dt="2021-01-13T09:18:32.948" v="9446" actId="165"/>
          <ac:spMkLst>
            <pc:docMk/>
            <pc:sldMk cId="2703405914" sldId="348"/>
            <ac:spMk id="199" creationId="{E44BC8BE-D89B-4212-B94B-9AE542D47B29}"/>
          </ac:spMkLst>
        </pc:spChg>
        <pc:spChg chg="mod">
          <ac:chgData name="Jason  Mayberry" userId="cecd4e79-e9a6-45b1-a01a-f51df2288f6a" providerId="ADAL" clId="{87F60116-861F-41B0-94FE-2A4A1EA80725}" dt="2021-01-13T09:18:32.948" v="9446" actId="165"/>
          <ac:spMkLst>
            <pc:docMk/>
            <pc:sldMk cId="2703405914" sldId="348"/>
            <ac:spMk id="201" creationId="{4D44D7D5-81C1-4EA6-902E-2C5BEAB2E36B}"/>
          </ac:spMkLst>
        </pc:spChg>
        <pc:spChg chg="mod">
          <ac:chgData name="Jason  Mayberry" userId="cecd4e79-e9a6-45b1-a01a-f51df2288f6a" providerId="ADAL" clId="{87F60116-861F-41B0-94FE-2A4A1EA80725}" dt="2021-01-13T09:18:32.948" v="9446" actId="165"/>
          <ac:spMkLst>
            <pc:docMk/>
            <pc:sldMk cId="2703405914" sldId="348"/>
            <ac:spMk id="202" creationId="{FB8E5DD5-CF00-4134-B47D-514E85C4B3C7}"/>
          </ac:spMkLst>
        </pc:spChg>
        <pc:spChg chg="add del mod">
          <ac:chgData name="Jason  Mayberry" userId="cecd4e79-e9a6-45b1-a01a-f51df2288f6a" providerId="ADAL" clId="{87F60116-861F-41B0-94FE-2A4A1EA80725}" dt="2021-01-13T04:22:19.345" v="1340" actId="478"/>
          <ac:spMkLst>
            <pc:docMk/>
            <pc:sldMk cId="2703405914" sldId="348"/>
            <ac:spMk id="203" creationId="{694A4D9B-BAFC-4C86-A407-78793F86E62F}"/>
          </ac:spMkLst>
        </pc:spChg>
        <pc:spChg chg="add mod topLvl">
          <ac:chgData name="Jason  Mayberry" userId="cecd4e79-e9a6-45b1-a01a-f51df2288f6a" providerId="ADAL" clId="{87F60116-861F-41B0-94FE-2A4A1EA80725}" dt="2021-01-13T09:18:36.203" v="9447" actId="164"/>
          <ac:spMkLst>
            <pc:docMk/>
            <pc:sldMk cId="2703405914" sldId="348"/>
            <ac:spMk id="204" creationId="{98852DF2-56E9-4001-AC7D-BFD225BDDAE5}"/>
          </ac:spMkLst>
        </pc:spChg>
        <pc:spChg chg="mod">
          <ac:chgData name="Jason  Mayberry" userId="cecd4e79-e9a6-45b1-a01a-f51df2288f6a" providerId="ADAL" clId="{87F60116-861F-41B0-94FE-2A4A1EA80725}" dt="2021-01-13T09:18:32.948" v="9446" actId="165"/>
          <ac:spMkLst>
            <pc:docMk/>
            <pc:sldMk cId="2703405914" sldId="348"/>
            <ac:spMk id="206" creationId="{9A44598A-D982-4ECD-B52C-6F8AD6AE07CD}"/>
          </ac:spMkLst>
        </pc:spChg>
        <pc:spChg chg="mod">
          <ac:chgData name="Jason  Mayberry" userId="cecd4e79-e9a6-45b1-a01a-f51df2288f6a" providerId="ADAL" clId="{87F60116-861F-41B0-94FE-2A4A1EA80725}" dt="2021-01-13T09:18:32.948" v="9446" actId="165"/>
          <ac:spMkLst>
            <pc:docMk/>
            <pc:sldMk cId="2703405914" sldId="348"/>
            <ac:spMk id="207" creationId="{B285F875-8F85-4D90-8CC0-CF999FC9BDD1}"/>
          </ac:spMkLst>
        </pc:spChg>
        <pc:spChg chg="add mod topLvl">
          <ac:chgData name="Jason  Mayberry" userId="cecd4e79-e9a6-45b1-a01a-f51df2288f6a" providerId="ADAL" clId="{87F60116-861F-41B0-94FE-2A4A1EA80725}" dt="2021-01-13T09:18:36.203" v="9447" actId="164"/>
          <ac:spMkLst>
            <pc:docMk/>
            <pc:sldMk cId="2703405914" sldId="348"/>
            <ac:spMk id="208" creationId="{4A35970C-B9D8-433E-8464-08FFAE91EA82}"/>
          </ac:spMkLst>
        </pc:spChg>
        <pc:spChg chg="add mod topLvl">
          <ac:chgData name="Jason  Mayberry" userId="cecd4e79-e9a6-45b1-a01a-f51df2288f6a" providerId="ADAL" clId="{87F60116-861F-41B0-94FE-2A4A1EA80725}" dt="2021-01-13T09:18:36.203" v="9447" actId="164"/>
          <ac:spMkLst>
            <pc:docMk/>
            <pc:sldMk cId="2703405914" sldId="348"/>
            <ac:spMk id="209" creationId="{89CD3ABA-B2B8-432F-8D05-937E7A3DCAE6}"/>
          </ac:spMkLst>
        </pc:spChg>
        <pc:spChg chg="mod">
          <ac:chgData name="Jason  Mayberry" userId="cecd4e79-e9a6-45b1-a01a-f51df2288f6a" providerId="ADAL" clId="{87F60116-861F-41B0-94FE-2A4A1EA80725}" dt="2021-01-13T09:18:32.948" v="9446" actId="165"/>
          <ac:spMkLst>
            <pc:docMk/>
            <pc:sldMk cId="2703405914" sldId="348"/>
            <ac:spMk id="211" creationId="{54DC81D9-D127-4BDB-998E-94BB08D5D8D5}"/>
          </ac:spMkLst>
        </pc:spChg>
        <pc:spChg chg="mod">
          <ac:chgData name="Jason  Mayberry" userId="cecd4e79-e9a6-45b1-a01a-f51df2288f6a" providerId="ADAL" clId="{87F60116-861F-41B0-94FE-2A4A1EA80725}" dt="2021-01-13T09:18:32.948" v="9446" actId="165"/>
          <ac:spMkLst>
            <pc:docMk/>
            <pc:sldMk cId="2703405914" sldId="348"/>
            <ac:spMk id="212" creationId="{7324B502-2A47-43A4-A6B5-F6B8621A08BE}"/>
          </ac:spMkLst>
        </pc:spChg>
        <pc:spChg chg="add mod topLvl">
          <ac:chgData name="Jason  Mayberry" userId="cecd4e79-e9a6-45b1-a01a-f51df2288f6a" providerId="ADAL" clId="{87F60116-861F-41B0-94FE-2A4A1EA80725}" dt="2021-01-13T09:18:36.203" v="9447" actId="164"/>
          <ac:spMkLst>
            <pc:docMk/>
            <pc:sldMk cId="2703405914" sldId="348"/>
            <ac:spMk id="213" creationId="{C593D766-770B-4C5E-B15A-A4C4B5B2EDF6}"/>
          </ac:spMkLst>
        </pc:spChg>
        <pc:spChg chg="add mod topLvl">
          <ac:chgData name="Jason  Mayberry" userId="cecd4e79-e9a6-45b1-a01a-f51df2288f6a" providerId="ADAL" clId="{87F60116-861F-41B0-94FE-2A4A1EA80725}" dt="2021-01-13T09:18:36.203" v="9447" actId="164"/>
          <ac:spMkLst>
            <pc:docMk/>
            <pc:sldMk cId="2703405914" sldId="348"/>
            <ac:spMk id="214" creationId="{34155A0E-13FB-4983-9B33-4EE25E931360}"/>
          </ac:spMkLst>
        </pc:spChg>
        <pc:spChg chg="add mod topLvl">
          <ac:chgData name="Jason  Mayberry" userId="cecd4e79-e9a6-45b1-a01a-f51df2288f6a" providerId="ADAL" clId="{87F60116-861F-41B0-94FE-2A4A1EA80725}" dt="2021-01-13T09:18:36.203" v="9447" actId="164"/>
          <ac:spMkLst>
            <pc:docMk/>
            <pc:sldMk cId="2703405914" sldId="348"/>
            <ac:spMk id="215" creationId="{ABA9B90B-2854-43B8-84AB-15BA74F9DF2E}"/>
          </ac:spMkLst>
        </pc:spChg>
        <pc:spChg chg="add mod topLvl">
          <ac:chgData name="Jason  Mayberry" userId="cecd4e79-e9a6-45b1-a01a-f51df2288f6a" providerId="ADAL" clId="{87F60116-861F-41B0-94FE-2A4A1EA80725}" dt="2021-01-13T09:18:36.203" v="9447" actId="164"/>
          <ac:spMkLst>
            <pc:docMk/>
            <pc:sldMk cId="2703405914" sldId="348"/>
            <ac:spMk id="216" creationId="{F07BCA6A-A319-4F20-A0CC-577112F59D88}"/>
          </ac:spMkLst>
        </pc:spChg>
        <pc:spChg chg="add mod">
          <ac:chgData name="Jason  Mayberry" userId="cecd4e79-e9a6-45b1-a01a-f51df2288f6a" providerId="ADAL" clId="{87F60116-861F-41B0-94FE-2A4A1EA80725}" dt="2021-01-13T04:27:07.923" v="1401" actId="571"/>
          <ac:spMkLst>
            <pc:docMk/>
            <pc:sldMk cId="2703405914" sldId="348"/>
            <ac:spMk id="217" creationId="{298B0DE7-82A0-4868-9492-4C1CF717A4B8}"/>
          </ac:spMkLst>
        </pc:spChg>
        <pc:spChg chg="mod">
          <ac:chgData name="Jason  Mayberry" userId="cecd4e79-e9a6-45b1-a01a-f51df2288f6a" providerId="ADAL" clId="{87F60116-861F-41B0-94FE-2A4A1EA80725}" dt="2021-01-13T04:27:07.923" v="1401" actId="571"/>
          <ac:spMkLst>
            <pc:docMk/>
            <pc:sldMk cId="2703405914" sldId="348"/>
            <ac:spMk id="219" creationId="{4E0998AE-AE2E-4C89-83BE-9C5AF67282A2}"/>
          </ac:spMkLst>
        </pc:spChg>
        <pc:spChg chg="mod">
          <ac:chgData name="Jason  Mayberry" userId="cecd4e79-e9a6-45b1-a01a-f51df2288f6a" providerId="ADAL" clId="{87F60116-861F-41B0-94FE-2A4A1EA80725}" dt="2021-01-13T04:27:07.923" v="1401" actId="571"/>
          <ac:spMkLst>
            <pc:docMk/>
            <pc:sldMk cId="2703405914" sldId="348"/>
            <ac:spMk id="220" creationId="{6888A53E-00FC-4DD4-A4CD-50FB46263F12}"/>
          </ac:spMkLst>
        </pc:spChg>
        <pc:spChg chg="add mod">
          <ac:chgData name="Jason  Mayberry" userId="cecd4e79-e9a6-45b1-a01a-f51df2288f6a" providerId="ADAL" clId="{87F60116-861F-41B0-94FE-2A4A1EA80725}" dt="2021-01-13T04:27:07.923" v="1401" actId="571"/>
          <ac:spMkLst>
            <pc:docMk/>
            <pc:sldMk cId="2703405914" sldId="348"/>
            <ac:spMk id="221" creationId="{85892F41-227C-4C88-96C8-49BF15197B2B}"/>
          </ac:spMkLst>
        </pc:spChg>
        <pc:spChg chg="mod">
          <ac:chgData name="Jason  Mayberry" userId="cecd4e79-e9a6-45b1-a01a-f51df2288f6a" providerId="ADAL" clId="{87F60116-861F-41B0-94FE-2A4A1EA80725}" dt="2021-01-13T04:27:07.923" v="1401" actId="571"/>
          <ac:spMkLst>
            <pc:docMk/>
            <pc:sldMk cId="2703405914" sldId="348"/>
            <ac:spMk id="223" creationId="{0D17629A-5CB6-49F2-A428-9707EE160750}"/>
          </ac:spMkLst>
        </pc:spChg>
        <pc:spChg chg="mod">
          <ac:chgData name="Jason  Mayberry" userId="cecd4e79-e9a6-45b1-a01a-f51df2288f6a" providerId="ADAL" clId="{87F60116-861F-41B0-94FE-2A4A1EA80725}" dt="2021-01-13T04:27:07.923" v="1401" actId="571"/>
          <ac:spMkLst>
            <pc:docMk/>
            <pc:sldMk cId="2703405914" sldId="348"/>
            <ac:spMk id="224" creationId="{EA95087D-C62C-4455-A402-68E196A328AA}"/>
          </ac:spMkLst>
        </pc:spChg>
        <pc:spChg chg="mod">
          <ac:chgData name="Jason  Mayberry" userId="cecd4e79-e9a6-45b1-a01a-f51df2288f6a" providerId="ADAL" clId="{87F60116-861F-41B0-94FE-2A4A1EA80725}" dt="2021-01-13T04:27:07.923" v="1401" actId="571"/>
          <ac:spMkLst>
            <pc:docMk/>
            <pc:sldMk cId="2703405914" sldId="348"/>
            <ac:spMk id="226" creationId="{08665F09-CE0F-4F95-A6F7-9A42D5779398}"/>
          </ac:spMkLst>
        </pc:spChg>
        <pc:spChg chg="mod">
          <ac:chgData name="Jason  Mayberry" userId="cecd4e79-e9a6-45b1-a01a-f51df2288f6a" providerId="ADAL" clId="{87F60116-861F-41B0-94FE-2A4A1EA80725}" dt="2021-01-13T04:27:07.923" v="1401" actId="571"/>
          <ac:spMkLst>
            <pc:docMk/>
            <pc:sldMk cId="2703405914" sldId="348"/>
            <ac:spMk id="227" creationId="{EBFBB2CE-B3D3-4159-A157-19D1C8EB5A55}"/>
          </ac:spMkLst>
        </pc:spChg>
        <pc:spChg chg="add del mod">
          <ac:chgData name="Jason  Mayberry" userId="cecd4e79-e9a6-45b1-a01a-f51df2288f6a" providerId="ADAL" clId="{87F60116-861F-41B0-94FE-2A4A1EA80725}" dt="2021-01-13T04:27:46.295" v="1406" actId="478"/>
          <ac:spMkLst>
            <pc:docMk/>
            <pc:sldMk cId="2703405914" sldId="348"/>
            <ac:spMk id="228" creationId="{E0CE2A3F-55F1-44BA-A395-510E7AEC9DE1}"/>
          </ac:spMkLst>
        </pc:spChg>
        <pc:spChg chg="mod">
          <ac:chgData name="Jason  Mayberry" userId="cecd4e79-e9a6-45b1-a01a-f51df2288f6a" providerId="ADAL" clId="{87F60116-861F-41B0-94FE-2A4A1EA80725}" dt="2021-01-13T04:27:10.480" v="1404"/>
          <ac:spMkLst>
            <pc:docMk/>
            <pc:sldMk cId="2703405914" sldId="348"/>
            <ac:spMk id="230" creationId="{C2C0CA47-4326-4DD7-A231-6DA9934BBE50}"/>
          </ac:spMkLst>
        </pc:spChg>
        <pc:spChg chg="mod">
          <ac:chgData name="Jason  Mayberry" userId="cecd4e79-e9a6-45b1-a01a-f51df2288f6a" providerId="ADAL" clId="{87F60116-861F-41B0-94FE-2A4A1EA80725}" dt="2021-01-13T04:27:10.480" v="1404"/>
          <ac:spMkLst>
            <pc:docMk/>
            <pc:sldMk cId="2703405914" sldId="348"/>
            <ac:spMk id="231" creationId="{161E7938-7759-40F4-908F-92336436A7EA}"/>
          </ac:spMkLst>
        </pc:spChg>
        <pc:spChg chg="add del mod">
          <ac:chgData name="Jason  Mayberry" userId="cecd4e79-e9a6-45b1-a01a-f51df2288f6a" providerId="ADAL" clId="{87F60116-861F-41B0-94FE-2A4A1EA80725}" dt="2021-01-13T04:27:46.295" v="1406" actId="478"/>
          <ac:spMkLst>
            <pc:docMk/>
            <pc:sldMk cId="2703405914" sldId="348"/>
            <ac:spMk id="232" creationId="{6B94AABD-A9D0-472A-951C-3A6C10207A7A}"/>
          </ac:spMkLst>
        </pc:spChg>
        <pc:spChg chg="mod">
          <ac:chgData name="Jason  Mayberry" userId="cecd4e79-e9a6-45b1-a01a-f51df2288f6a" providerId="ADAL" clId="{87F60116-861F-41B0-94FE-2A4A1EA80725}" dt="2021-01-13T04:27:10.480" v="1404"/>
          <ac:spMkLst>
            <pc:docMk/>
            <pc:sldMk cId="2703405914" sldId="348"/>
            <ac:spMk id="234" creationId="{F344B62D-831D-4A95-8884-ED16697430D8}"/>
          </ac:spMkLst>
        </pc:spChg>
        <pc:spChg chg="mod">
          <ac:chgData name="Jason  Mayberry" userId="cecd4e79-e9a6-45b1-a01a-f51df2288f6a" providerId="ADAL" clId="{87F60116-861F-41B0-94FE-2A4A1EA80725}" dt="2021-01-13T04:27:10.480" v="1404"/>
          <ac:spMkLst>
            <pc:docMk/>
            <pc:sldMk cId="2703405914" sldId="348"/>
            <ac:spMk id="235" creationId="{43C9F556-27E2-4B81-83AE-FBFFA66A85B6}"/>
          </ac:spMkLst>
        </pc:spChg>
        <pc:spChg chg="mod">
          <ac:chgData name="Jason  Mayberry" userId="cecd4e79-e9a6-45b1-a01a-f51df2288f6a" providerId="ADAL" clId="{87F60116-861F-41B0-94FE-2A4A1EA80725}" dt="2021-01-13T04:27:10.480" v="1404"/>
          <ac:spMkLst>
            <pc:docMk/>
            <pc:sldMk cId="2703405914" sldId="348"/>
            <ac:spMk id="237" creationId="{3FA57EC8-1BCD-444D-8A69-64C8B19A242B}"/>
          </ac:spMkLst>
        </pc:spChg>
        <pc:spChg chg="mod">
          <ac:chgData name="Jason  Mayberry" userId="cecd4e79-e9a6-45b1-a01a-f51df2288f6a" providerId="ADAL" clId="{87F60116-861F-41B0-94FE-2A4A1EA80725}" dt="2021-01-13T04:27:10.480" v="1404"/>
          <ac:spMkLst>
            <pc:docMk/>
            <pc:sldMk cId="2703405914" sldId="348"/>
            <ac:spMk id="238" creationId="{0512383A-CFA3-46FC-8B99-E8B0B0184647}"/>
          </ac:spMkLst>
        </pc:spChg>
        <pc:spChg chg="add mod topLvl">
          <ac:chgData name="Jason  Mayberry" userId="cecd4e79-e9a6-45b1-a01a-f51df2288f6a" providerId="ADAL" clId="{87F60116-861F-41B0-94FE-2A4A1EA80725}" dt="2021-01-13T09:19:42.147" v="9461" actId="164"/>
          <ac:spMkLst>
            <pc:docMk/>
            <pc:sldMk cId="2703405914" sldId="348"/>
            <ac:spMk id="239" creationId="{AE29D7E2-7BDD-47F8-B5BB-BB01AF8FA1B5}"/>
          </ac:spMkLst>
        </pc:spChg>
        <pc:spChg chg="add mod topLvl">
          <ac:chgData name="Jason  Mayberry" userId="cecd4e79-e9a6-45b1-a01a-f51df2288f6a" providerId="ADAL" clId="{87F60116-861F-41B0-94FE-2A4A1EA80725}" dt="2021-01-13T09:19:42.147" v="9461" actId="164"/>
          <ac:spMkLst>
            <pc:docMk/>
            <pc:sldMk cId="2703405914" sldId="348"/>
            <ac:spMk id="240" creationId="{C97266EE-5ABA-4E68-BEC9-142AC48CA874}"/>
          </ac:spMkLst>
        </pc:spChg>
        <pc:spChg chg="add mod topLvl">
          <ac:chgData name="Jason  Mayberry" userId="cecd4e79-e9a6-45b1-a01a-f51df2288f6a" providerId="ADAL" clId="{87F60116-861F-41B0-94FE-2A4A1EA80725}" dt="2021-01-13T09:19:44.629" v="9462" actId="164"/>
          <ac:spMkLst>
            <pc:docMk/>
            <pc:sldMk cId="2703405914" sldId="348"/>
            <ac:spMk id="241" creationId="{9FCECFB2-9365-49F1-B7A2-D32F71FED0B3}"/>
          </ac:spMkLst>
        </pc:spChg>
        <pc:spChg chg="add mod topLvl">
          <ac:chgData name="Jason  Mayberry" userId="cecd4e79-e9a6-45b1-a01a-f51df2288f6a" providerId="ADAL" clId="{87F60116-861F-41B0-94FE-2A4A1EA80725}" dt="2021-01-13T09:19:44.629" v="9462" actId="164"/>
          <ac:spMkLst>
            <pc:docMk/>
            <pc:sldMk cId="2703405914" sldId="348"/>
            <ac:spMk id="242" creationId="{06B17B8F-681D-4B98-847C-568F7AE8AFFE}"/>
          </ac:spMkLst>
        </pc:spChg>
        <pc:spChg chg="add mod topLvl">
          <ac:chgData name="Jason  Mayberry" userId="cecd4e79-e9a6-45b1-a01a-f51df2288f6a" providerId="ADAL" clId="{87F60116-861F-41B0-94FE-2A4A1EA80725}" dt="2021-01-13T09:19:55.722" v="9465" actId="164"/>
          <ac:spMkLst>
            <pc:docMk/>
            <pc:sldMk cId="2703405914" sldId="348"/>
            <ac:spMk id="243" creationId="{0F40C180-1CCA-47B1-9FEE-3E062A42B0C5}"/>
          </ac:spMkLst>
        </pc:spChg>
        <pc:spChg chg="mod">
          <ac:chgData name="Jason  Mayberry" userId="cecd4e79-e9a6-45b1-a01a-f51df2288f6a" providerId="ADAL" clId="{87F60116-861F-41B0-94FE-2A4A1EA80725}" dt="2021-01-13T09:18:32.948" v="9446" actId="165"/>
          <ac:spMkLst>
            <pc:docMk/>
            <pc:sldMk cId="2703405914" sldId="348"/>
            <ac:spMk id="245" creationId="{A5A9E9CD-B4A3-4C69-8C36-5CEE39D09ED2}"/>
          </ac:spMkLst>
        </pc:spChg>
        <pc:spChg chg="mod">
          <ac:chgData name="Jason  Mayberry" userId="cecd4e79-e9a6-45b1-a01a-f51df2288f6a" providerId="ADAL" clId="{87F60116-861F-41B0-94FE-2A4A1EA80725}" dt="2021-01-13T09:18:32.948" v="9446" actId="165"/>
          <ac:spMkLst>
            <pc:docMk/>
            <pc:sldMk cId="2703405914" sldId="348"/>
            <ac:spMk id="246" creationId="{C51255F2-D1EC-4262-B008-DA24C24E0A9E}"/>
          </ac:spMkLst>
        </pc:spChg>
        <pc:spChg chg="add mod topLvl">
          <ac:chgData name="Jason  Mayberry" userId="cecd4e79-e9a6-45b1-a01a-f51df2288f6a" providerId="ADAL" clId="{87F60116-861F-41B0-94FE-2A4A1EA80725}" dt="2021-01-13T09:19:55.722" v="9465" actId="164"/>
          <ac:spMkLst>
            <pc:docMk/>
            <pc:sldMk cId="2703405914" sldId="348"/>
            <ac:spMk id="247" creationId="{99D9A5B4-0DFB-4EFD-AEF5-30105DCF7E57}"/>
          </ac:spMkLst>
        </pc:spChg>
        <pc:spChg chg="mod">
          <ac:chgData name="Jason  Mayberry" userId="cecd4e79-e9a6-45b1-a01a-f51df2288f6a" providerId="ADAL" clId="{87F60116-861F-41B0-94FE-2A4A1EA80725}" dt="2021-01-13T09:18:32.948" v="9446" actId="165"/>
          <ac:spMkLst>
            <pc:docMk/>
            <pc:sldMk cId="2703405914" sldId="348"/>
            <ac:spMk id="249" creationId="{CBF95CBE-2E64-4004-87E3-71823FE3D6E3}"/>
          </ac:spMkLst>
        </pc:spChg>
        <pc:spChg chg="mod">
          <ac:chgData name="Jason  Mayberry" userId="cecd4e79-e9a6-45b1-a01a-f51df2288f6a" providerId="ADAL" clId="{87F60116-861F-41B0-94FE-2A4A1EA80725}" dt="2021-01-13T09:18:32.948" v="9446" actId="165"/>
          <ac:spMkLst>
            <pc:docMk/>
            <pc:sldMk cId="2703405914" sldId="348"/>
            <ac:spMk id="250" creationId="{91A6249E-AA94-4ED7-A5E6-B7D3C6982A36}"/>
          </ac:spMkLst>
        </pc:spChg>
        <pc:spChg chg="add mod topLvl">
          <ac:chgData name="Jason  Mayberry" userId="cecd4e79-e9a6-45b1-a01a-f51df2288f6a" providerId="ADAL" clId="{87F60116-861F-41B0-94FE-2A4A1EA80725}" dt="2021-01-13T09:19:55.722" v="9465" actId="164"/>
          <ac:spMkLst>
            <pc:docMk/>
            <pc:sldMk cId="2703405914" sldId="348"/>
            <ac:spMk id="251" creationId="{57708553-5D26-4EC4-871C-B97CFCEBE6C8}"/>
          </ac:spMkLst>
        </pc:spChg>
        <pc:spChg chg="add mod topLvl">
          <ac:chgData name="Jason  Mayberry" userId="cecd4e79-e9a6-45b1-a01a-f51df2288f6a" providerId="ADAL" clId="{87F60116-861F-41B0-94FE-2A4A1EA80725}" dt="2021-01-13T09:18:32.948" v="9446" actId="165"/>
          <ac:spMkLst>
            <pc:docMk/>
            <pc:sldMk cId="2703405914" sldId="348"/>
            <ac:spMk id="252" creationId="{34AE4103-4CE3-47A3-ADDC-BE9026E7AC89}"/>
          </ac:spMkLst>
        </pc:spChg>
        <pc:spChg chg="add mod topLvl">
          <ac:chgData name="Jason  Mayberry" userId="cecd4e79-e9a6-45b1-a01a-f51df2288f6a" providerId="ADAL" clId="{87F60116-861F-41B0-94FE-2A4A1EA80725}" dt="2021-01-13T09:18:38.159" v="9448" actId="164"/>
          <ac:spMkLst>
            <pc:docMk/>
            <pc:sldMk cId="2703405914" sldId="348"/>
            <ac:spMk id="253" creationId="{B4736E5A-6F0A-459A-822A-51109D4875B8}"/>
          </ac:spMkLst>
        </pc:spChg>
        <pc:spChg chg="add mod topLvl">
          <ac:chgData name="Jason  Mayberry" userId="cecd4e79-e9a6-45b1-a01a-f51df2288f6a" providerId="ADAL" clId="{87F60116-861F-41B0-94FE-2A4A1EA80725}" dt="2021-01-13T09:18:38.159" v="9448" actId="164"/>
          <ac:spMkLst>
            <pc:docMk/>
            <pc:sldMk cId="2703405914" sldId="348"/>
            <ac:spMk id="254" creationId="{DBD01001-5553-4046-814E-1045416C80D9}"/>
          </ac:spMkLst>
        </pc:spChg>
        <pc:spChg chg="mod">
          <ac:chgData name="Jason  Mayberry" userId="cecd4e79-e9a6-45b1-a01a-f51df2288f6a" providerId="ADAL" clId="{87F60116-861F-41B0-94FE-2A4A1EA80725}" dt="2021-01-13T09:18:32.948" v="9446" actId="165"/>
          <ac:spMkLst>
            <pc:docMk/>
            <pc:sldMk cId="2703405914" sldId="348"/>
            <ac:spMk id="256" creationId="{98EB9EC8-A798-4424-865D-D9DDD06A8D4A}"/>
          </ac:spMkLst>
        </pc:spChg>
        <pc:spChg chg="mod">
          <ac:chgData name="Jason  Mayberry" userId="cecd4e79-e9a6-45b1-a01a-f51df2288f6a" providerId="ADAL" clId="{87F60116-861F-41B0-94FE-2A4A1EA80725}" dt="2021-01-13T09:18:32.948" v="9446" actId="165"/>
          <ac:spMkLst>
            <pc:docMk/>
            <pc:sldMk cId="2703405914" sldId="348"/>
            <ac:spMk id="257" creationId="{8EDC23D6-9E8D-402F-82D5-86C4BB86471A}"/>
          </ac:spMkLst>
        </pc:spChg>
        <pc:spChg chg="add mod topLvl">
          <ac:chgData name="Jason  Mayberry" userId="cecd4e79-e9a6-45b1-a01a-f51df2288f6a" providerId="ADAL" clId="{87F60116-861F-41B0-94FE-2A4A1EA80725}" dt="2021-01-13T09:18:38.159" v="9448" actId="164"/>
          <ac:spMkLst>
            <pc:docMk/>
            <pc:sldMk cId="2703405914" sldId="348"/>
            <ac:spMk id="258" creationId="{61E0FFB2-2BB8-4E70-85C2-DA1CBC16CC75}"/>
          </ac:spMkLst>
        </pc:spChg>
        <pc:spChg chg="add mod topLvl">
          <ac:chgData name="Jason  Mayberry" userId="cecd4e79-e9a6-45b1-a01a-f51df2288f6a" providerId="ADAL" clId="{87F60116-861F-41B0-94FE-2A4A1EA80725}" dt="2021-01-13T09:18:38.159" v="9448" actId="164"/>
          <ac:spMkLst>
            <pc:docMk/>
            <pc:sldMk cId="2703405914" sldId="348"/>
            <ac:spMk id="259" creationId="{6EF8063E-E1A4-48F3-93BE-559599D5F612}"/>
          </ac:spMkLst>
        </pc:spChg>
        <pc:spChg chg="mod">
          <ac:chgData name="Jason  Mayberry" userId="cecd4e79-e9a6-45b1-a01a-f51df2288f6a" providerId="ADAL" clId="{87F60116-861F-41B0-94FE-2A4A1EA80725}" dt="2021-01-13T09:18:32.948" v="9446" actId="165"/>
          <ac:spMkLst>
            <pc:docMk/>
            <pc:sldMk cId="2703405914" sldId="348"/>
            <ac:spMk id="261" creationId="{B448BA64-8EFB-44A5-9B08-1C8C8A5725EC}"/>
          </ac:spMkLst>
        </pc:spChg>
        <pc:spChg chg="mod">
          <ac:chgData name="Jason  Mayberry" userId="cecd4e79-e9a6-45b1-a01a-f51df2288f6a" providerId="ADAL" clId="{87F60116-861F-41B0-94FE-2A4A1EA80725}" dt="2021-01-13T09:18:32.948" v="9446" actId="165"/>
          <ac:spMkLst>
            <pc:docMk/>
            <pc:sldMk cId="2703405914" sldId="348"/>
            <ac:spMk id="262" creationId="{D8797748-C011-4860-A520-5F6AE64BEE72}"/>
          </ac:spMkLst>
        </pc:spChg>
        <pc:spChg chg="add mod topLvl">
          <ac:chgData name="Jason  Mayberry" userId="cecd4e79-e9a6-45b1-a01a-f51df2288f6a" providerId="ADAL" clId="{87F60116-861F-41B0-94FE-2A4A1EA80725}" dt="2021-01-13T09:18:38.159" v="9448" actId="164"/>
          <ac:spMkLst>
            <pc:docMk/>
            <pc:sldMk cId="2703405914" sldId="348"/>
            <ac:spMk id="263" creationId="{5741626E-C4A4-4A49-A604-0BE79F9E1E9E}"/>
          </ac:spMkLst>
        </pc:spChg>
        <pc:spChg chg="add mod topLvl">
          <ac:chgData name="Jason  Mayberry" userId="cecd4e79-e9a6-45b1-a01a-f51df2288f6a" providerId="ADAL" clId="{87F60116-861F-41B0-94FE-2A4A1EA80725}" dt="2021-01-13T09:18:38.159" v="9448" actId="164"/>
          <ac:spMkLst>
            <pc:docMk/>
            <pc:sldMk cId="2703405914" sldId="348"/>
            <ac:spMk id="264" creationId="{0A7F20E0-5B25-4CE2-A6EE-B3932507098C}"/>
          </ac:spMkLst>
        </pc:spChg>
        <pc:spChg chg="add mod topLvl">
          <ac:chgData name="Jason  Mayberry" userId="cecd4e79-e9a6-45b1-a01a-f51df2288f6a" providerId="ADAL" clId="{87F60116-861F-41B0-94FE-2A4A1EA80725}" dt="2021-01-13T09:18:38.159" v="9448" actId="164"/>
          <ac:spMkLst>
            <pc:docMk/>
            <pc:sldMk cId="2703405914" sldId="348"/>
            <ac:spMk id="265" creationId="{B878BD99-10A2-4D91-A201-9C7703B50051}"/>
          </ac:spMkLst>
        </pc:spChg>
        <pc:spChg chg="add mod topLvl">
          <ac:chgData name="Jason  Mayberry" userId="cecd4e79-e9a6-45b1-a01a-f51df2288f6a" providerId="ADAL" clId="{87F60116-861F-41B0-94FE-2A4A1EA80725}" dt="2021-01-13T09:18:38.159" v="9448" actId="164"/>
          <ac:spMkLst>
            <pc:docMk/>
            <pc:sldMk cId="2703405914" sldId="348"/>
            <ac:spMk id="266" creationId="{39D35E27-ED26-483A-B100-E8CA390AFC4A}"/>
          </ac:spMkLst>
        </pc:spChg>
        <pc:spChg chg="add mod topLvl">
          <ac:chgData name="Jason  Mayberry" userId="cecd4e79-e9a6-45b1-a01a-f51df2288f6a" providerId="ADAL" clId="{87F60116-861F-41B0-94FE-2A4A1EA80725}" dt="2021-01-13T09:18:38.159" v="9448" actId="164"/>
          <ac:spMkLst>
            <pc:docMk/>
            <pc:sldMk cId="2703405914" sldId="348"/>
            <ac:spMk id="267" creationId="{025C1F60-79E3-48C8-B560-3A2386BB5A1F}"/>
          </ac:spMkLst>
        </pc:spChg>
        <pc:spChg chg="add mod topLvl">
          <ac:chgData name="Jason  Mayberry" userId="cecd4e79-e9a6-45b1-a01a-f51df2288f6a" providerId="ADAL" clId="{87F60116-861F-41B0-94FE-2A4A1EA80725}" dt="2021-01-13T09:18:38.159" v="9448" actId="164"/>
          <ac:spMkLst>
            <pc:docMk/>
            <pc:sldMk cId="2703405914" sldId="348"/>
            <ac:spMk id="268" creationId="{870D3A5E-4183-429C-8477-FEF0BDDF72EC}"/>
          </ac:spMkLst>
        </pc:spChg>
        <pc:spChg chg="add mod topLvl">
          <ac:chgData name="Jason  Mayberry" userId="cecd4e79-e9a6-45b1-a01a-f51df2288f6a" providerId="ADAL" clId="{87F60116-861F-41B0-94FE-2A4A1EA80725}" dt="2021-01-13T09:18:38.159" v="9448" actId="164"/>
          <ac:spMkLst>
            <pc:docMk/>
            <pc:sldMk cId="2703405914" sldId="348"/>
            <ac:spMk id="269" creationId="{BDB0AAF3-4ECA-4799-BE05-70D2343A40C3}"/>
          </ac:spMkLst>
        </pc:spChg>
        <pc:spChg chg="add mod topLvl">
          <ac:chgData name="Jason  Mayberry" userId="cecd4e79-e9a6-45b1-a01a-f51df2288f6a" providerId="ADAL" clId="{87F60116-861F-41B0-94FE-2A4A1EA80725}" dt="2021-01-13T09:18:38.159" v="9448" actId="164"/>
          <ac:spMkLst>
            <pc:docMk/>
            <pc:sldMk cId="2703405914" sldId="348"/>
            <ac:spMk id="270" creationId="{D48A55F3-F90D-486E-A29B-ED7A91573FDD}"/>
          </ac:spMkLst>
        </pc:spChg>
        <pc:spChg chg="add mod topLvl">
          <ac:chgData name="Jason  Mayberry" userId="cecd4e79-e9a6-45b1-a01a-f51df2288f6a" providerId="ADAL" clId="{87F60116-861F-41B0-94FE-2A4A1EA80725}" dt="2021-01-13T09:18:38.159" v="9448" actId="164"/>
          <ac:spMkLst>
            <pc:docMk/>
            <pc:sldMk cId="2703405914" sldId="348"/>
            <ac:spMk id="271" creationId="{3E9A65CA-3344-4544-807D-9151F3075965}"/>
          </ac:spMkLst>
        </pc:spChg>
        <pc:spChg chg="add mod">
          <ac:chgData name="Jason  Mayberry" userId="cecd4e79-e9a6-45b1-a01a-f51df2288f6a" providerId="ADAL" clId="{87F60116-861F-41B0-94FE-2A4A1EA80725}" dt="2021-01-13T04:30:48.576" v="1448" actId="571"/>
          <ac:spMkLst>
            <pc:docMk/>
            <pc:sldMk cId="2703405914" sldId="348"/>
            <ac:spMk id="272" creationId="{7339E733-6F14-46C8-AEDD-BD8D0896FE64}"/>
          </ac:spMkLst>
        </pc:spChg>
        <pc:spChg chg="add mod">
          <ac:chgData name="Jason  Mayberry" userId="cecd4e79-e9a6-45b1-a01a-f51df2288f6a" providerId="ADAL" clId="{87F60116-861F-41B0-94FE-2A4A1EA80725}" dt="2021-01-13T04:30:56.907" v="1454" actId="571"/>
          <ac:spMkLst>
            <pc:docMk/>
            <pc:sldMk cId="2703405914" sldId="348"/>
            <ac:spMk id="273" creationId="{C7FDFF29-16C1-4DCC-9EC2-5E7A4765C7BB}"/>
          </ac:spMkLst>
        </pc:spChg>
        <pc:spChg chg="add mod">
          <ac:chgData name="Jason  Mayberry" userId="cecd4e79-e9a6-45b1-a01a-f51df2288f6a" providerId="ADAL" clId="{87F60116-861F-41B0-94FE-2A4A1EA80725}" dt="2021-01-13T04:31:06.252" v="1457" actId="571"/>
          <ac:spMkLst>
            <pc:docMk/>
            <pc:sldMk cId="2703405914" sldId="348"/>
            <ac:spMk id="274" creationId="{5CFF2BB3-3716-43E9-94D6-EB4392379F5F}"/>
          </ac:spMkLst>
        </pc:spChg>
        <pc:spChg chg="add del mod">
          <ac:chgData name="Jason  Mayberry" userId="cecd4e79-e9a6-45b1-a01a-f51df2288f6a" providerId="ADAL" clId="{87F60116-861F-41B0-94FE-2A4A1EA80725}" dt="2021-01-13T06:38:03.341" v="4306" actId="478"/>
          <ac:spMkLst>
            <pc:docMk/>
            <pc:sldMk cId="2703405914" sldId="348"/>
            <ac:spMk id="275" creationId="{F8A0797F-3980-4ACA-96AF-44E8AB7AEB89}"/>
          </ac:spMkLst>
        </pc:spChg>
        <pc:grpChg chg="add del mod">
          <ac:chgData name="Jason  Mayberry" userId="cecd4e79-e9a6-45b1-a01a-f51df2288f6a" providerId="ADAL" clId="{87F60116-861F-41B0-94FE-2A4A1EA80725}" dt="2021-01-13T09:18:32.948" v="9446" actId="165"/>
          <ac:grpSpMkLst>
            <pc:docMk/>
            <pc:sldMk cId="2703405914" sldId="348"/>
            <ac:grpSpMk id="10" creationId="{E1D2D49D-F51A-47A6-BE17-8E419554DEE4}"/>
          </ac:grpSpMkLst>
        </pc:grpChg>
        <pc:grpChg chg="add mod">
          <ac:chgData name="Jason  Mayberry" userId="cecd4e79-e9a6-45b1-a01a-f51df2288f6a" providerId="ADAL" clId="{87F60116-861F-41B0-94FE-2A4A1EA80725}" dt="2021-01-13T09:18:36.203" v="9447" actId="164"/>
          <ac:grpSpMkLst>
            <pc:docMk/>
            <pc:sldMk cId="2703405914" sldId="348"/>
            <ac:grpSpMk id="11" creationId="{3ECB46EC-BB7A-46D3-83F4-32B6343C9413}"/>
          </ac:grpSpMkLst>
        </pc:grpChg>
        <pc:grpChg chg="add mod">
          <ac:chgData name="Jason  Mayberry" userId="cecd4e79-e9a6-45b1-a01a-f51df2288f6a" providerId="ADAL" clId="{87F60116-861F-41B0-94FE-2A4A1EA80725}" dt="2021-01-13T09:18:38.159" v="9448" actId="164"/>
          <ac:grpSpMkLst>
            <pc:docMk/>
            <pc:sldMk cId="2703405914" sldId="348"/>
            <ac:grpSpMk id="12" creationId="{346D8CB7-2D6E-443A-BE43-B2AD0DE0F88B}"/>
          </ac:grpSpMkLst>
        </pc:grpChg>
        <pc:grpChg chg="add mod">
          <ac:chgData name="Jason  Mayberry" userId="cecd4e79-e9a6-45b1-a01a-f51df2288f6a" providerId="ADAL" clId="{87F60116-861F-41B0-94FE-2A4A1EA80725}" dt="2021-01-13T09:18:49.779" v="9449" actId="164"/>
          <ac:grpSpMkLst>
            <pc:docMk/>
            <pc:sldMk cId="2703405914" sldId="348"/>
            <ac:grpSpMk id="13" creationId="{E166F944-DF30-4C8F-BF4D-61209CF3B4FC}"/>
          </ac:grpSpMkLst>
        </pc:grpChg>
        <pc:grpChg chg="add mod">
          <ac:chgData name="Jason  Mayberry" userId="cecd4e79-e9a6-45b1-a01a-f51df2288f6a" providerId="ADAL" clId="{87F60116-861F-41B0-94FE-2A4A1EA80725}" dt="2021-01-13T09:18:53.293" v="9450" actId="164"/>
          <ac:grpSpMkLst>
            <pc:docMk/>
            <pc:sldMk cId="2703405914" sldId="348"/>
            <ac:grpSpMk id="14" creationId="{E579775E-D22F-4A23-806F-9ACFED83DD93}"/>
          </ac:grpSpMkLst>
        </pc:grpChg>
        <pc:grpChg chg="add mod">
          <ac:chgData name="Jason  Mayberry" userId="cecd4e79-e9a6-45b1-a01a-f51df2288f6a" providerId="ADAL" clId="{87F60116-861F-41B0-94FE-2A4A1EA80725}" dt="2021-01-13T09:18:57.853" v="9451" actId="164"/>
          <ac:grpSpMkLst>
            <pc:docMk/>
            <pc:sldMk cId="2703405914" sldId="348"/>
            <ac:grpSpMk id="15" creationId="{8339B459-FF07-47EA-827A-7D543D58302E}"/>
          </ac:grpSpMkLst>
        </pc:grpChg>
        <pc:grpChg chg="add mod">
          <ac:chgData name="Jason  Mayberry" userId="cecd4e79-e9a6-45b1-a01a-f51df2288f6a" providerId="ADAL" clId="{87F60116-861F-41B0-94FE-2A4A1EA80725}" dt="2021-01-13T09:19:42.147" v="9461" actId="164"/>
          <ac:grpSpMkLst>
            <pc:docMk/>
            <pc:sldMk cId="2703405914" sldId="348"/>
            <ac:grpSpMk id="16" creationId="{CD381FE8-CC8E-4262-B3D8-4E90B2AD6F25}"/>
          </ac:grpSpMkLst>
        </pc:grpChg>
        <pc:grpChg chg="add mod">
          <ac:chgData name="Jason  Mayberry" userId="cecd4e79-e9a6-45b1-a01a-f51df2288f6a" providerId="ADAL" clId="{87F60116-861F-41B0-94FE-2A4A1EA80725}" dt="2021-01-13T09:19:44.629" v="9462" actId="164"/>
          <ac:grpSpMkLst>
            <pc:docMk/>
            <pc:sldMk cId="2703405914" sldId="348"/>
            <ac:grpSpMk id="17" creationId="{34D7C75B-F933-44DA-8D43-140A5A30FD8B}"/>
          </ac:grpSpMkLst>
        </pc:grpChg>
        <pc:grpChg chg="add mod">
          <ac:chgData name="Jason  Mayberry" userId="cecd4e79-e9a6-45b1-a01a-f51df2288f6a" providerId="ADAL" clId="{87F60116-861F-41B0-94FE-2A4A1EA80725}" dt="2021-01-13T09:19:55.722" v="9465" actId="164"/>
          <ac:grpSpMkLst>
            <pc:docMk/>
            <pc:sldMk cId="2703405914" sldId="348"/>
            <ac:grpSpMk id="18" creationId="{349321C2-9C47-48A7-A453-04FE741E71CD}"/>
          </ac:grpSpMkLst>
        </pc:grpChg>
        <pc:grpChg chg="mod topLvl">
          <ac:chgData name="Jason  Mayberry" userId="cecd4e79-e9a6-45b1-a01a-f51df2288f6a" providerId="ADAL" clId="{87F60116-861F-41B0-94FE-2A4A1EA80725}" dt="2021-01-13T09:18:57.853" v="9451" actId="164"/>
          <ac:grpSpMkLst>
            <pc:docMk/>
            <pc:sldMk cId="2703405914" sldId="348"/>
            <ac:grpSpMk id="51" creationId="{CEC81748-EF9C-4CD3-9D61-4470BACFCA4B}"/>
          </ac:grpSpMkLst>
        </pc:grpChg>
        <pc:grpChg chg="mod topLvl">
          <ac:chgData name="Jason  Mayberry" userId="cecd4e79-e9a6-45b1-a01a-f51df2288f6a" providerId="ADAL" clId="{87F60116-861F-41B0-94FE-2A4A1EA80725}" dt="2021-01-13T09:18:57.853" v="9451" actId="164"/>
          <ac:grpSpMkLst>
            <pc:docMk/>
            <pc:sldMk cId="2703405914" sldId="348"/>
            <ac:grpSpMk id="55" creationId="{0148CF0D-BB5A-4521-872B-4CDD5BC47345}"/>
          </ac:grpSpMkLst>
        </pc:grpChg>
        <pc:grpChg chg="add del mod topLvl">
          <ac:chgData name="Jason  Mayberry" userId="cecd4e79-e9a6-45b1-a01a-f51df2288f6a" providerId="ADAL" clId="{87F60116-861F-41B0-94FE-2A4A1EA80725}" dt="2021-01-13T09:18:36.203" v="9447" actId="164"/>
          <ac:grpSpMkLst>
            <pc:docMk/>
            <pc:sldMk cId="2703405914" sldId="348"/>
            <ac:grpSpMk id="64" creationId="{B3844008-2CA2-4C4F-B1A6-5935AE958D84}"/>
          </ac:grpSpMkLst>
        </pc:grpChg>
        <pc:grpChg chg="add del mod topLvl">
          <ac:chgData name="Jason  Mayberry" userId="cecd4e79-e9a6-45b1-a01a-f51df2288f6a" providerId="ADAL" clId="{87F60116-861F-41B0-94FE-2A4A1EA80725}" dt="2021-01-13T09:18:36.203" v="9447" actId="164"/>
          <ac:grpSpMkLst>
            <pc:docMk/>
            <pc:sldMk cId="2703405914" sldId="348"/>
            <ac:grpSpMk id="70" creationId="{153015A8-1B4C-422F-9C7C-AA2312CA0150}"/>
          </ac:grpSpMkLst>
        </pc:grpChg>
        <pc:grpChg chg="del">
          <ac:chgData name="Jason  Mayberry" userId="cecd4e79-e9a6-45b1-a01a-f51df2288f6a" providerId="ADAL" clId="{87F60116-861F-41B0-94FE-2A4A1EA80725}" dt="2021-01-13T04:13:56.843" v="998" actId="478"/>
          <ac:grpSpMkLst>
            <pc:docMk/>
            <pc:sldMk cId="2703405914" sldId="348"/>
            <ac:grpSpMk id="91" creationId="{C4528496-7156-4C22-BE3A-8B5CDA49FAAC}"/>
          </ac:grpSpMkLst>
        </pc:grpChg>
        <pc:grpChg chg="del">
          <ac:chgData name="Jason  Mayberry" userId="cecd4e79-e9a6-45b1-a01a-f51df2288f6a" providerId="ADAL" clId="{87F60116-861F-41B0-94FE-2A4A1EA80725}" dt="2021-01-13T04:13:56.843" v="998" actId="478"/>
          <ac:grpSpMkLst>
            <pc:docMk/>
            <pc:sldMk cId="2703405914" sldId="348"/>
            <ac:grpSpMk id="95" creationId="{8B34FE33-36D6-4CAB-9FBF-E3CD0B357927}"/>
          </ac:grpSpMkLst>
        </pc:grpChg>
        <pc:grpChg chg="del">
          <ac:chgData name="Jason  Mayberry" userId="cecd4e79-e9a6-45b1-a01a-f51df2288f6a" providerId="ADAL" clId="{87F60116-861F-41B0-94FE-2A4A1EA80725}" dt="2021-01-13T04:13:56.843" v="998" actId="478"/>
          <ac:grpSpMkLst>
            <pc:docMk/>
            <pc:sldMk cId="2703405914" sldId="348"/>
            <ac:grpSpMk id="101" creationId="{4335E813-C2FA-4A9C-A530-45FB9B0438A4}"/>
          </ac:grpSpMkLst>
        </pc:grpChg>
        <pc:grpChg chg="del">
          <ac:chgData name="Jason  Mayberry" userId="cecd4e79-e9a6-45b1-a01a-f51df2288f6a" providerId="ADAL" clId="{87F60116-861F-41B0-94FE-2A4A1EA80725}" dt="2021-01-13T04:13:56.843" v="998" actId="478"/>
          <ac:grpSpMkLst>
            <pc:docMk/>
            <pc:sldMk cId="2703405914" sldId="348"/>
            <ac:grpSpMk id="106" creationId="{C8DDC325-B4BA-46B3-8F47-487990B1703A}"/>
          </ac:grpSpMkLst>
        </pc:grpChg>
        <pc:grpChg chg="del">
          <ac:chgData name="Jason  Mayberry" userId="cecd4e79-e9a6-45b1-a01a-f51df2288f6a" providerId="ADAL" clId="{87F60116-861F-41B0-94FE-2A4A1EA80725}" dt="2021-01-13T04:13:56.843" v="998" actId="478"/>
          <ac:grpSpMkLst>
            <pc:docMk/>
            <pc:sldMk cId="2703405914" sldId="348"/>
            <ac:grpSpMk id="123" creationId="{C8F77BC2-0CC0-4E72-AC97-C7D7534898ED}"/>
          </ac:grpSpMkLst>
        </pc:grpChg>
        <pc:grpChg chg="del">
          <ac:chgData name="Jason  Mayberry" userId="cecd4e79-e9a6-45b1-a01a-f51df2288f6a" providerId="ADAL" clId="{87F60116-861F-41B0-94FE-2A4A1EA80725}" dt="2021-01-13T04:13:56.843" v="998" actId="478"/>
          <ac:grpSpMkLst>
            <pc:docMk/>
            <pc:sldMk cId="2703405914" sldId="348"/>
            <ac:grpSpMk id="127" creationId="{8D68D84F-64C7-4CC4-85D3-FAAE226E38A7}"/>
          </ac:grpSpMkLst>
        </pc:grpChg>
        <pc:grpChg chg="del">
          <ac:chgData name="Jason  Mayberry" userId="cecd4e79-e9a6-45b1-a01a-f51df2288f6a" providerId="ADAL" clId="{87F60116-861F-41B0-94FE-2A4A1EA80725}" dt="2021-01-13T04:13:56.843" v="998" actId="478"/>
          <ac:grpSpMkLst>
            <pc:docMk/>
            <pc:sldMk cId="2703405914" sldId="348"/>
            <ac:grpSpMk id="133" creationId="{D8DAB20F-5C03-4285-AA0C-2175F68D3A20}"/>
          </ac:grpSpMkLst>
        </pc:grpChg>
        <pc:grpChg chg="del">
          <ac:chgData name="Jason  Mayberry" userId="cecd4e79-e9a6-45b1-a01a-f51df2288f6a" providerId="ADAL" clId="{87F60116-861F-41B0-94FE-2A4A1EA80725}" dt="2021-01-13T04:13:56.843" v="998" actId="478"/>
          <ac:grpSpMkLst>
            <pc:docMk/>
            <pc:sldMk cId="2703405914" sldId="348"/>
            <ac:grpSpMk id="138" creationId="{53970329-A0CD-4FD4-A327-40C7B35EFB94}"/>
          </ac:grpSpMkLst>
        </pc:grpChg>
        <pc:grpChg chg="del">
          <ac:chgData name="Jason  Mayberry" userId="cecd4e79-e9a6-45b1-a01a-f51df2288f6a" providerId="ADAL" clId="{87F60116-861F-41B0-94FE-2A4A1EA80725}" dt="2021-01-13T04:13:56.843" v="998" actId="478"/>
          <ac:grpSpMkLst>
            <pc:docMk/>
            <pc:sldMk cId="2703405914" sldId="348"/>
            <ac:grpSpMk id="154" creationId="{279E901A-EE7C-4396-A3CA-3C247B5B2FC5}"/>
          </ac:grpSpMkLst>
        </pc:grpChg>
        <pc:grpChg chg="del">
          <ac:chgData name="Jason  Mayberry" userId="cecd4e79-e9a6-45b1-a01a-f51df2288f6a" providerId="ADAL" clId="{87F60116-861F-41B0-94FE-2A4A1EA80725}" dt="2021-01-13T04:13:56.843" v="998" actId="478"/>
          <ac:grpSpMkLst>
            <pc:docMk/>
            <pc:sldMk cId="2703405914" sldId="348"/>
            <ac:grpSpMk id="158" creationId="{22EA9FFC-6286-4C0B-ABF7-3BDA817455F6}"/>
          </ac:grpSpMkLst>
        </pc:grpChg>
        <pc:grpChg chg="del">
          <ac:chgData name="Jason  Mayberry" userId="cecd4e79-e9a6-45b1-a01a-f51df2288f6a" providerId="ADAL" clId="{87F60116-861F-41B0-94FE-2A4A1EA80725}" dt="2021-01-13T04:13:56.843" v="998" actId="478"/>
          <ac:grpSpMkLst>
            <pc:docMk/>
            <pc:sldMk cId="2703405914" sldId="348"/>
            <ac:grpSpMk id="164" creationId="{650B06BB-7F15-4D39-B71E-44912DF6C120}"/>
          </ac:grpSpMkLst>
        </pc:grpChg>
        <pc:grpChg chg="del">
          <ac:chgData name="Jason  Mayberry" userId="cecd4e79-e9a6-45b1-a01a-f51df2288f6a" providerId="ADAL" clId="{87F60116-861F-41B0-94FE-2A4A1EA80725}" dt="2021-01-13T04:13:56.843" v="998" actId="478"/>
          <ac:grpSpMkLst>
            <pc:docMk/>
            <pc:sldMk cId="2703405914" sldId="348"/>
            <ac:grpSpMk id="169" creationId="{7C3263EB-4DC5-4591-A24C-5EC626AA1218}"/>
          </ac:grpSpMkLst>
        </pc:grpChg>
        <pc:grpChg chg="add mod">
          <ac:chgData name="Jason  Mayberry" userId="cecd4e79-e9a6-45b1-a01a-f51df2288f6a" providerId="ADAL" clId="{87F60116-861F-41B0-94FE-2A4A1EA80725}" dt="2021-01-13T04:17:59.097" v="1289" actId="571"/>
          <ac:grpSpMkLst>
            <pc:docMk/>
            <pc:sldMk cId="2703405914" sldId="348"/>
            <ac:grpSpMk id="186" creationId="{B4C4C13F-F504-4341-A7E1-59CFBEBA8A91}"/>
          </ac:grpSpMkLst>
        </pc:grpChg>
        <pc:grpChg chg="add mod topLvl">
          <ac:chgData name="Jason  Mayberry" userId="cecd4e79-e9a6-45b1-a01a-f51df2288f6a" providerId="ADAL" clId="{87F60116-861F-41B0-94FE-2A4A1EA80725}" dt="2021-01-13T09:18:57.853" v="9451" actId="164"/>
          <ac:grpSpMkLst>
            <pc:docMk/>
            <pc:sldMk cId="2703405914" sldId="348"/>
            <ac:grpSpMk id="189" creationId="{2854EFFE-8DCC-4754-8C8E-1C22FEC39FFA}"/>
          </ac:grpSpMkLst>
        </pc:grpChg>
        <pc:grpChg chg="add mod topLvl">
          <ac:chgData name="Jason  Mayberry" userId="cecd4e79-e9a6-45b1-a01a-f51df2288f6a" providerId="ADAL" clId="{87F60116-861F-41B0-94FE-2A4A1EA80725}" dt="2021-01-13T09:18:53.293" v="9450" actId="164"/>
          <ac:grpSpMkLst>
            <pc:docMk/>
            <pc:sldMk cId="2703405914" sldId="348"/>
            <ac:grpSpMk id="193" creationId="{0D6245D1-8D61-4788-80D4-A08BA3BEB453}"/>
          </ac:grpSpMkLst>
        </pc:grpChg>
        <pc:grpChg chg="add mod topLvl">
          <ac:chgData name="Jason  Mayberry" userId="cecd4e79-e9a6-45b1-a01a-f51df2288f6a" providerId="ADAL" clId="{87F60116-861F-41B0-94FE-2A4A1EA80725}" dt="2021-01-13T09:18:53.293" v="9450" actId="164"/>
          <ac:grpSpMkLst>
            <pc:docMk/>
            <pc:sldMk cId="2703405914" sldId="348"/>
            <ac:grpSpMk id="197" creationId="{5394771E-B42C-4A6B-AECB-27E1271B29C1}"/>
          </ac:grpSpMkLst>
        </pc:grpChg>
        <pc:grpChg chg="add mod topLvl">
          <ac:chgData name="Jason  Mayberry" userId="cecd4e79-e9a6-45b1-a01a-f51df2288f6a" providerId="ADAL" clId="{87F60116-861F-41B0-94FE-2A4A1EA80725}" dt="2021-01-13T09:18:53.293" v="9450" actId="164"/>
          <ac:grpSpMkLst>
            <pc:docMk/>
            <pc:sldMk cId="2703405914" sldId="348"/>
            <ac:grpSpMk id="200" creationId="{74B50B22-91C1-4D6C-9B41-B29A54DBA67C}"/>
          </ac:grpSpMkLst>
        </pc:grpChg>
        <pc:grpChg chg="add mod topLvl">
          <ac:chgData name="Jason  Mayberry" userId="cecd4e79-e9a6-45b1-a01a-f51df2288f6a" providerId="ADAL" clId="{87F60116-861F-41B0-94FE-2A4A1EA80725}" dt="2021-01-13T09:18:36.203" v="9447" actId="164"/>
          <ac:grpSpMkLst>
            <pc:docMk/>
            <pc:sldMk cId="2703405914" sldId="348"/>
            <ac:grpSpMk id="205" creationId="{28947C11-AF2D-4299-B21C-7E052EEC2BC2}"/>
          </ac:grpSpMkLst>
        </pc:grpChg>
        <pc:grpChg chg="add mod topLvl">
          <ac:chgData name="Jason  Mayberry" userId="cecd4e79-e9a6-45b1-a01a-f51df2288f6a" providerId="ADAL" clId="{87F60116-861F-41B0-94FE-2A4A1EA80725}" dt="2021-01-13T09:18:36.203" v="9447" actId="164"/>
          <ac:grpSpMkLst>
            <pc:docMk/>
            <pc:sldMk cId="2703405914" sldId="348"/>
            <ac:grpSpMk id="210" creationId="{96D44E35-A041-4564-A2DE-77864BB52311}"/>
          </ac:grpSpMkLst>
        </pc:grpChg>
        <pc:grpChg chg="add mod">
          <ac:chgData name="Jason  Mayberry" userId="cecd4e79-e9a6-45b1-a01a-f51df2288f6a" providerId="ADAL" clId="{87F60116-861F-41B0-94FE-2A4A1EA80725}" dt="2021-01-13T04:27:07.923" v="1401" actId="571"/>
          <ac:grpSpMkLst>
            <pc:docMk/>
            <pc:sldMk cId="2703405914" sldId="348"/>
            <ac:grpSpMk id="218" creationId="{1906C5FF-B5A2-475B-8513-AF97BCBB1483}"/>
          </ac:grpSpMkLst>
        </pc:grpChg>
        <pc:grpChg chg="add mod">
          <ac:chgData name="Jason  Mayberry" userId="cecd4e79-e9a6-45b1-a01a-f51df2288f6a" providerId="ADAL" clId="{87F60116-861F-41B0-94FE-2A4A1EA80725}" dt="2021-01-13T04:27:07.923" v="1401" actId="571"/>
          <ac:grpSpMkLst>
            <pc:docMk/>
            <pc:sldMk cId="2703405914" sldId="348"/>
            <ac:grpSpMk id="222" creationId="{DDE71C60-DB5B-49F7-9156-598D9E84437E}"/>
          </ac:grpSpMkLst>
        </pc:grpChg>
        <pc:grpChg chg="add mod">
          <ac:chgData name="Jason  Mayberry" userId="cecd4e79-e9a6-45b1-a01a-f51df2288f6a" providerId="ADAL" clId="{87F60116-861F-41B0-94FE-2A4A1EA80725}" dt="2021-01-13T04:27:07.923" v="1401" actId="571"/>
          <ac:grpSpMkLst>
            <pc:docMk/>
            <pc:sldMk cId="2703405914" sldId="348"/>
            <ac:grpSpMk id="225" creationId="{6F636611-C567-4AE6-9A21-CE0CBE29A639}"/>
          </ac:grpSpMkLst>
        </pc:grpChg>
        <pc:grpChg chg="add del mod">
          <ac:chgData name="Jason  Mayberry" userId="cecd4e79-e9a6-45b1-a01a-f51df2288f6a" providerId="ADAL" clId="{87F60116-861F-41B0-94FE-2A4A1EA80725}" dt="2021-01-13T04:27:46.295" v="1406" actId="478"/>
          <ac:grpSpMkLst>
            <pc:docMk/>
            <pc:sldMk cId="2703405914" sldId="348"/>
            <ac:grpSpMk id="229" creationId="{42C27468-23BD-42A3-BC5B-9E3482C45710}"/>
          </ac:grpSpMkLst>
        </pc:grpChg>
        <pc:grpChg chg="add del mod">
          <ac:chgData name="Jason  Mayberry" userId="cecd4e79-e9a6-45b1-a01a-f51df2288f6a" providerId="ADAL" clId="{87F60116-861F-41B0-94FE-2A4A1EA80725}" dt="2021-01-13T04:27:46.295" v="1406" actId="478"/>
          <ac:grpSpMkLst>
            <pc:docMk/>
            <pc:sldMk cId="2703405914" sldId="348"/>
            <ac:grpSpMk id="233" creationId="{BC6370F7-81F1-484A-9403-B57809CEE421}"/>
          </ac:grpSpMkLst>
        </pc:grpChg>
        <pc:grpChg chg="add del mod">
          <ac:chgData name="Jason  Mayberry" userId="cecd4e79-e9a6-45b1-a01a-f51df2288f6a" providerId="ADAL" clId="{87F60116-861F-41B0-94FE-2A4A1EA80725}" dt="2021-01-13T04:27:46.295" v="1406" actId="478"/>
          <ac:grpSpMkLst>
            <pc:docMk/>
            <pc:sldMk cId="2703405914" sldId="348"/>
            <ac:grpSpMk id="236" creationId="{84AE52CD-E6A3-41DC-BD7D-D1A0B277E6BB}"/>
          </ac:grpSpMkLst>
        </pc:grpChg>
        <pc:grpChg chg="add mod topLvl">
          <ac:chgData name="Jason  Mayberry" userId="cecd4e79-e9a6-45b1-a01a-f51df2288f6a" providerId="ADAL" clId="{87F60116-861F-41B0-94FE-2A4A1EA80725}" dt="2021-01-13T09:19:55.722" v="9465" actId="164"/>
          <ac:grpSpMkLst>
            <pc:docMk/>
            <pc:sldMk cId="2703405914" sldId="348"/>
            <ac:grpSpMk id="244" creationId="{071E7282-39AA-4B28-ACF7-2963479E989E}"/>
          </ac:grpSpMkLst>
        </pc:grpChg>
        <pc:grpChg chg="add mod topLvl">
          <ac:chgData name="Jason  Mayberry" userId="cecd4e79-e9a6-45b1-a01a-f51df2288f6a" providerId="ADAL" clId="{87F60116-861F-41B0-94FE-2A4A1EA80725}" dt="2021-01-13T09:19:55.722" v="9465" actId="164"/>
          <ac:grpSpMkLst>
            <pc:docMk/>
            <pc:sldMk cId="2703405914" sldId="348"/>
            <ac:grpSpMk id="248" creationId="{4ED276B3-C96F-4787-8F93-C28F7A540F7B}"/>
          </ac:grpSpMkLst>
        </pc:grpChg>
        <pc:grpChg chg="add mod topLvl">
          <ac:chgData name="Jason  Mayberry" userId="cecd4e79-e9a6-45b1-a01a-f51df2288f6a" providerId="ADAL" clId="{87F60116-861F-41B0-94FE-2A4A1EA80725}" dt="2021-01-13T09:18:38.159" v="9448" actId="164"/>
          <ac:grpSpMkLst>
            <pc:docMk/>
            <pc:sldMk cId="2703405914" sldId="348"/>
            <ac:grpSpMk id="255" creationId="{5E1AD9E5-3AA8-428D-9CB3-9977C8E521DA}"/>
          </ac:grpSpMkLst>
        </pc:grpChg>
        <pc:grpChg chg="add mod topLvl">
          <ac:chgData name="Jason  Mayberry" userId="cecd4e79-e9a6-45b1-a01a-f51df2288f6a" providerId="ADAL" clId="{87F60116-861F-41B0-94FE-2A4A1EA80725}" dt="2021-01-13T09:18:38.159" v="9448" actId="164"/>
          <ac:grpSpMkLst>
            <pc:docMk/>
            <pc:sldMk cId="2703405914" sldId="348"/>
            <ac:grpSpMk id="260" creationId="{214F2DDA-24AF-439E-BE78-0ACC8797CDC8}"/>
          </ac:grpSpMkLst>
        </pc:grpChg>
      </pc:sldChg>
      <pc:sldChg chg="addSp delSp modSp new mod modAnim">
        <pc:chgData name="Jason  Mayberry" userId="cecd4e79-e9a6-45b1-a01a-f51df2288f6a" providerId="ADAL" clId="{87F60116-861F-41B0-94FE-2A4A1EA80725}" dt="2021-01-13T04:47:53.620" v="1711" actId="1076"/>
        <pc:sldMkLst>
          <pc:docMk/>
          <pc:sldMk cId="2440131511" sldId="349"/>
        </pc:sldMkLst>
        <pc:spChg chg="add mod">
          <ac:chgData name="Jason  Mayberry" userId="cecd4e79-e9a6-45b1-a01a-f51df2288f6a" providerId="ADAL" clId="{87F60116-861F-41B0-94FE-2A4A1EA80725}" dt="2021-01-13T04:39:14.078" v="1674" actId="6549"/>
          <ac:spMkLst>
            <pc:docMk/>
            <pc:sldMk cId="2440131511" sldId="349"/>
            <ac:spMk id="3" creationId="{7B805479-4B3A-44F2-901D-498B95F4AE5E}"/>
          </ac:spMkLst>
        </pc:spChg>
        <pc:spChg chg="add del">
          <ac:chgData name="Jason  Mayberry" userId="cecd4e79-e9a6-45b1-a01a-f51df2288f6a" providerId="ADAL" clId="{87F60116-861F-41B0-94FE-2A4A1EA80725}" dt="2021-01-13T04:33:38.171" v="1617" actId="478"/>
          <ac:spMkLst>
            <pc:docMk/>
            <pc:sldMk cId="2440131511" sldId="349"/>
            <ac:spMk id="4" creationId="{4B3CC7E8-A866-43D0-8AE5-3D21161A105E}"/>
          </ac:spMkLst>
        </pc:spChg>
        <pc:spChg chg="add del mod">
          <ac:chgData name="Jason  Mayberry" userId="cecd4e79-e9a6-45b1-a01a-f51df2288f6a" providerId="ADAL" clId="{87F60116-861F-41B0-94FE-2A4A1EA80725}" dt="2021-01-13T04:44:50.864" v="1693" actId="478"/>
          <ac:spMkLst>
            <pc:docMk/>
            <pc:sldMk cId="2440131511" sldId="349"/>
            <ac:spMk id="5" creationId="{88F53BFC-EE33-4634-8CA1-7853BBD2C364}"/>
          </ac:spMkLst>
        </pc:spChg>
        <pc:spChg chg="add del mod">
          <ac:chgData name="Jason  Mayberry" userId="cecd4e79-e9a6-45b1-a01a-f51df2288f6a" providerId="ADAL" clId="{87F60116-861F-41B0-94FE-2A4A1EA80725}" dt="2021-01-13T04:44:50.864" v="1693" actId="478"/>
          <ac:spMkLst>
            <pc:docMk/>
            <pc:sldMk cId="2440131511" sldId="349"/>
            <ac:spMk id="7" creationId="{44591C7B-A19C-41EE-8D48-4B54521A7C7A}"/>
          </ac:spMkLst>
        </pc:spChg>
        <pc:picChg chg="add mod">
          <ac:chgData name="Jason  Mayberry" userId="cecd4e79-e9a6-45b1-a01a-f51df2288f6a" providerId="ADAL" clId="{87F60116-861F-41B0-94FE-2A4A1EA80725}" dt="2021-01-13T04:47:53.620" v="1711" actId="1076"/>
          <ac:picMkLst>
            <pc:docMk/>
            <pc:sldMk cId="2440131511" sldId="349"/>
            <ac:picMk id="1026" creationId="{4F0DE11C-A746-4839-9940-D3221BEEED13}"/>
          </ac:picMkLst>
        </pc:picChg>
        <pc:picChg chg="add mod">
          <ac:chgData name="Jason  Mayberry" userId="cecd4e79-e9a6-45b1-a01a-f51df2288f6a" providerId="ADAL" clId="{87F60116-861F-41B0-94FE-2A4A1EA80725}" dt="2021-01-13T04:47:06.389" v="1706" actId="1076"/>
          <ac:picMkLst>
            <pc:docMk/>
            <pc:sldMk cId="2440131511" sldId="349"/>
            <ac:picMk id="1028" creationId="{0DDB8CC8-6DF7-42D1-912C-DDF5B673F766}"/>
          </ac:picMkLst>
        </pc:picChg>
      </pc:sldChg>
      <pc:sldChg chg="addSp delSp modSp new mod modClrScheme delAnim modAnim chgLayout">
        <pc:chgData name="Jason  Mayberry" userId="cecd4e79-e9a6-45b1-a01a-f51df2288f6a" providerId="ADAL" clId="{87F60116-861F-41B0-94FE-2A4A1EA80725}" dt="2021-01-13T09:24:29.252" v="9505"/>
        <pc:sldMkLst>
          <pc:docMk/>
          <pc:sldMk cId="2478299584" sldId="350"/>
        </pc:sldMkLst>
        <pc:spChg chg="add mod">
          <ac:chgData name="Jason  Mayberry" userId="cecd4e79-e9a6-45b1-a01a-f51df2288f6a" providerId="ADAL" clId="{87F60116-861F-41B0-94FE-2A4A1EA80725}" dt="2021-01-13T06:55:58.773" v="4822" actId="207"/>
          <ac:spMkLst>
            <pc:docMk/>
            <pc:sldMk cId="2478299584" sldId="350"/>
            <ac:spMk id="2" creationId="{3720FD86-1991-47EF-B4A6-8626712F6CEE}"/>
          </ac:spMkLst>
        </pc:spChg>
        <pc:spChg chg="add mod">
          <ac:chgData name="Jason  Mayberry" userId="cecd4e79-e9a6-45b1-a01a-f51df2288f6a" providerId="ADAL" clId="{87F60116-861F-41B0-94FE-2A4A1EA80725}" dt="2021-01-13T06:52:30.505" v="4788" actId="207"/>
          <ac:spMkLst>
            <pc:docMk/>
            <pc:sldMk cId="2478299584" sldId="350"/>
            <ac:spMk id="3" creationId="{847C4F03-9684-4EC5-9F92-E76E0D648428}"/>
          </ac:spMkLst>
        </pc:spChg>
        <pc:spChg chg="add mod">
          <ac:chgData name="Jason  Mayberry" userId="cecd4e79-e9a6-45b1-a01a-f51df2288f6a" providerId="ADAL" clId="{87F60116-861F-41B0-94FE-2A4A1EA80725}" dt="2021-01-13T06:52:30.505" v="4788" actId="207"/>
          <ac:spMkLst>
            <pc:docMk/>
            <pc:sldMk cId="2478299584" sldId="350"/>
            <ac:spMk id="4" creationId="{0F28990B-6FBD-405A-A491-E2360BE9E8B9}"/>
          </ac:spMkLst>
        </pc:spChg>
        <pc:spChg chg="add mod">
          <ac:chgData name="Jason  Mayberry" userId="cecd4e79-e9a6-45b1-a01a-f51df2288f6a" providerId="ADAL" clId="{87F60116-861F-41B0-94FE-2A4A1EA80725}" dt="2021-01-13T06:52:30.505" v="4788" actId="207"/>
          <ac:spMkLst>
            <pc:docMk/>
            <pc:sldMk cId="2478299584" sldId="350"/>
            <ac:spMk id="5" creationId="{99CC0AF0-4642-4E0F-A700-E9B5B0B41850}"/>
          </ac:spMkLst>
        </pc:spChg>
        <pc:spChg chg="add mod">
          <ac:chgData name="Jason  Mayberry" userId="cecd4e79-e9a6-45b1-a01a-f51df2288f6a" providerId="ADAL" clId="{87F60116-861F-41B0-94FE-2A4A1EA80725}" dt="2021-01-13T06:52:30.505" v="4788" actId="207"/>
          <ac:spMkLst>
            <pc:docMk/>
            <pc:sldMk cId="2478299584" sldId="350"/>
            <ac:spMk id="6" creationId="{DBEF8AFB-999C-4261-99AD-E7357901B1F8}"/>
          </ac:spMkLst>
        </pc:spChg>
        <pc:spChg chg="add mod ord">
          <ac:chgData name="Jason  Mayberry" userId="cecd4e79-e9a6-45b1-a01a-f51df2288f6a" providerId="ADAL" clId="{87F60116-861F-41B0-94FE-2A4A1EA80725}" dt="2021-01-13T05:00:47.531" v="1728" actId="20577"/>
          <ac:spMkLst>
            <pc:docMk/>
            <pc:sldMk cId="2478299584" sldId="350"/>
            <ac:spMk id="7" creationId="{5B5ADC66-D1E9-429D-AFD0-5EB903DC7462}"/>
          </ac:spMkLst>
        </pc:spChg>
        <pc:spChg chg="add mod">
          <ac:chgData name="Jason  Mayberry" userId="cecd4e79-e9a6-45b1-a01a-f51df2288f6a" providerId="ADAL" clId="{87F60116-861F-41B0-94FE-2A4A1EA80725}" dt="2021-01-13T07:17:15.692" v="5516" actId="207"/>
          <ac:spMkLst>
            <pc:docMk/>
            <pc:sldMk cId="2478299584" sldId="350"/>
            <ac:spMk id="9" creationId="{B006B5A7-D835-46D8-98EE-D844D0D361FD}"/>
          </ac:spMkLst>
        </pc:spChg>
        <pc:spChg chg="add del mod">
          <ac:chgData name="Jason  Mayberry" userId="cecd4e79-e9a6-45b1-a01a-f51df2288f6a" providerId="ADAL" clId="{87F60116-861F-41B0-94FE-2A4A1EA80725}" dt="2021-01-13T05:02:06.463" v="1849"/>
          <ac:spMkLst>
            <pc:docMk/>
            <pc:sldMk cId="2478299584" sldId="350"/>
            <ac:spMk id="10" creationId="{820CA793-236E-4143-A7A5-87033C878810}"/>
          </ac:spMkLst>
        </pc:spChg>
        <pc:spChg chg="mod">
          <ac:chgData name="Jason  Mayberry" userId="cecd4e79-e9a6-45b1-a01a-f51df2288f6a" providerId="ADAL" clId="{87F60116-861F-41B0-94FE-2A4A1EA80725}" dt="2021-01-13T05:02:04.712" v="1848"/>
          <ac:spMkLst>
            <pc:docMk/>
            <pc:sldMk cId="2478299584" sldId="350"/>
            <ac:spMk id="14" creationId="{383B97F8-3647-4468-ABB2-2C10278C503E}"/>
          </ac:spMkLst>
        </pc:spChg>
        <pc:spChg chg="mod">
          <ac:chgData name="Jason  Mayberry" userId="cecd4e79-e9a6-45b1-a01a-f51df2288f6a" providerId="ADAL" clId="{87F60116-861F-41B0-94FE-2A4A1EA80725}" dt="2021-01-13T05:02:04.712" v="1848"/>
          <ac:spMkLst>
            <pc:docMk/>
            <pc:sldMk cId="2478299584" sldId="350"/>
            <ac:spMk id="15" creationId="{DABB663C-BDE2-4397-A1CC-0081A803D9D2}"/>
          </ac:spMkLst>
        </pc:spChg>
        <pc:spChg chg="mod">
          <ac:chgData name="Jason  Mayberry" userId="cecd4e79-e9a6-45b1-a01a-f51df2288f6a" providerId="ADAL" clId="{87F60116-861F-41B0-94FE-2A4A1EA80725}" dt="2021-01-13T05:02:04.712" v="1848"/>
          <ac:spMkLst>
            <pc:docMk/>
            <pc:sldMk cId="2478299584" sldId="350"/>
            <ac:spMk id="16" creationId="{FD4F6239-6215-4859-9828-F1833D35086E}"/>
          </ac:spMkLst>
        </pc:spChg>
        <pc:spChg chg="add del mod">
          <ac:chgData name="Jason  Mayberry" userId="cecd4e79-e9a6-45b1-a01a-f51df2288f6a" providerId="ADAL" clId="{87F60116-861F-41B0-94FE-2A4A1EA80725}" dt="2021-01-13T05:02:32.201" v="1858" actId="478"/>
          <ac:spMkLst>
            <pc:docMk/>
            <pc:sldMk cId="2478299584" sldId="350"/>
            <ac:spMk id="17" creationId="{F4F11454-D075-4CB0-B927-DB172B1B0A1A}"/>
          </ac:spMkLst>
        </pc:spChg>
        <pc:spChg chg="del mod">
          <ac:chgData name="Jason  Mayberry" userId="cecd4e79-e9a6-45b1-a01a-f51df2288f6a" providerId="ADAL" clId="{87F60116-861F-41B0-94FE-2A4A1EA80725}" dt="2021-01-13T05:02:12.784" v="1853" actId="478"/>
          <ac:spMkLst>
            <pc:docMk/>
            <pc:sldMk cId="2478299584" sldId="350"/>
            <ac:spMk id="21" creationId="{044EDE5D-9734-4E13-88DA-B1322E1FD41F}"/>
          </ac:spMkLst>
        </pc:spChg>
        <pc:spChg chg="mod">
          <ac:chgData name="Jason  Mayberry" userId="cecd4e79-e9a6-45b1-a01a-f51df2288f6a" providerId="ADAL" clId="{87F60116-861F-41B0-94FE-2A4A1EA80725}" dt="2021-01-13T05:04:15.449" v="2035" actId="113"/>
          <ac:spMkLst>
            <pc:docMk/>
            <pc:sldMk cId="2478299584" sldId="350"/>
            <ac:spMk id="22" creationId="{889B2DD0-1CFC-47DF-90C1-2342D4AC1B1F}"/>
          </ac:spMkLst>
        </pc:spChg>
        <pc:spChg chg="mod">
          <ac:chgData name="Jason  Mayberry" userId="cecd4e79-e9a6-45b1-a01a-f51df2288f6a" providerId="ADAL" clId="{87F60116-861F-41B0-94FE-2A4A1EA80725}" dt="2021-01-13T05:02:27.588" v="1857" actId="1076"/>
          <ac:spMkLst>
            <pc:docMk/>
            <pc:sldMk cId="2478299584" sldId="350"/>
            <ac:spMk id="23" creationId="{32167E37-A016-4B70-9267-6A50B23C1245}"/>
          </ac:spMkLst>
        </pc:spChg>
        <pc:spChg chg="mod">
          <ac:chgData name="Jason  Mayberry" userId="cecd4e79-e9a6-45b1-a01a-f51df2288f6a" providerId="ADAL" clId="{87F60116-861F-41B0-94FE-2A4A1EA80725}" dt="2021-01-13T05:30:48.669" v="2290" actId="12788"/>
          <ac:spMkLst>
            <pc:docMk/>
            <pc:sldMk cId="2478299584" sldId="350"/>
            <ac:spMk id="25" creationId="{9C13626B-0F1E-429B-8A4B-6B9FF65E1843}"/>
          </ac:spMkLst>
        </pc:spChg>
        <pc:spChg chg="mod">
          <ac:chgData name="Jason  Mayberry" userId="cecd4e79-e9a6-45b1-a01a-f51df2288f6a" providerId="ADAL" clId="{87F60116-861F-41B0-94FE-2A4A1EA80725}" dt="2021-01-13T05:25:40.561" v="2192" actId="1035"/>
          <ac:spMkLst>
            <pc:docMk/>
            <pc:sldMk cId="2478299584" sldId="350"/>
            <ac:spMk id="26" creationId="{6E255026-159A-4490-B65D-11A01F46BF24}"/>
          </ac:spMkLst>
        </pc:spChg>
        <pc:spChg chg="del mod">
          <ac:chgData name="Jason  Mayberry" userId="cecd4e79-e9a6-45b1-a01a-f51df2288f6a" providerId="ADAL" clId="{87F60116-861F-41B0-94FE-2A4A1EA80725}" dt="2021-01-13T05:04:57.523" v="2040" actId="478"/>
          <ac:spMkLst>
            <pc:docMk/>
            <pc:sldMk cId="2478299584" sldId="350"/>
            <ac:spMk id="27" creationId="{D1AFC139-22B8-4277-9BE6-28983B26694C}"/>
          </ac:spMkLst>
        </pc:spChg>
        <pc:spChg chg="del mod">
          <ac:chgData name="Jason  Mayberry" userId="cecd4e79-e9a6-45b1-a01a-f51df2288f6a" providerId="ADAL" clId="{87F60116-861F-41B0-94FE-2A4A1EA80725}" dt="2021-01-13T05:04:57.523" v="2040" actId="478"/>
          <ac:spMkLst>
            <pc:docMk/>
            <pc:sldMk cId="2478299584" sldId="350"/>
            <ac:spMk id="28" creationId="{92B5489A-C43D-4589-8FC6-721300124EB9}"/>
          </ac:spMkLst>
        </pc:spChg>
        <pc:spChg chg="del mod">
          <ac:chgData name="Jason  Mayberry" userId="cecd4e79-e9a6-45b1-a01a-f51df2288f6a" providerId="ADAL" clId="{87F60116-861F-41B0-94FE-2A4A1EA80725}" dt="2021-01-13T05:04:57.523" v="2040" actId="478"/>
          <ac:spMkLst>
            <pc:docMk/>
            <pc:sldMk cId="2478299584" sldId="350"/>
            <ac:spMk id="29" creationId="{9F91B740-0807-4F3A-8A97-8BE6FD0F8433}"/>
          </ac:spMkLst>
        </pc:spChg>
        <pc:spChg chg="add del mod ord topLvl">
          <ac:chgData name="Jason  Mayberry" userId="cecd4e79-e9a6-45b1-a01a-f51df2288f6a" providerId="ADAL" clId="{87F60116-861F-41B0-94FE-2A4A1EA80725}" dt="2021-01-13T09:23:13.882" v="9495" actId="21"/>
          <ac:spMkLst>
            <pc:docMk/>
            <pc:sldMk cId="2478299584" sldId="350"/>
            <ac:spMk id="30" creationId="{4FECAE3C-189A-4AD9-B7A7-EA4A9280481C}"/>
          </ac:spMkLst>
        </pc:spChg>
        <pc:spChg chg="add mod">
          <ac:chgData name="Jason  Mayberry" userId="cecd4e79-e9a6-45b1-a01a-f51df2288f6a" providerId="ADAL" clId="{87F60116-861F-41B0-94FE-2A4A1EA80725}" dt="2021-01-13T05:05:38.678" v="2046" actId="571"/>
          <ac:spMkLst>
            <pc:docMk/>
            <pc:sldMk cId="2478299584" sldId="350"/>
            <ac:spMk id="31" creationId="{FBFA99FC-1D31-47E2-99E1-37589BAEB035}"/>
          </ac:spMkLst>
        </pc:spChg>
        <pc:spChg chg="add mod ord">
          <ac:chgData name="Jason  Mayberry" userId="cecd4e79-e9a6-45b1-a01a-f51df2288f6a" providerId="ADAL" clId="{87F60116-861F-41B0-94FE-2A4A1EA80725}" dt="2021-01-13T05:30:53.815" v="2291" actId="1076"/>
          <ac:spMkLst>
            <pc:docMk/>
            <pc:sldMk cId="2478299584" sldId="350"/>
            <ac:spMk id="32" creationId="{B29F77F9-A087-47DA-87A1-D3112C721FC4}"/>
          </ac:spMkLst>
        </pc:spChg>
        <pc:spChg chg="add mod">
          <ac:chgData name="Jason  Mayberry" userId="cecd4e79-e9a6-45b1-a01a-f51df2288f6a" providerId="ADAL" clId="{87F60116-861F-41B0-94FE-2A4A1EA80725}" dt="2021-01-13T05:22:30.268" v="2087" actId="571"/>
          <ac:spMkLst>
            <pc:docMk/>
            <pc:sldMk cId="2478299584" sldId="350"/>
            <ac:spMk id="33" creationId="{B5D43248-86D8-4058-A4D1-B5B78A139633}"/>
          </ac:spMkLst>
        </pc:spChg>
        <pc:spChg chg="mod">
          <ac:chgData name="Jason  Mayberry" userId="cecd4e79-e9a6-45b1-a01a-f51df2288f6a" providerId="ADAL" clId="{87F60116-861F-41B0-94FE-2A4A1EA80725}" dt="2021-01-13T05:22:30.268" v="2087" actId="571"/>
          <ac:spMkLst>
            <pc:docMk/>
            <pc:sldMk cId="2478299584" sldId="350"/>
            <ac:spMk id="35" creationId="{9CA0EDCD-B562-40DA-B7AE-091D6D195178}"/>
          </ac:spMkLst>
        </pc:spChg>
        <pc:spChg chg="mod">
          <ac:chgData name="Jason  Mayberry" userId="cecd4e79-e9a6-45b1-a01a-f51df2288f6a" providerId="ADAL" clId="{87F60116-861F-41B0-94FE-2A4A1EA80725}" dt="2021-01-13T05:22:30.268" v="2087" actId="571"/>
          <ac:spMkLst>
            <pc:docMk/>
            <pc:sldMk cId="2478299584" sldId="350"/>
            <ac:spMk id="36" creationId="{F95EDCF8-09A7-4043-992A-B8CB98BB180F}"/>
          </ac:spMkLst>
        </pc:spChg>
        <pc:spChg chg="add mod">
          <ac:chgData name="Jason  Mayberry" userId="cecd4e79-e9a6-45b1-a01a-f51df2288f6a" providerId="ADAL" clId="{87F60116-861F-41B0-94FE-2A4A1EA80725}" dt="2021-01-13T05:23:10.872" v="2093" actId="571"/>
          <ac:spMkLst>
            <pc:docMk/>
            <pc:sldMk cId="2478299584" sldId="350"/>
            <ac:spMk id="37" creationId="{C5470820-F486-4907-8F82-E2D4840298BE}"/>
          </ac:spMkLst>
        </pc:spChg>
        <pc:spChg chg="mod">
          <ac:chgData name="Jason  Mayberry" userId="cecd4e79-e9a6-45b1-a01a-f51df2288f6a" providerId="ADAL" clId="{87F60116-861F-41B0-94FE-2A4A1EA80725}" dt="2021-01-13T05:23:10.872" v="2093" actId="571"/>
          <ac:spMkLst>
            <pc:docMk/>
            <pc:sldMk cId="2478299584" sldId="350"/>
            <ac:spMk id="39" creationId="{27E6FDD5-0361-4A37-8333-BF5E1E395FD7}"/>
          </ac:spMkLst>
        </pc:spChg>
        <pc:spChg chg="mod">
          <ac:chgData name="Jason  Mayberry" userId="cecd4e79-e9a6-45b1-a01a-f51df2288f6a" providerId="ADAL" clId="{87F60116-861F-41B0-94FE-2A4A1EA80725}" dt="2021-01-13T05:23:10.872" v="2093" actId="571"/>
          <ac:spMkLst>
            <pc:docMk/>
            <pc:sldMk cId="2478299584" sldId="350"/>
            <ac:spMk id="40" creationId="{7C4ED9DE-A3A5-45EC-99F8-10E7F7250EA9}"/>
          </ac:spMkLst>
        </pc:spChg>
        <pc:spChg chg="mod">
          <ac:chgData name="Jason  Mayberry" userId="cecd4e79-e9a6-45b1-a01a-f51df2288f6a" providerId="ADAL" clId="{87F60116-861F-41B0-94FE-2A4A1EA80725}" dt="2021-01-13T05:34:43.950" v="2312" actId="164"/>
          <ac:spMkLst>
            <pc:docMk/>
            <pc:sldMk cId="2478299584" sldId="350"/>
            <ac:spMk id="44" creationId="{08E893FF-65CC-461E-96C1-ECA54DEDA344}"/>
          </ac:spMkLst>
        </pc:spChg>
        <pc:spChg chg="mod">
          <ac:chgData name="Jason  Mayberry" userId="cecd4e79-e9a6-45b1-a01a-f51df2288f6a" providerId="ADAL" clId="{87F60116-861F-41B0-94FE-2A4A1EA80725}" dt="2021-01-13T05:34:43.950" v="2312" actId="164"/>
          <ac:spMkLst>
            <pc:docMk/>
            <pc:sldMk cId="2478299584" sldId="350"/>
            <ac:spMk id="46" creationId="{E3076B1B-765B-459F-837C-6B07161A448F}"/>
          </ac:spMkLst>
        </pc:spChg>
        <pc:spChg chg="mod">
          <ac:chgData name="Jason  Mayberry" userId="cecd4e79-e9a6-45b1-a01a-f51df2288f6a" providerId="ADAL" clId="{87F60116-861F-41B0-94FE-2A4A1EA80725}" dt="2021-01-13T05:34:54.214" v="2314" actId="1076"/>
          <ac:spMkLst>
            <pc:docMk/>
            <pc:sldMk cId="2478299584" sldId="350"/>
            <ac:spMk id="47" creationId="{A76D01E5-B3C8-4320-8FC7-01C141DF65E1}"/>
          </ac:spMkLst>
        </pc:spChg>
        <pc:spChg chg="add del mod">
          <ac:chgData name="Jason  Mayberry" userId="cecd4e79-e9a6-45b1-a01a-f51df2288f6a" providerId="ADAL" clId="{87F60116-861F-41B0-94FE-2A4A1EA80725}" dt="2021-01-13T05:34:34.391" v="2309" actId="21"/>
          <ac:spMkLst>
            <pc:docMk/>
            <pc:sldMk cId="2478299584" sldId="350"/>
            <ac:spMk id="51" creationId="{D59EFA87-D1E7-405C-BB60-80A90B5705D7}"/>
          </ac:spMkLst>
        </pc:spChg>
        <pc:spChg chg="add del mod">
          <ac:chgData name="Jason  Mayberry" userId="cecd4e79-e9a6-45b1-a01a-f51df2288f6a" providerId="ADAL" clId="{87F60116-861F-41B0-94FE-2A4A1EA80725}" dt="2021-01-13T05:34:56.526" v="2315" actId="478"/>
          <ac:spMkLst>
            <pc:docMk/>
            <pc:sldMk cId="2478299584" sldId="350"/>
            <ac:spMk id="52" creationId="{E94E5760-4C83-4B70-A75A-B0C7FAF7EA7F}"/>
          </ac:spMkLst>
        </pc:spChg>
        <pc:spChg chg="mod">
          <ac:chgData name="Jason  Mayberry" userId="cecd4e79-e9a6-45b1-a01a-f51df2288f6a" providerId="ADAL" clId="{87F60116-861F-41B0-94FE-2A4A1EA80725}" dt="2021-01-13T05:35:30.813" v="2318" actId="571"/>
          <ac:spMkLst>
            <pc:docMk/>
            <pc:sldMk cId="2478299584" sldId="350"/>
            <ac:spMk id="56" creationId="{3A19A56E-FAF2-4B6F-991C-B47299C02469}"/>
          </ac:spMkLst>
        </pc:spChg>
        <pc:spChg chg="mod">
          <ac:chgData name="Jason  Mayberry" userId="cecd4e79-e9a6-45b1-a01a-f51df2288f6a" providerId="ADAL" clId="{87F60116-861F-41B0-94FE-2A4A1EA80725}" dt="2021-01-13T05:36:55.326" v="2331" actId="688"/>
          <ac:spMkLst>
            <pc:docMk/>
            <pc:sldMk cId="2478299584" sldId="350"/>
            <ac:spMk id="58" creationId="{2CEE6C77-42F5-4053-857D-A2B1E33AE2C3}"/>
          </ac:spMkLst>
        </pc:spChg>
        <pc:spChg chg="mod">
          <ac:chgData name="Jason  Mayberry" userId="cecd4e79-e9a6-45b1-a01a-f51df2288f6a" providerId="ADAL" clId="{87F60116-861F-41B0-94FE-2A4A1EA80725}" dt="2021-01-13T05:38:11.018" v="2344" actId="1037"/>
          <ac:spMkLst>
            <pc:docMk/>
            <pc:sldMk cId="2478299584" sldId="350"/>
            <ac:spMk id="59" creationId="{3F67DD95-8BB8-4AFA-B6DB-FF4AAE94F55C}"/>
          </ac:spMkLst>
        </pc:spChg>
        <pc:spChg chg="mod">
          <ac:chgData name="Jason  Mayberry" userId="cecd4e79-e9a6-45b1-a01a-f51df2288f6a" providerId="ADAL" clId="{87F60116-861F-41B0-94FE-2A4A1EA80725}" dt="2021-01-13T05:35:35.406" v="2319" actId="571"/>
          <ac:spMkLst>
            <pc:docMk/>
            <pc:sldMk cId="2478299584" sldId="350"/>
            <ac:spMk id="61" creationId="{075A8FE0-CD27-4D74-A395-63A2DCC7E2B4}"/>
          </ac:spMkLst>
        </pc:spChg>
        <pc:spChg chg="mod">
          <ac:chgData name="Jason  Mayberry" userId="cecd4e79-e9a6-45b1-a01a-f51df2288f6a" providerId="ADAL" clId="{87F60116-861F-41B0-94FE-2A4A1EA80725}" dt="2021-01-13T05:37:09.996" v="2333" actId="688"/>
          <ac:spMkLst>
            <pc:docMk/>
            <pc:sldMk cId="2478299584" sldId="350"/>
            <ac:spMk id="63" creationId="{94F5C53C-B408-4E01-93F0-B04BFE5F2CCC}"/>
          </ac:spMkLst>
        </pc:spChg>
        <pc:spChg chg="mod">
          <ac:chgData name="Jason  Mayberry" userId="cecd4e79-e9a6-45b1-a01a-f51df2288f6a" providerId="ADAL" clId="{87F60116-861F-41B0-94FE-2A4A1EA80725}" dt="2021-01-13T05:38:13.199" v="2347" actId="1038"/>
          <ac:spMkLst>
            <pc:docMk/>
            <pc:sldMk cId="2478299584" sldId="350"/>
            <ac:spMk id="64" creationId="{581C3FA6-59E8-41A8-A637-4CB2614C48D6}"/>
          </ac:spMkLst>
        </pc:spChg>
        <pc:spChg chg="mod">
          <ac:chgData name="Jason  Mayberry" userId="cecd4e79-e9a6-45b1-a01a-f51df2288f6a" providerId="ADAL" clId="{87F60116-861F-41B0-94FE-2A4A1EA80725}" dt="2021-01-13T06:51:19.644" v="4772" actId="207"/>
          <ac:spMkLst>
            <pc:docMk/>
            <pc:sldMk cId="2478299584" sldId="350"/>
            <ac:spMk id="66" creationId="{12643A04-9AED-44C9-932F-BAAEE432A01F}"/>
          </ac:spMkLst>
        </pc:spChg>
        <pc:spChg chg="mod ord">
          <ac:chgData name="Jason  Mayberry" userId="cecd4e79-e9a6-45b1-a01a-f51df2288f6a" providerId="ADAL" clId="{87F60116-861F-41B0-94FE-2A4A1EA80725}" dt="2021-01-13T06:51:47.324" v="4781" actId="166"/>
          <ac:spMkLst>
            <pc:docMk/>
            <pc:sldMk cId="2478299584" sldId="350"/>
            <ac:spMk id="68" creationId="{404B20A4-0B9D-40AC-81F7-5BAE0072E69D}"/>
          </ac:spMkLst>
        </pc:spChg>
        <pc:spChg chg="del mod">
          <ac:chgData name="Jason  Mayberry" userId="cecd4e79-e9a6-45b1-a01a-f51df2288f6a" providerId="ADAL" clId="{87F60116-861F-41B0-94FE-2A4A1EA80725}" dt="2021-01-13T05:39:50.331" v="2373" actId="478"/>
          <ac:spMkLst>
            <pc:docMk/>
            <pc:sldMk cId="2478299584" sldId="350"/>
            <ac:spMk id="69" creationId="{4D30A6D6-C9E7-46BA-820F-5C6F724478BA}"/>
          </ac:spMkLst>
        </pc:spChg>
        <pc:spChg chg="del mod">
          <ac:chgData name="Jason  Mayberry" userId="cecd4e79-e9a6-45b1-a01a-f51df2288f6a" providerId="ADAL" clId="{87F60116-861F-41B0-94FE-2A4A1EA80725}" dt="2021-01-13T05:39:47.745" v="2371" actId="478"/>
          <ac:spMkLst>
            <pc:docMk/>
            <pc:sldMk cId="2478299584" sldId="350"/>
            <ac:spMk id="70" creationId="{AC462680-0F12-4227-B03D-697C108D0C05}"/>
          </ac:spMkLst>
        </pc:spChg>
        <pc:spChg chg="mod">
          <ac:chgData name="Jason  Mayberry" userId="cecd4e79-e9a6-45b1-a01a-f51df2288f6a" providerId="ADAL" clId="{87F60116-861F-41B0-94FE-2A4A1EA80725}" dt="2021-01-13T06:52:08.732" v="4785" actId="207"/>
          <ac:spMkLst>
            <pc:docMk/>
            <pc:sldMk cId="2478299584" sldId="350"/>
            <ac:spMk id="71" creationId="{7AA8C60E-D04C-45A5-94C1-3E332A816616}"/>
          </ac:spMkLst>
        </pc:spChg>
        <pc:spChg chg="del mod">
          <ac:chgData name="Jason  Mayberry" userId="cecd4e79-e9a6-45b1-a01a-f51df2288f6a" providerId="ADAL" clId="{87F60116-861F-41B0-94FE-2A4A1EA80725}" dt="2021-01-13T05:39:49.071" v="2372" actId="478"/>
          <ac:spMkLst>
            <pc:docMk/>
            <pc:sldMk cId="2478299584" sldId="350"/>
            <ac:spMk id="72" creationId="{E22F5113-307E-41BD-B32B-1F4A9117E004}"/>
          </ac:spMkLst>
        </pc:spChg>
        <pc:spChg chg="mod">
          <ac:chgData name="Jason  Mayberry" userId="cecd4e79-e9a6-45b1-a01a-f51df2288f6a" providerId="ADAL" clId="{87F60116-861F-41B0-94FE-2A4A1EA80725}" dt="2021-01-13T06:51:19.644" v="4772" actId="207"/>
          <ac:spMkLst>
            <pc:docMk/>
            <pc:sldMk cId="2478299584" sldId="350"/>
            <ac:spMk id="74" creationId="{C86BBB8A-2E17-41EA-AA75-B2D7FFE76864}"/>
          </ac:spMkLst>
        </pc:spChg>
        <pc:spChg chg="mod">
          <ac:chgData name="Jason  Mayberry" userId="cecd4e79-e9a6-45b1-a01a-f51df2288f6a" providerId="ADAL" clId="{87F60116-861F-41B0-94FE-2A4A1EA80725}" dt="2021-01-13T06:51:53.861" v="4783" actId="207"/>
          <ac:spMkLst>
            <pc:docMk/>
            <pc:sldMk cId="2478299584" sldId="350"/>
            <ac:spMk id="76" creationId="{09FF88BB-940C-4F9D-A3B7-FF2FB1C89A32}"/>
          </ac:spMkLst>
        </pc:spChg>
        <pc:spChg chg="del mod">
          <ac:chgData name="Jason  Mayberry" userId="cecd4e79-e9a6-45b1-a01a-f51df2288f6a" providerId="ADAL" clId="{87F60116-861F-41B0-94FE-2A4A1EA80725}" dt="2021-01-13T05:40:02.077" v="2380" actId="478"/>
          <ac:spMkLst>
            <pc:docMk/>
            <pc:sldMk cId="2478299584" sldId="350"/>
            <ac:spMk id="77" creationId="{789A7A7D-1B26-4450-BF95-09010379FD0D}"/>
          </ac:spMkLst>
        </pc:spChg>
        <pc:spChg chg="del mod">
          <ac:chgData name="Jason  Mayberry" userId="cecd4e79-e9a6-45b1-a01a-f51df2288f6a" providerId="ADAL" clId="{87F60116-861F-41B0-94FE-2A4A1EA80725}" dt="2021-01-13T05:39:59.264" v="2379" actId="478"/>
          <ac:spMkLst>
            <pc:docMk/>
            <pc:sldMk cId="2478299584" sldId="350"/>
            <ac:spMk id="78" creationId="{37E1D10C-35E9-4433-91A7-307C55F0689D}"/>
          </ac:spMkLst>
        </pc:spChg>
        <pc:spChg chg="del mod">
          <ac:chgData name="Jason  Mayberry" userId="cecd4e79-e9a6-45b1-a01a-f51df2288f6a" providerId="ADAL" clId="{87F60116-861F-41B0-94FE-2A4A1EA80725}" dt="2021-01-13T05:40:57.179" v="2394" actId="478"/>
          <ac:spMkLst>
            <pc:docMk/>
            <pc:sldMk cId="2478299584" sldId="350"/>
            <ac:spMk id="79" creationId="{E79D5666-5A8D-4453-8507-73D17B6F1E34}"/>
          </ac:spMkLst>
        </pc:spChg>
        <pc:spChg chg="mod">
          <ac:chgData name="Jason  Mayberry" userId="cecd4e79-e9a6-45b1-a01a-f51df2288f6a" providerId="ADAL" clId="{87F60116-861F-41B0-94FE-2A4A1EA80725}" dt="2021-01-13T06:52:15.054" v="4787" actId="207"/>
          <ac:spMkLst>
            <pc:docMk/>
            <pc:sldMk cId="2478299584" sldId="350"/>
            <ac:spMk id="80" creationId="{3C48B17A-9F20-4A4E-9386-26133BF642E7}"/>
          </ac:spMkLst>
        </pc:spChg>
        <pc:spChg chg="mod">
          <ac:chgData name="Jason  Mayberry" userId="cecd4e79-e9a6-45b1-a01a-f51df2288f6a" providerId="ADAL" clId="{87F60116-861F-41B0-94FE-2A4A1EA80725}" dt="2021-01-13T06:51:19.644" v="4772" actId="207"/>
          <ac:spMkLst>
            <pc:docMk/>
            <pc:sldMk cId="2478299584" sldId="350"/>
            <ac:spMk id="86" creationId="{410971D9-9461-4D7E-87ED-C50CA5FFB5EA}"/>
          </ac:spMkLst>
        </pc:spChg>
        <pc:spChg chg="mod">
          <ac:chgData name="Jason  Mayberry" userId="cecd4e79-e9a6-45b1-a01a-f51df2288f6a" providerId="ADAL" clId="{87F60116-861F-41B0-94FE-2A4A1EA80725}" dt="2021-01-13T06:51:56.571" v="4784" actId="207"/>
          <ac:spMkLst>
            <pc:docMk/>
            <pc:sldMk cId="2478299584" sldId="350"/>
            <ac:spMk id="88" creationId="{2DD0A0A0-7BD0-44E8-B997-0AFA4D6D8256}"/>
          </ac:spMkLst>
        </pc:spChg>
        <pc:spChg chg="del mod">
          <ac:chgData name="Jason  Mayberry" userId="cecd4e79-e9a6-45b1-a01a-f51df2288f6a" providerId="ADAL" clId="{87F60116-861F-41B0-94FE-2A4A1EA80725}" dt="2021-01-13T05:39:52.289" v="2374" actId="478"/>
          <ac:spMkLst>
            <pc:docMk/>
            <pc:sldMk cId="2478299584" sldId="350"/>
            <ac:spMk id="89" creationId="{739FFF79-587D-4880-BB7B-B536C0A74688}"/>
          </ac:spMkLst>
        </pc:spChg>
        <pc:spChg chg="del mod">
          <ac:chgData name="Jason  Mayberry" userId="cecd4e79-e9a6-45b1-a01a-f51df2288f6a" providerId="ADAL" clId="{87F60116-861F-41B0-94FE-2A4A1EA80725}" dt="2021-01-13T05:39:55.644" v="2377" actId="478"/>
          <ac:spMkLst>
            <pc:docMk/>
            <pc:sldMk cId="2478299584" sldId="350"/>
            <ac:spMk id="90" creationId="{1A0F053C-9077-42C0-AA55-A013D99AC071}"/>
          </ac:spMkLst>
        </pc:spChg>
        <pc:spChg chg="del mod">
          <ac:chgData name="Jason  Mayberry" userId="cecd4e79-e9a6-45b1-a01a-f51df2288f6a" providerId="ADAL" clId="{87F60116-861F-41B0-94FE-2A4A1EA80725}" dt="2021-01-13T05:39:57.106" v="2378" actId="478"/>
          <ac:spMkLst>
            <pc:docMk/>
            <pc:sldMk cId="2478299584" sldId="350"/>
            <ac:spMk id="91" creationId="{A817255D-0039-488E-9846-D8A56DE9EDA1}"/>
          </ac:spMkLst>
        </pc:spChg>
        <pc:spChg chg="mod">
          <ac:chgData name="Jason  Mayberry" userId="cecd4e79-e9a6-45b1-a01a-f51df2288f6a" providerId="ADAL" clId="{87F60116-861F-41B0-94FE-2A4A1EA80725}" dt="2021-01-13T06:52:34.426" v="4789" actId="207"/>
          <ac:spMkLst>
            <pc:docMk/>
            <pc:sldMk cId="2478299584" sldId="350"/>
            <ac:spMk id="92" creationId="{4337421E-91E9-4935-AFA2-AC70FD6A7419}"/>
          </ac:spMkLst>
        </pc:spChg>
        <pc:spChg chg="mod">
          <ac:chgData name="Jason  Mayberry" userId="cecd4e79-e9a6-45b1-a01a-f51df2288f6a" providerId="ADAL" clId="{87F60116-861F-41B0-94FE-2A4A1EA80725}" dt="2021-01-13T06:51:19.644" v="4772" actId="207"/>
          <ac:spMkLst>
            <pc:docMk/>
            <pc:sldMk cId="2478299584" sldId="350"/>
            <ac:spMk id="93" creationId="{DB0B96B1-91FF-4C83-A6B2-6371615A9122}"/>
          </ac:spMkLst>
        </pc:spChg>
        <pc:spChg chg="mod">
          <ac:chgData name="Jason  Mayberry" userId="cecd4e79-e9a6-45b1-a01a-f51df2288f6a" providerId="ADAL" clId="{87F60116-861F-41B0-94FE-2A4A1EA80725}" dt="2021-01-13T06:51:50.249" v="4782" actId="207"/>
          <ac:spMkLst>
            <pc:docMk/>
            <pc:sldMk cId="2478299584" sldId="350"/>
            <ac:spMk id="95" creationId="{EF72FADF-CC44-434B-B61B-7D6F511FD04B}"/>
          </ac:spMkLst>
        </pc:spChg>
        <pc:spChg chg="del mod">
          <ac:chgData name="Jason  Mayberry" userId="cecd4e79-e9a6-45b1-a01a-f51df2288f6a" providerId="ADAL" clId="{87F60116-861F-41B0-94FE-2A4A1EA80725}" dt="2021-01-13T05:39:45.810" v="2370" actId="478"/>
          <ac:spMkLst>
            <pc:docMk/>
            <pc:sldMk cId="2478299584" sldId="350"/>
            <ac:spMk id="96" creationId="{C1262172-69B7-49FD-8940-FD1730A68F43}"/>
          </ac:spMkLst>
        </pc:spChg>
        <pc:spChg chg="del mod">
          <ac:chgData name="Jason  Mayberry" userId="cecd4e79-e9a6-45b1-a01a-f51df2288f6a" providerId="ADAL" clId="{87F60116-861F-41B0-94FE-2A4A1EA80725}" dt="2021-01-13T05:39:41.177" v="2368" actId="478"/>
          <ac:spMkLst>
            <pc:docMk/>
            <pc:sldMk cId="2478299584" sldId="350"/>
            <ac:spMk id="97" creationId="{2C020056-29B3-4778-BFEC-1D8F4C2E47A8}"/>
          </ac:spMkLst>
        </pc:spChg>
        <pc:spChg chg="mod">
          <ac:chgData name="Jason  Mayberry" userId="cecd4e79-e9a6-45b1-a01a-f51df2288f6a" providerId="ADAL" clId="{87F60116-861F-41B0-94FE-2A4A1EA80725}" dt="2021-01-13T06:52:12.070" v="4786" actId="207"/>
          <ac:spMkLst>
            <pc:docMk/>
            <pc:sldMk cId="2478299584" sldId="350"/>
            <ac:spMk id="98" creationId="{F7C76995-62FD-4A70-91F4-AD30ACBC3F05}"/>
          </ac:spMkLst>
        </pc:spChg>
        <pc:spChg chg="del mod">
          <ac:chgData name="Jason  Mayberry" userId="cecd4e79-e9a6-45b1-a01a-f51df2288f6a" providerId="ADAL" clId="{87F60116-861F-41B0-94FE-2A4A1EA80725}" dt="2021-01-13T05:39:44.009" v="2369" actId="478"/>
          <ac:spMkLst>
            <pc:docMk/>
            <pc:sldMk cId="2478299584" sldId="350"/>
            <ac:spMk id="99" creationId="{EFDE487A-4279-4F01-AFF7-ACF52BCC56FB}"/>
          </ac:spMkLst>
        </pc:spChg>
        <pc:spChg chg="mod">
          <ac:chgData name="Jason  Mayberry" userId="cecd4e79-e9a6-45b1-a01a-f51df2288f6a" providerId="ADAL" clId="{87F60116-861F-41B0-94FE-2A4A1EA80725}" dt="2021-01-13T05:39:34.899" v="2365" actId="165"/>
          <ac:spMkLst>
            <pc:docMk/>
            <pc:sldMk cId="2478299584" sldId="350"/>
            <ac:spMk id="100" creationId="{F1DDD780-11DE-4EF3-A88A-675BAF5F255F}"/>
          </ac:spMkLst>
        </pc:spChg>
        <pc:spChg chg="mod">
          <ac:chgData name="Jason  Mayberry" userId="cecd4e79-e9a6-45b1-a01a-f51df2288f6a" providerId="ADAL" clId="{87F60116-861F-41B0-94FE-2A4A1EA80725}" dt="2021-01-13T05:39:34.899" v="2365" actId="165"/>
          <ac:spMkLst>
            <pc:docMk/>
            <pc:sldMk cId="2478299584" sldId="350"/>
            <ac:spMk id="102" creationId="{7AA1DC50-10E0-40E3-9614-6B00D5AC4964}"/>
          </ac:spMkLst>
        </pc:spChg>
        <pc:spChg chg="mod">
          <ac:chgData name="Jason  Mayberry" userId="cecd4e79-e9a6-45b1-a01a-f51df2288f6a" providerId="ADAL" clId="{87F60116-861F-41B0-94FE-2A4A1EA80725}" dt="2021-01-13T05:39:34.899" v="2365" actId="165"/>
          <ac:spMkLst>
            <pc:docMk/>
            <pc:sldMk cId="2478299584" sldId="350"/>
            <ac:spMk id="103" creationId="{20FEB1B0-14B6-475C-B5A3-1F578D81C45E}"/>
          </ac:spMkLst>
        </pc:spChg>
        <pc:spChg chg="mod">
          <ac:chgData name="Jason  Mayberry" userId="cecd4e79-e9a6-45b1-a01a-f51df2288f6a" providerId="ADAL" clId="{87F60116-861F-41B0-94FE-2A4A1EA80725}" dt="2021-01-13T05:39:34.899" v="2365" actId="165"/>
          <ac:spMkLst>
            <pc:docMk/>
            <pc:sldMk cId="2478299584" sldId="350"/>
            <ac:spMk id="104" creationId="{E2B651CF-2241-459E-BB60-F829592ADD71}"/>
          </ac:spMkLst>
        </pc:spChg>
        <pc:spChg chg="mod">
          <ac:chgData name="Jason  Mayberry" userId="cecd4e79-e9a6-45b1-a01a-f51df2288f6a" providerId="ADAL" clId="{87F60116-861F-41B0-94FE-2A4A1EA80725}" dt="2021-01-13T05:39:34.899" v="2365" actId="165"/>
          <ac:spMkLst>
            <pc:docMk/>
            <pc:sldMk cId="2478299584" sldId="350"/>
            <ac:spMk id="105" creationId="{C34EA6EB-078C-4781-9E5B-1464D617C7EE}"/>
          </ac:spMkLst>
        </pc:spChg>
        <pc:spChg chg="mod">
          <ac:chgData name="Jason  Mayberry" userId="cecd4e79-e9a6-45b1-a01a-f51df2288f6a" providerId="ADAL" clId="{87F60116-861F-41B0-94FE-2A4A1EA80725}" dt="2021-01-13T05:39:34.899" v="2365" actId="165"/>
          <ac:spMkLst>
            <pc:docMk/>
            <pc:sldMk cId="2478299584" sldId="350"/>
            <ac:spMk id="106" creationId="{6F8B45CC-A930-46B8-A375-F3F099FDB180}"/>
          </ac:spMkLst>
        </pc:spChg>
        <pc:spChg chg="add mod ord">
          <ac:chgData name="Jason  Mayberry" userId="cecd4e79-e9a6-45b1-a01a-f51df2288f6a" providerId="ADAL" clId="{87F60116-861F-41B0-94FE-2A4A1EA80725}" dt="2021-01-13T07:22:31.363" v="5691" actId="20577"/>
          <ac:spMkLst>
            <pc:docMk/>
            <pc:sldMk cId="2478299584" sldId="350"/>
            <ac:spMk id="108" creationId="{B73B2185-0B05-40C8-8058-658B7E0E3A87}"/>
          </ac:spMkLst>
        </pc:spChg>
        <pc:spChg chg="add mod">
          <ac:chgData name="Jason  Mayberry" userId="cecd4e79-e9a6-45b1-a01a-f51df2288f6a" providerId="ADAL" clId="{87F60116-861F-41B0-94FE-2A4A1EA80725}" dt="2021-01-13T07:21:26.051" v="5636" actId="571"/>
          <ac:spMkLst>
            <pc:docMk/>
            <pc:sldMk cId="2478299584" sldId="350"/>
            <ac:spMk id="109" creationId="{D67D207B-14A2-48B5-825E-8D269613D9FB}"/>
          </ac:spMkLst>
        </pc:spChg>
        <pc:spChg chg="add mod">
          <ac:chgData name="Jason  Mayberry" userId="cecd4e79-e9a6-45b1-a01a-f51df2288f6a" providerId="ADAL" clId="{87F60116-861F-41B0-94FE-2A4A1EA80725}" dt="2021-01-13T07:21:26.051" v="5636" actId="571"/>
          <ac:spMkLst>
            <pc:docMk/>
            <pc:sldMk cId="2478299584" sldId="350"/>
            <ac:spMk id="110" creationId="{590BA7FF-91F7-437D-A9FF-0DD415BE607D}"/>
          </ac:spMkLst>
        </pc:spChg>
        <pc:spChg chg="add mod">
          <ac:chgData name="Jason  Mayberry" userId="cecd4e79-e9a6-45b1-a01a-f51df2288f6a" providerId="ADAL" clId="{87F60116-861F-41B0-94FE-2A4A1EA80725}" dt="2021-01-13T07:21:26.051" v="5636" actId="571"/>
          <ac:spMkLst>
            <pc:docMk/>
            <pc:sldMk cId="2478299584" sldId="350"/>
            <ac:spMk id="111" creationId="{E90437CA-8D23-45BD-9B21-AC41DC7E565D}"/>
          </ac:spMkLst>
        </pc:spChg>
        <pc:spChg chg="add mod">
          <ac:chgData name="Jason  Mayberry" userId="cecd4e79-e9a6-45b1-a01a-f51df2288f6a" providerId="ADAL" clId="{87F60116-861F-41B0-94FE-2A4A1EA80725}" dt="2021-01-13T07:21:26.051" v="5636" actId="571"/>
          <ac:spMkLst>
            <pc:docMk/>
            <pc:sldMk cId="2478299584" sldId="350"/>
            <ac:spMk id="112" creationId="{B30677B6-ADA9-4282-979E-5AE76DFA7A00}"/>
          </ac:spMkLst>
        </pc:spChg>
        <pc:spChg chg="add mod">
          <ac:chgData name="Jason  Mayberry" userId="cecd4e79-e9a6-45b1-a01a-f51df2288f6a" providerId="ADAL" clId="{87F60116-861F-41B0-94FE-2A4A1EA80725}" dt="2021-01-13T07:21:26.051" v="5636" actId="571"/>
          <ac:spMkLst>
            <pc:docMk/>
            <pc:sldMk cId="2478299584" sldId="350"/>
            <ac:spMk id="113" creationId="{9C23D542-03EE-4C50-953D-FBB77A6CA6A0}"/>
          </ac:spMkLst>
        </pc:spChg>
        <pc:spChg chg="add mod">
          <ac:chgData name="Jason  Mayberry" userId="cecd4e79-e9a6-45b1-a01a-f51df2288f6a" providerId="ADAL" clId="{87F60116-861F-41B0-94FE-2A4A1EA80725}" dt="2021-01-13T07:22:04.819" v="5649" actId="1076"/>
          <ac:spMkLst>
            <pc:docMk/>
            <pc:sldMk cId="2478299584" sldId="350"/>
            <ac:spMk id="119" creationId="{BDBAFA85-E154-49F4-B1EB-E38B2BFBEE9B}"/>
          </ac:spMkLst>
        </pc:spChg>
        <pc:spChg chg="mod">
          <ac:chgData name="Jason  Mayberry" userId="cecd4e79-e9a6-45b1-a01a-f51df2288f6a" providerId="ADAL" clId="{87F60116-861F-41B0-94FE-2A4A1EA80725}" dt="2021-01-13T07:19:09.776" v="5588" actId="571"/>
          <ac:spMkLst>
            <pc:docMk/>
            <pc:sldMk cId="2478299584" sldId="350"/>
            <ac:spMk id="122" creationId="{0238511F-6471-4762-B199-2C61377A1798}"/>
          </ac:spMkLst>
        </pc:spChg>
        <pc:spChg chg="mod">
          <ac:chgData name="Jason  Mayberry" userId="cecd4e79-e9a6-45b1-a01a-f51df2288f6a" providerId="ADAL" clId="{87F60116-861F-41B0-94FE-2A4A1EA80725}" dt="2021-01-13T07:19:09.776" v="5588" actId="571"/>
          <ac:spMkLst>
            <pc:docMk/>
            <pc:sldMk cId="2478299584" sldId="350"/>
            <ac:spMk id="124" creationId="{F2023D58-17D7-4DAD-8CDD-2D5004635534}"/>
          </ac:spMkLst>
        </pc:spChg>
        <pc:spChg chg="mod">
          <ac:chgData name="Jason  Mayberry" userId="cecd4e79-e9a6-45b1-a01a-f51df2288f6a" providerId="ADAL" clId="{87F60116-861F-41B0-94FE-2A4A1EA80725}" dt="2021-01-13T07:19:09.776" v="5588" actId="571"/>
          <ac:spMkLst>
            <pc:docMk/>
            <pc:sldMk cId="2478299584" sldId="350"/>
            <ac:spMk id="125" creationId="{1C71FEB2-809A-45E0-92C9-A598C9CCB9A3}"/>
          </ac:spMkLst>
        </pc:spChg>
        <pc:spChg chg="mod">
          <ac:chgData name="Jason  Mayberry" userId="cecd4e79-e9a6-45b1-a01a-f51df2288f6a" providerId="ADAL" clId="{87F60116-861F-41B0-94FE-2A4A1EA80725}" dt="2021-01-13T07:19:09.776" v="5588" actId="571"/>
          <ac:spMkLst>
            <pc:docMk/>
            <pc:sldMk cId="2478299584" sldId="350"/>
            <ac:spMk id="127" creationId="{3C7267B7-5690-449B-B92D-EFE82143CF7F}"/>
          </ac:spMkLst>
        </pc:spChg>
        <pc:spChg chg="mod">
          <ac:chgData name="Jason  Mayberry" userId="cecd4e79-e9a6-45b1-a01a-f51df2288f6a" providerId="ADAL" clId="{87F60116-861F-41B0-94FE-2A4A1EA80725}" dt="2021-01-13T07:19:09.776" v="5588" actId="571"/>
          <ac:spMkLst>
            <pc:docMk/>
            <pc:sldMk cId="2478299584" sldId="350"/>
            <ac:spMk id="129" creationId="{1EEC43A0-13EA-440F-A4F5-CF83E8B3F033}"/>
          </ac:spMkLst>
        </pc:spChg>
        <pc:spChg chg="mod">
          <ac:chgData name="Jason  Mayberry" userId="cecd4e79-e9a6-45b1-a01a-f51df2288f6a" providerId="ADAL" clId="{87F60116-861F-41B0-94FE-2A4A1EA80725}" dt="2021-01-13T07:19:09.776" v="5588" actId="571"/>
          <ac:spMkLst>
            <pc:docMk/>
            <pc:sldMk cId="2478299584" sldId="350"/>
            <ac:spMk id="130" creationId="{5CF775E2-D3C6-4D1C-8D43-E385FE1E73E4}"/>
          </ac:spMkLst>
        </pc:spChg>
        <pc:spChg chg="mod">
          <ac:chgData name="Jason  Mayberry" userId="cecd4e79-e9a6-45b1-a01a-f51df2288f6a" providerId="ADAL" clId="{87F60116-861F-41B0-94FE-2A4A1EA80725}" dt="2021-01-13T07:19:09.776" v="5588" actId="571"/>
          <ac:spMkLst>
            <pc:docMk/>
            <pc:sldMk cId="2478299584" sldId="350"/>
            <ac:spMk id="132" creationId="{BDAA7EA8-B68F-4414-A7AE-237BB34E8026}"/>
          </ac:spMkLst>
        </pc:spChg>
        <pc:spChg chg="mod">
          <ac:chgData name="Jason  Mayberry" userId="cecd4e79-e9a6-45b1-a01a-f51df2288f6a" providerId="ADAL" clId="{87F60116-861F-41B0-94FE-2A4A1EA80725}" dt="2021-01-13T07:19:09.776" v="5588" actId="571"/>
          <ac:spMkLst>
            <pc:docMk/>
            <pc:sldMk cId="2478299584" sldId="350"/>
            <ac:spMk id="134" creationId="{EDE608E5-1358-4E9B-9A2F-56B244EE6DD5}"/>
          </ac:spMkLst>
        </pc:spChg>
        <pc:spChg chg="mod">
          <ac:chgData name="Jason  Mayberry" userId="cecd4e79-e9a6-45b1-a01a-f51df2288f6a" providerId="ADAL" clId="{87F60116-861F-41B0-94FE-2A4A1EA80725}" dt="2021-01-13T07:19:09.776" v="5588" actId="571"/>
          <ac:spMkLst>
            <pc:docMk/>
            <pc:sldMk cId="2478299584" sldId="350"/>
            <ac:spMk id="135" creationId="{2C123165-D1D3-4C58-9910-7C94714BA252}"/>
          </ac:spMkLst>
        </pc:spChg>
        <pc:spChg chg="mod">
          <ac:chgData name="Jason  Mayberry" userId="cecd4e79-e9a6-45b1-a01a-f51df2288f6a" providerId="ADAL" clId="{87F60116-861F-41B0-94FE-2A4A1EA80725}" dt="2021-01-13T07:19:09.776" v="5588" actId="571"/>
          <ac:spMkLst>
            <pc:docMk/>
            <pc:sldMk cId="2478299584" sldId="350"/>
            <ac:spMk id="137" creationId="{EB17417B-392D-49E3-B40B-8E4E9391707A}"/>
          </ac:spMkLst>
        </pc:spChg>
        <pc:spChg chg="mod">
          <ac:chgData name="Jason  Mayberry" userId="cecd4e79-e9a6-45b1-a01a-f51df2288f6a" providerId="ADAL" clId="{87F60116-861F-41B0-94FE-2A4A1EA80725}" dt="2021-01-13T07:19:09.776" v="5588" actId="571"/>
          <ac:spMkLst>
            <pc:docMk/>
            <pc:sldMk cId="2478299584" sldId="350"/>
            <ac:spMk id="139" creationId="{8645BB39-F686-454E-86F1-F8E2B963A212}"/>
          </ac:spMkLst>
        </pc:spChg>
        <pc:spChg chg="mod">
          <ac:chgData name="Jason  Mayberry" userId="cecd4e79-e9a6-45b1-a01a-f51df2288f6a" providerId="ADAL" clId="{87F60116-861F-41B0-94FE-2A4A1EA80725}" dt="2021-01-13T07:19:09.776" v="5588" actId="571"/>
          <ac:spMkLst>
            <pc:docMk/>
            <pc:sldMk cId="2478299584" sldId="350"/>
            <ac:spMk id="140" creationId="{613CBF03-D714-4924-B6D8-F439CAFE8830}"/>
          </ac:spMkLst>
        </pc:spChg>
        <pc:spChg chg="mod">
          <ac:chgData name="Jason  Mayberry" userId="cecd4e79-e9a6-45b1-a01a-f51df2288f6a" providerId="ADAL" clId="{87F60116-861F-41B0-94FE-2A4A1EA80725}" dt="2021-01-13T07:19:09.776" v="5588" actId="571"/>
          <ac:spMkLst>
            <pc:docMk/>
            <pc:sldMk cId="2478299584" sldId="350"/>
            <ac:spMk id="142" creationId="{F5AF768A-1577-40B4-99B9-97407DE59514}"/>
          </ac:spMkLst>
        </pc:spChg>
        <pc:spChg chg="mod">
          <ac:chgData name="Jason  Mayberry" userId="cecd4e79-e9a6-45b1-a01a-f51df2288f6a" providerId="ADAL" clId="{87F60116-861F-41B0-94FE-2A4A1EA80725}" dt="2021-01-13T07:19:09.776" v="5588" actId="571"/>
          <ac:spMkLst>
            <pc:docMk/>
            <pc:sldMk cId="2478299584" sldId="350"/>
            <ac:spMk id="144" creationId="{0DE8F734-4E85-46FD-A784-D8489660B894}"/>
          </ac:spMkLst>
        </pc:spChg>
        <pc:spChg chg="mod">
          <ac:chgData name="Jason  Mayberry" userId="cecd4e79-e9a6-45b1-a01a-f51df2288f6a" providerId="ADAL" clId="{87F60116-861F-41B0-94FE-2A4A1EA80725}" dt="2021-01-13T07:19:09.776" v="5588" actId="571"/>
          <ac:spMkLst>
            <pc:docMk/>
            <pc:sldMk cId="2478299584" sldId="350"/>
            <ac:spMk id="145" creationId="{7FEF2ADC-E36D-4000-A447-69778928A720}"/>
          </ac:spMkLst>
        </pc:spChg>
        <pc:spChg chg="mod">
          <ac:chgData name="Jason  Mayberry" userId="cecd4e79-e9a6-45b1-a01a-f51df2288f6a" providerId="ADAL" clId="{87F60116-861F-41B0-94FE-2A4A1EA80725}" dt="2021-01-13T07:19:09.776" v="5588" actId="571"/>
          <ac:spMkLst>
            <pc:docMk/>
            <pc:sldMk cId="2478299584" sldId="350"/>
            <ac:spMk id="146" creationId="{0C18B532-41DF-4B7E-A5BB-A06563297C45}"/>
          </ac:spMkLst>
        </pc:spChg>
        <pc:spChg chg="mod">
          <ac:chgData name="Jason  Mayberry" userId="cecd4e79-e9a6-45b1-a01a-f51df2288f6a" providerId="ADAL" clId="{87F60116-861F-41B0-94FE-2A4A1EA80725}" dt="2021-01-13T07:19:09.776" v="5588" actId="571"/>
          <ac:spMkLst>
            <pc:docMk/>
            <pc:sldMk cId="2478299584" sldId="350"/>
            <ac:spMk id="147" creationId="{CDD096F5-BAED-47DE-9C52-7B7E5D64A997}"/>
          </ac:spMkLst>
        </pc:spChg>
        <pc:spChg chg="mod">
          <ac:chgData name="Jason  Mayberry" userId="cecd4e79-e9a6-45b1-a01a-f51df2288f6a" providerId="ADAL" clId="{87F60116-861F-41B0-94FE-2A4A1EA80725}" dt="2021-01-13T07:19:09.776" v="5588" actId="571"/>
          <ac:spMkLst>
            <pc:docMk/>
            <pc:sldMk cId="2478299584" sldId="350"/>
            <ac:spMk id="148" creationId="{24FCC8A9-06DD-4EFC-BD13-E52A84C35AF3}"/>
          </ac:spMkLst>
        </pc:spChg>
        <pc:spChg chg="add mod">
          <ac:chgData name="Jason  Mayberry" userId="cecd4e79-e9a6-45b1-a01a-f51df2288f6a" providerId="ADAL" clId="{87F60116-861F-41B0-94FE-2A4A1EA80725}" dt="2021-01-13T07:20:13.199" v="5610" actId="164"/>
          <ac:spMkLst>
            <pc:docMk/>
            <pc:sldMk cId="2478299584" sldId="350"/>
            <ac:spMk id="149" creationId="{891177B6-E07F-4CD5-95D3-A59DCE6FCEF8}"/>
          </ac:spMkLst>
        </pc:spChg>
        <pc:spChg chg="mod">
          <ac:chgData name="Jason  Mayberry" userId="cecd4e79-e9a6-45b1-a01a-f51df2288f6a" providerId="ADAL" clId="{87F60116-861F-41B0-94FE-2A4A1EA80725}" dt="2021-01-13T07:20:05.192" v="5605"/>
          <ac:spMkLst>
            <pc:docMk/>
            <pc:sldMk cId="2478299584" sldId="350"/>
            <ac:spMk id="156" creationId="{6A2B0C0F-A3A3-464F-B3B1-B4E08E3EDC82}"/>
          </ac:spMkLst>
        </pc:spChg>
        <pc:spChg chg="mod">
          <ac:chgData name="Jason  Mayberry" userId="cecd4e79-e9a6-45b1-a01a-f51df2288f6a" providerId="ADAL" clId="{87F60116-861F-41B0-94FE-2A4A1EA80725}" dt="2021-01-13T07:20:05.192" v="5605"/>
          <ac:spMkLst>
            <pc:docMk/>
            <pc:sldMk cId="2478299584" sldId="350"/>
            <ac:spMk id="158" creationId="{7AB4F8F8-0F19-4E16-A8A0-C511FFCE48C4}"/>
          </ac:spMkLst>
        </pc:spChg>
        <pc:spChg chg="mod">
          <ac:chgData name="Jason  Mayberry" userId="cecd4e79-e9a6-45b1-a01a-f51df2288f6a" providerId="ADAL" clId="{87F60116-861F-41B0-94FE-2A4A1EA80725}" dt="2021-01-13T07:20:05.192" v="5605"/>
          <ac:spMkLst>
            <pc:docMk/>
            <pc:sldMk cId="2478299584" sldId="350"/>
            <ac:spMk id="159" creationId="{766C6F7C-198E-403F-97C7-F72D404F047D}"/>
          </ac:spMkLst>
        </pc:spChg>
        <pc:spChg chg="mod">
          <ac:chgData name="Jason  Mayberry" userId="cecd4e79-e9a6-45b1-a01a-f51df2288f6a" providerId="ADAL" clId="{87F60116-861F-41B0-94FE-2A4A1EA80725}" dt="2021-01-13T07:20:05.192" v="5605"/>
          <ac:spMkLst>
            <pc:docMk/>
            <pc:sldMk cId="2478299584" sldId="350"/>
            <ac:spMk id="160" creationId="{813AFA45-95D7-44C6-86F8-76C8524CFB7B}"/>
          </ac:spMkLst>
        </pc:spChg>
        <pc:spChg chg="mod">
          <ac:chgData name="Jason  Mayberry" userId="cecd4e79-e9a6-45b1-a01a-f51df2288f6a" providerId="ADAL" clId="{87F60116-861F-41B0-94FE-2A4A1EA80725}" dt="2021-01-13T07:20:05.192" v="5605"/>
          <ac:spMkLst>
            <pc:docMk/>
            <pc:sldMk cId="2478299584" sldId="350"/>
            <ac:spMk id="161" creationId="{35BF8913-2AA6-4F5B-92FD-2EF904EED1F4}"/>
          </ac:spMkLst>
        </pc:spChg>
        <pc:spChg chg="mod">
          <ac:chgData name="Jason  Mayberry" userId="cecd4e79-e9a6-45b1-a01a-f51df2288f6a" providerId="ADAL" clId="{87F60116-861F-41B0-94FE-2A4A1EA80725}" dt="2021-01-13T07:20:05.192" v="5605"/>
          <ac:spMkLst>
            <pc:docMk/>
            <pc:sldMk cId="2478299584" sldId="350"/>
            <ac:spMk id="162" creationId="{EC97F84F-ACED-4251-B657-00BC392C7667}"/>
          </ac:spMkLst>
        </pc:spChg>
        <pc:spChg chg="mod">
          <ac:chgData name="Jason  Mayberry" userId="cecd4e79-e9a6-45b1-a01a-f51df2288f6a" providerId="ADAL" clId="{87F60116-861F-41B0-94FE-2A4A1EA80725}" dt="2021-01-13T07:20:05.192" v="5605"/>
          <ac:spMkLst>
            <pc:docMk/>
            <pc:sldMk cId="2478299584" sldId="350"/>
            <ac:spMk id="163" creationId="{B25A56FF-0102-4A33-A83D-5B1985B9CF90}"/>
          </ac:spMkLst>
        </pc:spChg>
        <pc:spChg chg="mod">
          <ac:chgData name="Jason  Mayberry" userId="cecd4e79-e9a6-45b1-a01a-f51df2288f6a" providerId="ADAL" clId="{87F60116-861F-41B0-94FE-2A4A1EA80725}" dt="2021-01-13T07:20:05.192" v="5605"/>
          <ac:spMkLst>
            <pc:docMk/>
            <pc:sldMk cId="2478299584" sldId="350"/>
            <ac:spMk id="165" creationId="{149A1B8F-F47D-4EC0-9FD8-CAAEAFD77B58}"/>
          </ac:spMkLst>
        </pc:spChg>
        <pc:spChg chg="mod">
          <ac:chgData name="Jason  Mayberry" userId="cecd4e79-e9a6-45b1-a01a-f51df2288f6a" providerId="ADAL" clId="{87F60116-861F-41B0-94FE-2A4A1EA80725}" dt="2021-01-13T07:20:05.192" v="5605"/>
          <ac:spMkLst>
            <pc:docMk/>
            <pc:sldMk cId="2478299584" sldId="350"/>
            <ac:spMk id="166" creationId="{E38505E3-483A-49D1-BC09-2D94D23B951F}"/>
          </ac:spMkLst>
        </pc:spChg>
        <pc:spChg chg="mod">
          <ac:chgData name="Jason  Mayberry" userId="cecd4e79-e9a6-45b1-a01a-f51df2288f6a" providerId="ADAL" clId="{87F60116-861F-41B0-94FE-2A4A1EA80725}" dt="2021-01-13T07:20:05.192" v="5605"/>
          <ac:spMkLst>
            <pc:docMk/>
            <pc:sldMk cId="2478299584" sldId="350"/>
            <ac:spMk id="167" creationId="{D025DF99-F2C0-4438-8583-AC8D97255070}"/>
          </ac:spMkLst>
        </pc:spChg>
        <pc:spChg chg="mod">
          <ac:chgData name="Jason  Mayberry" userId="cecd4e79-e9a6-45b1-a01a-f51df2288f6a" providerId="ADAL" clId="{87F60116-861F-41B0-94FE-2A4A1EA80725}" dt="2021-01-13T07:20:05.192" v="5605"/>
          <ac:spMkLst>
            <pc:docMk/>
            <pc:sldMk cId="2478299584" sldId="350"/>
            <ac:spMk id="169" creationId="{FA9FE422-6163-433B-9863-90747662EAC5}"/>
          </ac:spMkLst>
        </pc:spChg>
        <pc:spChg chg="mod">
          <ac:chgData name="Jason  Mayberry" userId="cecd4e79-e9a6-45b1-a01a-f51df2288f6a" providerId="ADAL" clId="{87F60116-861F-41B0-94FE-2A4A1EA80725}" dt="2021-01-13T07:20:05.192" v="5605"/>
          <ac:spMkLst>
            <pc:docMk/>
            <pc:sldMk cId="2478299584" sldId="350"/>
            <ac:spMk id="170" creationId="{477A2EBE-20B6-4E8E-9817-3C2FFB1FF061}"/>
          </ac:spMkLst>
        </pc:spChg>
        <pc:spChg chg="mod">
          <ac:chgData name="Jason  Mayberry" userId="cecd4e79-e9a6-45b1-a01a-f51df2288f6a" providerId="ADAL" clId="{87F60116-861F-41B0-94FE-2A4A1EA80725}" dt="2021-01-13T07:20:05.192" v="5605"/>
          <ac:spMkLst>
            <pc:docMk/>
            <pc:sldMk cId="2478299584" sldId="350"/>
            <ac:spMk id="171" creationId="{73DDBC11-E70D-4AE1-BCBB-83021411BACF}"/>
          </ac:spMkLst>
        </pc:spChg>
        <pc:spChg chg="mod">
          <ac:chgData name="Jason  Mayberry" userId="cecd4e79-e9a6-45b1-a01a-f51df2288f6a" providerId="ADAL" clId="{87F60116-861F-41B0-94FE-2A4A1EA80725}" dt="2021-01-13T07:20:05.192" v="5605"/>
          <ac:spMkLst>
            <pc:docMk/>
            <pc:sldMk cId="2478299584" sldId="350"/>
            <ac:spMk id="173" creationId="{13C6D45B-76B1-4D6A-AA6C-E2919513ED97}"/>
          </ac:spMkLst>
        </pc:spChg>
        <pc:spChg chg="mod">
          <ac:chgData name="Jason  Mayberry" userId="cecd4e79-e9a6-45b1-a01a-f51df2288f6a" providerId="ADAL" clId="{87F60116-861F-41B0-94FE-2A4A1EA80725}" dt="2021-01-13T07:20:05.192" v="5605"/>
          <ac:spMkLst>
            <pc:docMk/>
            <pc:sldMk cId="2478299584" sldId="350"/>
            <ac:spMk id="174" creationId="{711D7FBC-5D2E-4EA6-AAFF-E19D5D53884F}"/>
          </ac:spMkLst>
        </pc:spChg>
        <pc:spChg chg="mod">
          <ac:chgData name="Jason  Mayberry" userId="cecd4e79-e9a6-45b1-a01a-f51df2288f6a" providerId="ADAL" clId="{87F60116-861F-41B0-94FE-2A4A1EA80725}" dt="2021-01-13T07:20:05.192" v="5605"/>
          <ac:spMkLst>
            <pc:docMk/>
            <pc:sldMk cId="2478299584" sldId="350"/>
            <ac:spMk id="175" creationId="{62435F5D-E1D1-489C-A1DF-AAB76E66685E}"/>
          </ac:spMkLst>
        </pc:spChg>
        <pc:spChg chg="mod">
          <ac:chgData name="Jason  Mayberry" userId="cecd4e79-e9a6-45b1-a01a-f51df2288f6a" providerId="ADAL" clId="{87F60116-861F-41B0-94FE-2A4A1EA80725}" dt="2021-01-13T07:20:05.192" v="5605"/>
          <ac:spMkLst>
            <pc:docMk/>
            <pc:sldMk cId="2478299584" sldId="350"/>
            <ac:spMk id="177" creationId="{7611B0EF-C23A-4525-BBD7-BF798CA73D84}"/>
          </ac:spMkLst>
        </pc:spChg>
        <pc:spChg chg="mod">
          <ac:chgData name="Jason  Mayberry" userId="cecd4e79-e9a6-45b1-a01a-f51df2288f6a" providerId="ADAL" clId="{87F60116-861F-41B0-94FE-2A4A1EA80725}" dt="2021-01-13T07:20:05.192" v="5605"/>
          <ac:spMkLst>
            <pc:docMk/>
            <pc:sldMk cId="2478299584" sldId="350"/>
            <ac:spMk id="178" creationId="{08F49C59-E188-4DFB-8BD3-2F27A8B8AC3C}"/>
          </ac:spMkLst>
        </pc:spChg>
        <pc:spChg chg="add mod">
          <ac:chgData name="Jason  Mayberry" userId="cecd4e79-e9a6-45b1-a01a-f51df2288f6a" providerId="ADAL" clId="{87F60116-861F-41B0-94FE-2A4A1EA80725}" dt="2021-01-13T07:22:37.638" v="5699" actId="1038"/>
          <ac:spMkLst>
            <pc:docMk/>
            <pc:sldMk cId="2478299584" sldId="350"/>
            <ac:spMk id="180" creationId="{E000E326-03FB-4AC0-9D02-FCBDA0E6B881}"/>
          </ac:spMkLst>
        </pc:spChg>
        <pc:spChg chg="add del mod">
          <ac:chgData name="Jason  Mayberry" userId="cecd4e79-e9a6-45b1-a01a-f51df2288f6a" providerId="ADAL" clId="{87F60116-861F-41B0-94FE-2A4A1EA80725}" dt="2021-01-13T07:21:53.754" v="5646" actId="21"/>
          <ac:spMkLst>
            <pc:docMk/>
            <pc:sldMk cId="2478299584" sldId="350"/>
            <ac:spMk id="181" creationId="{B6D155F4-C63B-408B-B4BC-FEB25A120111}"/>
          </ac:spMkLst>
        </pc:spChg>
        <pc:spChg chg="add mod">
          <ac:chgData name="Jason  Mayberry" userId="cecd4e79-e9a6-45b1-a01a-f51df2288f6a" providerId="ADAL" clId="{87F60116-861F-41B0-94FE-2A4A1EA80725}" dt="2021-01-13T07:22:37.638" v="5699" actId="1038"/>
          <ac:spMkLst>
            <pc:docMk/>
            <pc:sldMk cId="2478299584" sldId="350"/>
            <ac:spMk id="182" creationId="{FCB347CD-F9EF-402F-815C-F8525A79547A}"/>
          </ac:spMkLst>
        </pc:spChg>
        <pc:spChg chg="add mod ord">
          <ac:chgData name="Jason  Mayberry" userId="cecd4e79-e9a6-45b1-a01a-f51df2288f6a" providerId="ADAL" clId="{87F60116-861F-41B0-94FE-2A4A1EA80725}" dt="2021-01-13T09:23:21.453" v="9497" actId="167"/>
          <ac:spMkLst>
            <pc:docMk/>
            <pc:sldMk cId="2478299584" sldId="350"/>
            <ac:spMk id="183" creationId="{2BCBF46F-0B94-4DCE-890B-6BDB40ACB6F5}"/>
          </ac:spMkLst>
        </pc:spChg>
        <pc:grpChg chg="add mod topLvl">
          <ac:chgData name="Jason  Mayberry" userId="cecd4e79-e9a6-45b1-a01a-f51df2288f6a" providerId="ADAL" clId="{87F60116-861F-41B0-94FE-2A4A1EA80725}" dt="2021-01-13T09:23:13.882" v="9495" actId="21"/>
          <ac:grpSpMkLst>
            <pc:docMk/>
            <pc:sldMk cId="2478299584" sldId="350"/>
            <ac:grpSpMk id="8" creationId="{A07B8EA7-B0A2-4BC9-BBE8-123D812CC5B1}"/>
          </ac:grpSpMkLst>
        </pc:grpChg>
        <pc:grpChg chg="add del mod">
          <ac:chgData name="Jason  Mayberry" userId="cecd4e79-e9a6-45b1-a01a-f51df2288f6a" providerId="ADAL" clId="{87F60116-861F-41B0-94FE-2A4A1EA80725}" dt="2021-01-13T05:02:06.463" v="1849"/>
          <ac:grpSpMkLst>
            <pc:docMk/>
            <pc:sldMk cId="2478299584" sldId="350"/>
            <ac:grpSpMk id="11" creationId="{8E999841-D4DD-4531-B2C6-426F3A7690AB}"/>
          </ac:grpSpMkLst>
        </pc:grpChg>
        <pc:grpChg chg="add mod">
          <ac:chgData name="Jason  Mayberry" userId="cecd4e79-e9a6-45b1-a01a-f51df2288f6a" providerId="ADAL" clId="{87F60116-861F-41B0-94FE-2A4A1EA80725}" dt="2021-01-13T05:02:27.588" v="1857" actId="1076"/>
          <ac:grpSpMkLst>
            <pc:docMk/>
            <pc:sldMk cId="2478299584" sldId="350"/>
            <ac:grpSpMk id="18" creationId="{4D213148-349F-4932-AD6A-0618E03C1099}"/>
          </ac:grpSpMkLst>
        </pc:grpChg>
        <pc:grpChg chg="add mod">
          <ac:chgData name="Jason  Mayberry" userId="cecd4e79-e9a6-45b1-a01a-f51df2288f6a" providerId="ADAL" clId="{87F60116-861F-41B0-94FE-2A4A1EA80725}" dt="2021-01-13T05:26:46.041" v="2194" actId="164"/>
          <ac:grpSpMkLst>
            <pc:docMk/>
            <pc:sldMk cId="2478299584" sldId="350"/>
            <ac:grpSpMk id="24" creationId="{EA8B67CA-FDC8-445F-994B-FFBF873810E0}"/>
          </ac:grpSpMkLst>
        </pc:grpChg>
        <pc:grpChg chg="add mod">
          <ac:chgData name="Jason  Mayberry" userId="cecd4e79-e9a6-45b1-a01a-f51df2288f6a" providerId="ADAL" clId="{87F60116-861F-41B0-94FE-2A4A1EA80725}" dt="2021-01-13T05:22:30.268" v="2087" actId="571"/>
          <ac:grpSpMkLst>
            <pc:docMk/>
            <pc:sldMk cId="2478299584" sldId="350"/>
            <ac:grpSpMk id="34" creationId="{978F802B-4276-4C9A-BB7F-4AD95267E0C4}"/>
          </ac:grpSpMkLst>
        </pc:grpChg>
        <pc:grpChg chg="add mod">
          <ac:chgData name="Jason  Mayberry" userId="cecd4e79-e9a6-45b1-a01a-f51df2288f6a" providerId="ADAL" clId="{87F60116-861F-41B0-94FE-2A4A1EA80725}" dt="2021-01-13T05:23:10.872" v="2093" actId="571"/>
          <ac:grpSpMkLst>
            <pc:docMk/>
            <pc:sldMk cId="2478299584" sldId="350"/>
            <ac:grpSpMk id="38" creationId="{2718EBA7-C599-44C0-80E2-167968394606}"/>
          </ac:grpSpMkLst>
        </pc:grpChg>
        <pc:grpChg chg="add del mod">
          <ac:chgData name="Jason  Mayberry" userId="cecd4e79-e9a6-45b1-a01a-f51df2288f6a" providerId="ADAL" clId="{87F60116-861F-41B0-94FE-2A4A1EA80725}" dt="2021-01-13T05:39:01.189" v="2353" actId="478"/>
          <ac:grpSpMkLst>
            <pc:docMk/>
            <pc:sldMk cId="2478299584" sldId="350"/>
            <ac:grpSpMk id="41" creationId="{6DE77C89-397C-4367-BB04-DDEEC23237AA}"/>
          </ac:grpSpMkLst>
        </pc:grpChg>
        <pc:grpChg chg="add del mod ord topLvl">
          <ac:chgData name="Jason  Mayberry" userId="cecd4e79-e9a6-45b1-a01a-f51df2288f6a" providerId="ADAL" clId="{87F60116-861F-41B0-94FE-2A4A1EA80725}" dt="2021-01-13T09:23:13.882" v="9495" actId="21"/>
          <ac:grpSpMkLst>
            <pc:docMk/>
            <pc:sldMk cId="2478299584" sldId="350"/>
            <ac:grpSpMk id="42" creationId="{E61B8C8F-3F02-4951-937E-4091401D2CB0}"/>
          </ac:grpSpMkLst>
        </pc:grpChg>
        <pc:grpChg chg="add del mod">
          <ac:chgData name="Jason  Mayberry" userId="cecd4e79-e9a6-45b1-a01a-f51df2288f6a" providerId="ADAL" clId="{87F60116-861F-41B0-94FE-2A4A1EA80725}" dt="2021-01-13T05:39:01.189" v="2353" actId="478"/>
          <ac:grpSpMkLst>
            <pc:docMk/>
            <pc:sldMk cId="2478299584" sldId="350"/>
            <ac:grpSpMk id="43" creationId="{CF4D3095-34FF-4D8D-B04B-08B6F0408422}"/>
          </ac:grpSpMkLst>
        </pc:grpChg>
        <pc:grpChg chg="mod">
          <ac:chgData name="Jason  Mayberry" userId="cecd4e79-e9a6-45b1-a01a-f51df2288f6a" providerId="ADAL" clId="{87F60116-861F-41B0-94FE-2A4A1EA80725}" dt="2021-01-13T05:34:43.950" v="2312" actId="164"/>
          <ac:grpSpMkLst>
            <pc:docMk/>
            <pc:sldMk cId="2478299584" sldId="350"/>
            <ac:grpSpMk id="45" creationId="{517DF075-F34D-4B86-97CF-E371EDC50483}"/>
          </ac:grpSpMkLst>
        </pc:grpChg>
        <pc:grpChg chg="add mod">
          <ac:chgData name="Jason  Mayberry" userId="cecd4e79-e9a6-45b1-a01a-f51df2288f6a" providerId="ADAL" clId="{87F60116-861F-41B0-94FE-2A4A1EA80725}" dt="2021-01-13T05:34:43.950" v="2312" actId="164"/>
          <ac:grpSpMkLst>
            <pc:docMk/>
            <pc:sldMk cId="2478299584" sldId="350"/>
            <ac:grpSpMk id="53" creationId="{A9CB1862-FDDF-47AC-B434-AF2999EA799E}"/>
          </ac:grpSpMkLst>
        </pc:grpChg>
        <pc:grpChg chg="add del mod">
          <ac:chgData name="Jason  Mayberry" userId="cecd4e79-e9a6-45b1-a01a-f51df2288f6a" providerId="ADAL" clId="{87F60116-861F-41B0-94FE-2A4A1EA80725}" dt="2021-01-13T05:36:35.053" v="2328" actId="478"/>
          <ac:grpSpMkLst>
            <pc:docMk/>
            <pc:sldMk cId="2478299584" sldId="350"/>
            <ac:grpSpMk id="54" creationId="{CBD22CB5-90F7-45D6-8EB2-95B66D80F73C}"/>
          </ac:grpSpMkLst>
        </pc:grpChg>
        <pc:grpChg chg="add del mod">
          <ac:chgData name="Jason  Mayberry" userId="cecd4e79-e9a6-45b1-a01a-f51df2288f6a" providerId="ADAL" clId="{87F60116-861F-41B0-94FE-2A4A1EA80725}" dt="2021-01-13T05:41:03.081" v="2395" actId="478"/>
          <ac:grpSpMkLst>
            <pc:docMk/>
            <pc:sldMk cId="2478299584" sldId="350"/>
            <ac:grpSpMk id="55" creationId="{9FA663C9-E851-4788-91BA-D964B86EC694}"/>
          </ac:grpSpMkLst>
        </pc:grpChg>
        <pc:grpChg chg="mod">
          <ac:chgData name="Jason  Mayberry" userId="cecd4e79-e9a6-45b1-a01a-f51df2288f6a" providerId="ADAL" clId="{87F60116-861F-41B0-94FE-2A4A1EA80725}" dt="2021-01-13T05:35:30.813" v="2318" actId="571"/>
          <ac:grpSpMkLst>
            <pc:docMk/>
            <pc:sldMk cId="2478299584" sldId="350"/>
            <ac:grpSpMk id="57" creationId="{7ABA93B5-4003-4437-BD4B-3E0A8EB4AE8F}"/>
          </ac:grpSpMkLst>
        </pc:grpChg>
        <pc:grpChg chg="add del mod">
          <ac:chgData name="Jason  Mayberry" userId="cecd4e79-e9a6-45b1-a01a-f51df2288f6a" providerId="ADAL" clId="{87F60116-861F-41B0-94FE-2A4A1EA80725}" dt="2021-01-13T05:39:01.189" v="2353" actId="478"/>
          <ac:grpSpMkLst>
            <pc:docMk/>
            <pc:sldMk cId="2478299584" sldId="350"/>
            <ac:grpSpMk id="60" creationId="{AC9ABC41-A01C-4D52-B145-C7FF4FC62511}"/>
          </ac:grpSpMkLst>
        </pc:grpChg>
        <pc:grpChg chg="mod">
          <ac:chgData name="Jason  Mayberry" userId="cecd4e79-e9a6-45b1-a01a-f51df2288f6a" providerId="ADAL" clId="{87F60116-861F-41B0-94FE-2A4A1EA80725}" dt="2021-01-13T05:35:35.406" v="2319" actId="571"/>
          <ac:grpSpMkLst>
            <pc:docMk/>
            <pc:sldMk cId="2478299584" sldId="350"/>
            <ac:grpSpMk id="62" creationId="{542645CB-A7EA-4BC2-B876-BD1821F3ADFE}"/>
          </ac:grpSpMkLst>
        </pc:grpChg>
        <pc:grpChg chg="add mod ord topLvl">
          <ac:chgData name="Jason  Mayberry" userId="cecd4e79-e9a6-45b1-a01a-f51df2288f6a" providerId="ADAL" clId="{87F60116-861F-41B0-94FE-2A4A1EA80725}" dt="2021-01-13T09:23:31.180" v="9498" actId="167"/>
          <ac:grpSpMkLst>
            <pc:docMk/>
            <pc:sldMk cId="2478299584" sldId="350"/>
            <ac:grpSpMk id="65" creationId="{5AECE810-064F-4C02-A315-38EDB76C32DC}"/>
          </ac:grpSpMkLst>
        </pc:grpChg>
        <pc:grpChg chg="mod">
          <ac:chgData name="Jason  Mayberry" userId="cecd4e79-e9a6-45b1-a01a-f51df2288f6a" providerId="ADAL" clId="{87F60116-861F-41B0-94FE-2A4A1EA80725}" dt="2021-01-13T06:51:19.644" v="4772" actId="207"/>
          <ac:grpSpMkLst>
            <pc:docMk/>
            <pc:sldMk cId="2478299584" sldId="350"/>
            <ac:grpSpMk id="67" creationId="{C2744A23-0A32-476E-B3AD-2625E7DF80AD}"/>
          </ac:grpSpMkLst>
        </pc:grpChg>
        <pc:grpChg chg="add mod ord topLvl">
          <ac:chgData name="Jason  Mayberry" userId="cecd4e79-e9a6-45b1-a01a-f51df2288f6a" providerId="ADAL" clId="{87F60116-861F-41B0-94FE-2A4A1EA80725}" dt="2021-01-13T09:23:31.180" v="9498" actId="167"/>
          <ac:grpSpMkLst>
            <pc:docMk/>
            <pc:sldMk cId="2478299584" sldId="350"/>
            <ac:grpSpMk id="73" creationId="{432C1F4B-C54C-4846-ABD9-9F9F06A889FF}"/>
          </ac:grpSpMkLst>
        </pc:grpChg>
        <pc:grpChg chg="mod">
          <ac:chgData name="Jason  Mayberry" userId="cecd4e79-e9a6-45b1-a01a-f51df2288f6a" providerId="ADAL" clId="{87F60116-861F-41B0-94FE-2A4A1EA80725}" dt="2021-01-13T06:51:19.644" v="4772" actId="207"/>
          <ac:grpSpMkLst>
            <pc:docMk/>
            <pc:sldMk cId="2478299584" sldId="350"/>
            <ac:grpSpMk id="75" creationId="{DC0913C0-190F-4F88-B97A-C7EF933AE88C}"/>
          </ac:grpSpMkLst>
        </pc:grpChg>
        <pc:grpChg chg="add del mod">
          <ac:chgData name="Jason  Mayberry" userId="cecd4e79-e9a6-45b1-a01a-f51df2288f6a" providerId="ADAL" clId="{87F60116-861F-41B0-94FE-2A4A1EA80725}" dt="2021-01-13T05:39:36.383" v="2366" actId="165"/>
          <ac:grpSpMkLst>
            <pc:docMk/>
            <pc:sldMk cId="2478299584" sldId="350"/>
            <ac:grpSpMk id="81" creationId="{8E97729E-81AE-4D48-9CFA-A509C11320CA}"/>
          </ac:grpSpMkLst>
        </pc:grpChg>
        <pc:grpChg chg="add del mod">
          <ac:chgData name="Jason  Mayberry" userId="cecd4e79-e9a6-45b1-a01a-f51df2288f6a" providerId="ADAL" clId="{87F60116-861F-41B0-94FE-2A4A1EA80725}" dt="2021-01-13T05:39:34.899" v="2365" actId="165"/>
          <ac:grpSpMkLst>
            <pc:docMk/>
            <pc:sldMk cId="2478299584" sldId="350"/>
            <ac:grpSpMk id="82" creationId="{A822CD27-0A0D-4B20-9928-F07C592AD187}"/>
          </ac:grpSpMkLst>
        </pc:grpChg>
        <pc:grpChg chg="del mod topLvl">
          <ac:chgData name="Jason  Mayberry" userId="cecd4e79-e9a6-45b1-a01a-f51df2288f6a" providerId="ADAL" clId="{87F60116-861F-41B0-94FE-2A4A1EA80725}" dt="2021-01-13T05:39:38.523" v="2367" actId="478"/>
          <ac:grpSpMkLst>
            <pc:docMk/>
            <pc:sldMk cId="2478299584" sldId="350"/>
            <ac:grpSpMk id="83" creationId="{BE2595E8-C493-4482-8B18-BA31B359B523}"/>
          </ac:grpSpMkLst>
        </pc:grpChg>
        <pc:grpChg chg="mod ord topLvl">
          <ac:chgData name="Jason  Mayberry" userId="cecd4e79-e9a6-45b1-a01a-f51df2288f6a" providerId="ADAL" clId="{87F60116-861F-41B0-94FE-2A4A1EA80725}" dt="2021-01-13T09:23:31.180" v="9498" actId="167"/>
          <ac:grpSpMkLst>
            <pc:docMk/>
            <pc:sldMk cId="2478299584" sldId="350"/>
            <ac:grpSpMk id="84" creationId="{DF79029C-DC2C-4886-B69E-A250F78243A5}"/>
          </ac:grpSpMkLst>
        </pc:grpChg>
        <pc:grpChg chg="mod ord topLvl">
          <ac:chgData name="Jason  Mayberry" userId="cecd4e79-e9a6-45b1-a01a-f51df2288f6a" providerId="ADAL" clId="{87F60116-861F-41B0-94FE-2A4A1EA80725}" dt="2021-01-13T09:23:31.180" v="9498" actId="167"/>
          <ac:grpSpMkLst>
            <pc:docMk/>
            <pc:sldMk cId="2478299584" sldId="350"/>
            <ac:grpSpMk id="85" creationId="{0851E4E2-5590-41B7-A8E5-2F0EF20A3EC1}"/>
          </ac:grpSpMkLst>
        </pc:grpChg>
        <pc:grpChg chg="mod">
          <ac:chgData name="Jason  Mayberry" userId="cecd4e79-e9a6-45b1-a01a-f51df2288f6a" providerId="ADAL" clId="{87F60116-861F-41B0-94FE-2A4A1EA80725}" dt="2021-01-13T06:51:19.644" v="4772" actId="207"/>
          <ac:grpSpMkLst>
            <pc:docMk/>
            <pc:sldMk cId="2478299584" sldId="350"/>
            <ac:grpSpMk id="87" creationId="{BFE3BE48-38B4-4D04-BAC9-ECE70BFB3DCA}"/>
          </ac:grpSpMkLst>
        </pc:grpChg>
        <pc:grpChg chg="mod">
          <ac:chgData name="Jason  Mayberry" userId="cecd4e79-e9a6-45b1-a01a-f51df2288f6a" providerId="ADAL" clId="{87F60116-861F-41B0-94FE-2A4A1EA80725}" dt="2021-01-13T06:51:19.644" v="4772" actId="207"/>
          <ac:grpSpMkLst>
            <pc:docMk/>
            <pc:sldMk cId="2478299584" sldId="350"/>
            <ac:grpSpMk id="94" creationId="{BA9885A5-75F2-4CD8-9742-7A3466A71B47}"/>
          </ac:grpSpMkLst>
        </pc:grpChg>
        <pc:grpChg chg="mod">
          <ac:chgData name="Jason  Mayberry" userId="cecd4e79-e9a6-45b1-a01a-f51df2288f6a" providerId="ADAL" clId="{87F60116-861F-41B0-94FE-2A4A1EA80725}" dt="2021-01-13T05:39:34.899" v="2365" actId="165"/>
          <ac:grpSpMkLst>
            <pc:docMk/>
            <pc:sldMk cId="2478299584" sldId="350"/>
            <ac:grpSpMk id="101" creationId="{4C68B5A5-07AF-42D9-A588-9B2A44CAFFE7}"/>
          </ac:grpSpMkLst>
        </pc:grpChg>
        <pc:grpChg chg="add del mod">
          <ac:chgData name="Jason  Mayberry" userId="cecd4e79-e9a6-45b1-a01a-f51df2288f6a" providerId="ADAL" clId="{87F60116-861F-41B0-94FE-2A4A1EA80725}" dt="2021-01-13T05:41:22.928" v="2398" actId="165"/>
          <ac:grpSpMkLst>
            <pc:docMk/>
            <pc:sldMk cId="2478299584" sldId="350"/>
            <ac:grpSpMk id="107" creationId="{52F520AF-F9B2-4B9B-8916-E3036576FDC0}"/>
          </ac:grpSpMkLst>
        </pc:grpChg>
        <pc:grpChg chg="add mod">
          <ac:chgData name="Jason  Mayberry" userId="cecd4e79-e9a6-45b1-a01a-f51df2288f6a" providerId="ADAL" clId="{87F60116-861F-41B0-94FE-2A4A1EA80725}" dt="2021-01-13T07:21:26.051" v="5636" actId="571"/>
          <ac:grpSpMkLst>
            <pc:docMk/>
            <pc:sldMk cId="2478299584" sldId="350"/>
            <ac:grpSpMk id="116" creationId="{6976C4DA-CD61-4E3E-98C0-54DA22CAEDF5}"/>
          </ac:grpSpMkLst>
        </pc:grpChg>
        <pc:grpChg chg="add mod">
          <ac:chgData name="Jason  Mayberry" userId="cecd4e79-e9a6-45b1-a01a-f51df2288f6a" providerId="ADAL" clId="{87F60116-861F-41B0-94FE-2A4A1EA80725}" dt="2021-01-13T07:22:04.819" v="5649" actId="1076"/>
          <ac:grpSpMkLst>
            <pc:docMk/>
            <pc:sldMk cId="2478299584" sldId="350"/>
            <ac:grpSpMk id="120" creationId="{F40A3E47-27F3-4988-B14D-07763A059B60}"/>
          </ac:grpSpMkLst>
        </pc:grpChg>
        <pc:grpChg chg="add del mod">
          <ac:chgData name="Jason  Mayberry" userId="cecd4e79-e9a6-45b1-a01a-f51df2288f6a" providerId="ADAL" clId="{87F60116-861F-41B0-94FE-2A4A1EA80725}" dt="2021-01-13T07:19:12.331" v="5589" actId="21"/>
          <ac:grpSpMkLst>
            <pc:docMk/>
            <pc:sldMk cId="2478299584" sldId="350"/>
            <ac:grpSpMk id="121" creationId="{4C10FCC6-9808-4A58-9229-E43F7538B3ED}"/>
          </ac:grpSpMkLst>
        </pc:grpChg>
        <pc:grpChg chg="mod">
          <ac:chgData name="Jason  Mayberry" userId="cecd4e79-e9a6-45b1-a01a-f51df2288f6a" providerId="ADAL" clId="{87F60116-861F-41B0-94FE-2A4A1EA80725}" dt="2021-01-13T07:19:09.776" v="5588" actId="571"/>
          <ac:grpSpMkLst>
            <pc:docMk/>
            <pc:sldMk cId="2478299584" sldId="350"/>
            <ac:grpSpMk id="123" creationId="{1C344B90-C7BB-40E3-9570-D1E76E4DF2E0}"/>
          </ac:grpSpMkLst>
        </pc:grpChg>
        <pc:grpChg chg="add del mod">
          <ac:chgData name="Jason  Mayberry" userId="cecd4e79-e9a6-45b1-a01a-f51df2288f6a" providerId="ADAL" clId="{87F60116-861F-41B0-94FE-2A4A1EA80725}" dt="2021-01-13T07:19:12.331" v="5589" actId="21"/>
          <ac:grpSpMkLst>
            <pc:docMk/>
            <pc:sldMk cId="2478299584" sldId="350"/>
            <ac:grpSpMk id="126" creationId="{419A9576-BD8B-40FA-9E62-CEB579D6E6D2}"/>
          </ac:grpSpMkLst>
        </pc:grpChg>
        <pc:grpChg chg="mod">
          <ac:chgData name="Jason  Mayberry" userId="cecd4e79-e9a6-45b1-a01a-f51df2288f6a" providerId="ADAL" clId="{87F60116-861F-41B0-94FE-2A4A1EA80725}" dt="2021-01-13T07:19:09.776" v="5588" actId="571"/>
          <ac:grpSpMkLst>
            <pc:docMk/>
            <pc:sldMk cId="2478299584" sldId="350"/>
            <ac:grpSpMk id="128" creationId="{7F31E823-54F9-4002-919E-BF992836CBCE}"/>
          </ac:grpSpMkLst>
        </pc:grpChg>
        <pc:grpChg chg="add del mod">
          <ac:chgData name="Jason  Mayberry" userId="cecd4e79-e9a6-45b1-a01a-f51df2288f6a" providerId="ADAL" clId="{87F60116-861F-41B0-94FE-2A4A1EA80725}" dt="2021-01-13T07:19:12.331" v="5589" actId="21"/>
          <ac:grpSpMkLst>
            <pc:docMk/>
            <pc:sldMk cId="2478299584" sldId="350"/>
            <ac:grpSpMk id="131" creationId="{16141742-CE74-4E3D-B971-A14686E58795}"/>
          </ac:grpSpMkLst>
        </pc:grpChg>
        <pc:grpChg chg="mod">
          <ac:chgData name="Jason  Mayberry" userId="cecd4e79-e9a6-45b1-a01a-f51df2288f6a" providerId="ADAL" clId="{87F60116-861F-41B0-94FE-2A4A1EA80725}" dt="2021-01-13T07:19:09.776" v="5588" actId="571"/>
          <ac:grpSpMkLst>
            <pc:docMk/>
            <pc:sldMk cId="2478299584" sldId="350"/>
            <ac:grpSpMk id="133" creationId="{678FAB13-3B0A-4A6F-BFF1-2E0A8D320595}"/>
          </ac:grpSpMkLst>
        </pc:grpChg>
        <pc:grpChg chg="add del mod">
          <ac:chgData name="Jason  Mayberry" userId="cecd4e79-e9a6-45b1-a01a-f51df2288f6a" providerId="ADAL" clId="{87F60116-861F-41B0-94FE-2A4A1EA80725}" dt="2021-01-13T07:19:12.331" v="5589" actId="21"/>
          <ac:grpSpMkLst>
            <pc:docMk/>
            <pc:sldMk cId="2478299584" sldId="350"/>
            <ac:grpSpMk id="136" creationId="{36189C5A-08B3-4A26-848F-5D2FF05CB44D}"/>
          </ac:grpSpMkLst>
        </pc:grpChg>
        <pc:grpChg chg="mod">
          <ac:chgData name="Jason  Mayberry" userId="cecd4e79-e9a6-45b1-a01a-f51df2288f6a" providerId="ADAL" clId="{87F60116-861F-41B0-94FE-2A4A1EA80725}" dt="2021-01-13T07:19:09.776" v="5588" actId="571"/>
          <ac:grpSpMkLst>
            <pc:docMk/>
            <pc:sldMk cId="2478299584" sldId="350"/>
            <ac:grpSpMk id="138" creationId="{D37B53AE-3EA3-492C-B9D0-14FF3274FA49}"/>
          </ac:grpSpMkLst>
        </pc:grpChg>
        <pc:grpChg chg="add del mod">
          <ac:chgData name="Jason  Mayberry" userId="cecd4e79-e9a6-45b1-a01a-f51df2288f6a" providerId="ADAL" clId="{87F60116-861F-41B0-94FE-2A4A1EA80725}" dt="2021-01-13T07:19:12.331" v="5589" actId="21"/>
          <ac:grpSpMkLst>
            <pc:docMk/>
            <pc:sldMk cId="2478299584" sldId="350"/>
            <ac:grpSpMk id="141" creationId="{2D9C9D1C-0D33-4944-B7A9-DED4EA9F9E72}"/>
          </ac:grpSpMkLst>
        </pc:grpChg>
        <pc:grpChg chg="mod">
          <ac:chgData name="Jason  Mayberry" userId="cecd4e79-e9a6-45b1-a01a-f51df2288f6a" providerId="ADAL" clId="{87F60116-861F-41B0-94FE-2A4A1EA80725}" dt="2021-01-13T07:19:09.776" v="5588" actId="571"/>
          <ac:grpSpMkLst>
            <pc:docMk/>
            <pc:sldMk cId="2478299584" sldId="350"/>
            <ac:grpSpMk id="143" creationId="{1E9E24D4-BFF2-4359-89D5-A00B40191E26}"/>
          </ac:grpSpMkLst>
        </pc:grpChg>
        <pc:grpChg chg="add mod">
          <ac:chgData name="Jason  Mayberry" userId="cecd4e79-e9a6-45b1-a01a-f51df2288f6a" providerId="ADAL" clId="{87F60116-861F-41B0-94FE-2A4A1EA80725}" dt="2021-01-13T07:20:13.199" v="5610" actId="164"/>
          <ac:grpSpMkLst>
            <pc:docMk/>
            <pc:sldMk cId="2478299584" sldId="350"/>
            <ac:grpSpMk id="150" creationId="{607642A2-5D42-4F46-8721-1D20848BA87D}"/>
          </ac:grpSpMkLst>
        </pc:grpChg>
        <pc:grpChg chg="mod">
          <ac:chgData name="Jason  Mayberry" userId="cecd4e79-e9a6-45b1-a01a-f51df2288f6a" providerId="ADAL" clId="{87F60116-861F-41B0-94FE-2A4A1EA80725}" dt="2021-01-13T07:20:05.192" v="5605"/>
          <ac:grpSpMkLst>
            <pc:docMk/>
            <pc:sldMk cId="2478299584" sldId="350"/>
            <ac:grpSpMk id="151" creationId="{A42CE9E9-A27A-407F-8916-30A19DCC8C82}"/>
          </ac:grpSpMkLst>
        </pc:grpChg>
        <pc:grpChg chg="mod">
          <ac:chgData name="Jason  Mayberry" userId="cecd4e79-e9a6-45b1-a01a-f51df2288f6a" providerId="ADAL" clId="{87F60116-861F-41B0-94FE-2A4A1EA80725}" dt="2021-01-13T07:20:05.192" v="5605"/>
          <ac:grpSpMkLst>
            <pc:docMk/>
            <pc:sldMk cId="2478299584" sldId="350"/>
            <ac:grpSpMk id="152" creationId="{B703ECF3-3847-4E88-B2DD-D6892A65DF2E}"/>
          </ac:grpSpMkLst>
        </pc:grpChg>
        <pc:grpChg chg="mod">
          <ac:chgData name="Jason  Mayberry" userId="cecd4e79-e9a6-45b1-a01a-f51df2288f6a" providerId="ADAL" clId="{87F60116-861F-41B0-94FE-2A4A1EA80725}" dt="2021-01-13T07:20:05.192" v="5605"/>
          <ac:grpSpMkLst>
            <pc:docMk/>
            <pc:sldMk cId="2478299584" sldId="350"/>
            <ac:grpSpMk id="153" creationId="{833C28AC-15CE-4EBE-9F6A-3DB5AB1595E4}"/>
          </ac:grpSpMkLst>
        </pc:grpChg>
        <pc:grpChg chg="mod">
          <ac:chgData name="Jason  Mayberry" userId="cecd4e79-e9a6-45b1-a01a-f51df2288f6a" providerId="ADAL" clId="{87F60116-861F-41B0-94FE-2A4A1EA80725}" dt="2021-01-13T07:20:05.192" v="5605"/>
          <ac:grpSpMkLst>
            <pc:docMk/>
            <pc:sldMk cId="2478299584" sldId="350"/>
            <ac:grpSpMk id="154" creationId="{BB72D93A-11A2-41A2-A7C5-4765CD53D0A7}"/>
          </ac:grpSpMkLst>
        </pc:grpChg>
        <pc:grpChg chg="mod">
          <ac:chgData name="Jason  Mayberry" userId="cecd4e79-e9a6-45b1-a01a-f51df2288f6a" providerId="ADAL" clId="{87F60116-861F-41B0-94FE-2A4A1EA80725}" dt="2021-01-13T07:20:05.192" v="5605"/>
          <ac:grpSpMkLst>
            <pc:docMk/>
            <pc:sldMk cId="2478299584" sldId="350"/>
            <ac:grpSpMk id="155" creationId="{1517A25F-AB76-430A-9AEC-68B6BA7EAA46}"/>
          </ac:grpSpMkLst>
        </pc:grpChg>
        <pc:grpChg chg="mod">
          <ac:chgData name="Jason  Mayberry" userId="cecd4e79-e9a6-45b1-a01a-f51df2288f6a" providerId="ADAL" clId="{87F60116-861F-41B0-94FE-2A4A1EA80725}" dt="2021-01-13T07:20:05.192" v="5605"/>
          <ac:grpSpMkLst>
            <pc:docMk/>
            <pc:sldMk cId="2478299584" sldId="350"/>
            <ac:grpSpMk id="157" creationId="{9A7436C0-239E-4E3C-AE47-AD5B8174F445}"/>
          </ac:grpSpMkLst>
        </pc:grpChg>
        <pc:grpChg chg="mod">
          <ac:chgData name="Jason  Mayberry" userId="cecd4e79-e9a6-45b1-a01a-f51df2288f6a" providerId="ADAL" clId="{87F60116-861F-41B0-94FE-2A4A1EA80725}" dt="2021-01-13T07:20:05.192" v="5605"/>
          <ac:grpSpMkLst>
            <pc:docMk/>
            <pc:sldMk cId="2478299584" sldId="350"/>
            <ac:grpSpMk id="164" creationId="{BF3D9588-6984-4855-94E9-BE9809C89D5D}"/>
          </ac:grpSpMkLst>
        </pc:grpChg>
        <pc:grpChg chg="mod">
          <ac:chgData name="Jason  Mayberry" userId="cecd4e79-e9a6-45b1-a01a-f51df2288f6a" providerId="ADAL" clId="{87F60116-861F-41B0-94FE-2A4A1EA80725}" dt="2021-01-13T07:20:05.192" v="5605"/>
          <ac:grpSpMkLst>
            <pc:docMk/>
            <pc:sldMk cId="2478299584" sldId="350"/>
            <ac:grpSpMk id="168" creationId="{FD2CA947-21BE-4F70-81F3-998693016CD7}"/>
          </ac:grpSpMkLst>
        </pc:grpChg>
        <pc:grpChg chg="mod">
          <ac:chgData name="Jason  Mayberry" userId="cecd4e79-e9a6-45b1-a01a-f51df2288f6a" providerId="ADAL" clId="{87F60116-861F-41B0-94FE-2A4A1EA80725}" dt="2021-01-13T07:20:05.192" v="5605"/>
          <ac:grpSpMkLst>
            <pc:docMk/>
            <pc:sldMk cId="2478299584" sldId="350"/>
            <ac:grpSpMk id="172" creationId="{D0BDB9A9-0494-49BC-8918-ABF054BC3361}"/>
          </ac:grpSpMkLst>
        </pc:grpChg>
        <pc:grpChg chg="mod">
          <ac:chgData name="Jason  Mayberry" userId="cecd4e79-e9a6-45b1-a01a-f51df2288f6a" providerId="ADAL" clId="{87F60116-861F-41B0-94FE-2A4A1EA80725}" dt="2021-01-13T07:20:05.192" v="5605"/>
          <ac:grpSpMkLst>
            <pc:docMk/>
            <pc:sldMk cId="2478299584" sldId="350"/>
            <ac:grpSpMk id="176" creationId="{C8CF3433-FD83-4947-8E21-463D749C142D}"/>
          </ac:grpSpMkLst>
        </pc:grpChg>
        <pc:grpChg chg="add mod">
          <ac:chgData name="Jason  Mayberry" userId="cecd4e79-e9a6-45b1-a01a-f51df2288f6a" providerId="ADAL" clId="{87F60116-861F-41B0-94FE-2A4A1EA80725}" dt="2021-01-13T09:23:54.019" v="9503" actId="1076"/>
          <ac:grpSpMkLst>
            <pc:docMk/>
            <pc:sldMk cId="2478299584" sldId="350"/>
            <ac:grpSpMk id="179" creationId="{1289D61A-036B-4B69-B470-C9FC7D41F656}"/>
          </ac:grpSpMkLst>
        </pc:grpChg>
        <pc:picChg chg="mod">
          <ac:chgData name="Jason  Mayberry" userId="cecd4e79-e9a6-45b1-a01a-f51df2288f6a" providerId="ADAL" clId="{87F60116-861F-41B0-94FE-2A4A1EA80725}" dt="2021-01-13T05:02:04.712" v="1848"/>
          <ac:picMkLst>
            <pc:docMk/>
            <pc:sldMk cId="2478299584" sldId="350"/>
            <ac:picMk id="12" creationId="{FE5E20BB-8548-448C-A2C6-B96BE18B3F0D}"/>
          </ac:picMkLst>
        </pc:picChg>
        <pc:picChg chg="mod">
          <ac:chgData name="Jason  Mayberry" userId="cecd4e79-e9a6-45b1-a01a-f51df2288f6a" providerId="ADAL" clId="{87F60116-861F-41B0-94FE-2A4A1EA80725}" dt="2021-01-13T05:02:04.712" v="1848"/>
          <ac:picMkLst>
            <pc:docMk/>
            <pc:sldMk cId="2478299584" sldId="350"/>
            <ac:picMk id="13" creationId="{43657481-E4D6-4183-A257-53A5AD271321}"/>
          </ac:picMkLst>
        </pc:picChg>
        <pc:picChg chg="mod">
          <ac:chgData name="Jason  Mayberry" userId="cecd4e79-e9a6-45b1-a01a-f51df2288f6a" providerId="ADAL" clId="{87F60116-861F-41B0-94FE-2A4A1EA80725}" dt="2021-01-13T05:02:27.588" v="1857" actId="1076"/>
          <ac:picMkLst>
            <pc:docMk/>
            <pc:sldMk cId="2478299584" sldId="350"/>
            <ac:picMk id="19" creationId="{5EFEFFDB-EDFF-4B88-A80F-7360F787EE08}"/>
          </ac:picMkLst>
        </pc:picChg>
        <pc:picChg chg="mod">
          <ac:chgData name="Jason  Mayberry" userId="cecd4e79-e9a6-45b1-a01a-f51df2288f6a" providerId="ADAL" clId="{87F60116-861F-41B0-94FE-2A4A1EA80725}" dt="2021-01-13T05:02:27.588" v="1857" actId="1076"/>
          <ac:picMkLst>
            <pc:docMk/>
            <pc:sldMk cId="2478299584" sldId="350"/>
            <ac:picMk id="20" creationId="{DFB821BD-8868-43E5-9AF0-56E3FE67FC53}"/>
          </ac:picMkLst>
        </pc:picChg>
        <pc:cxnChg chg="add mod">
          <ac:chgData name="Jason  Mayberry" userId="cecd4e79-e9a6-45b1-a01a-f51df2288f6a" providerId="ADAL" clId="{87F60116-861F-41B0-94FE-2A4A1EA80725}" dt="2021-01-13T05:36:35.053" v="2328" actId="478"/>
          <ac:cxnSpMkLst>
            <pc:docMk/>
            <pc:sldMk cId="2478299584" sldId="350"/>
            <ac:cxnSpMk id="49" creationId="{B6CEC04F-B9AD-4C25-BEC7-E12808E2CD8B}"/>
          </ac:cxnSpMkLst>
        </pc:cxnChg>
        <pc:cxnChg chg="add mod">
          <ac:chgData name="Jason  Mayberry" userId="cecd4e79-e9a6-45b1-a01a-f51df2288f6a" providerId="ADAL" clId="{87F60116-861F-41B0-94FE-2A4A1EA80725}" dt="2021-01-13T05:35:16.214" v="2316" actId="164"/>
          <ac:cxnSpMkLst>
            <pc:docMk/>
            <pc:sldMk cId="2478299584" sldId="350"/>
            <ac:cxnSpMk id="50" creationId="{4177BA3F-CB98-4880-8D7C-D3036ED00209}"/>
          </ac:cxnSpMkLst>
        </pc:cxnChg>
        <pc:cxnChg chg="add mod">
          <ac:chgData name="Jason  Mayberry" userId="cecd4e79-e9a6-45b1-a01a-f51df2288f6a" providerId="ADAL" clId="{87F60116-861F-41B0-94FE-2A4A1EA80725}" dt="2021-01-13T07:21:26.051" v="5636" actId="571"/>
          <ac:cxnSpMkLst>
            <pc:docMk/>
            <pc:sldMk cId="2478299584" sldId="350"/>
            <ac:cxnSpMk id="114" creationId="{D93BDB67-9FF1-45B4-B9BC-49CD4C215F11}"/>
          </ac:cxnSpMkLst>
        </pc:cxnChg>
        <pc:cxnChg chg="add mod">
          <ac:chgData name="Jason  Mayberry" userId="cecd4e79-e9a6-45b1-a01a-f51df2288f6a" providerId="ADAL" clId="{87F60116-861F-41B0-94FE-2A4A1EA80725}" dt="2021-01-13T07:21:26.051" v="5636" actId="571"/>
          <ac:cxnSpMkLst>
            <pc:docMk/>
            <pc:sldMk cId="2478299584" sldId="350"/>
            <ac:cxnSpMk id="115" creationId="{043115E6-84BF-4F2E-9FD0-BADF9C9BBE8E}"/>
          </ac:cxnSpMkLst>
        </pc:cxnChg>
        <pc:cxnChg chg="mod">
          <ac:chgData name="Jason  Mayberry" userId="cecd4e79-e9a6-45b1-a01a-f51df2288f6a" providerId="ADAL" clId="{87F60116-861F-41B0-94FE-2A4A1EA80725}" dt="2021-01-13T07:21:26.051" v="5636" actId="571"/>
          <ac:cxnSpMkLst>
            <pc:docMk/>
            <pc:sldMk cId="2478299584" sldId="350"/>
            <ac:cxnSpMk id="117" creationId="{7E20140C-10EB-426B-BAB1-171611B01622}"/>
          </ac:cxnSpMkLst>
        </pc:cxnChg>
        <pc:cxnChg chg="mod">
          <ac:chgData name="Jason  Mayberry" userId="cecd4e79-e9a6-45b1-a01a-f51df2288f6a" providerId="ADAL" clId="{87F60116-861F-41B0-94FE-2A4A1EA80725}" dt="2021-01-13T07:21:26.051" v="5636" actId="571"/>
          <ac:cxnSpMkLst>
            <pc:docMk/>
            <pc:sldMk cId="2478299584" sldId="350"/>
            <ac:cxnSpMk id="118" creationId="{6922D74F-B214-4A64-A4D2-98A241C1A056}"/>
          </ac:cxnSpMkLst>
        </pc:cxnChg>
      </pc:sldChg>
      <pc:sldChg chg="modSp add mod">
        <pc:chgData name="Jason  Mayberry" userId="cecd4e79-e9a6-45b1-a01a-f51df2288f6a" providerId="ADAL" clId="{87F60116-861F-41B0-94FE-2A4A1EA80725}" dt="2021-01-13T05:54:36.925" v="2732" actId="20577"/>
        <pc:sldMkLst>
          <pc:docMk/>
          <pc:sldMk cId="2737065902" sldId="351"/>
        </pc:sldMkLst>
        <pc:spChg chg="mod">
          <ac:chgData name="Jason  Mayberry" userId="cecd4e79-e9a6-45b1-a01a-f51df2288f6a" providerId="ADAL" clId="{87F60116-861F-41B0-94FE-2A4A1EA80725}" dt="2021-01-13T05:54:36.925" v="2732" actId="20577"/>
          <ac:spMkLst>
            <pc:docMk/>
            <pc:sldMk cId="2737065902" sldId="351"/>
            <ac:spMk id="2" creationId="{00000000-0000-0000-0000-000000000000}"/>
          </ac:spMkLst>
        </pc:spChg>
      </pc:sldChg>
      <pc:sldChg chg="addSp delSp modSp add del mod ord delAnim modAnim">
        <pc:chgData name="Jason  Mayberry" userId="cecd4e79-e9a6-45b1-a01a-f51df2288f6a" providerId="ADAL" clId="{87F60116-861F-41B0-94FE-2A4A1EA80725}" dt="2021-01-13T07:55:58.431" v="6608" actId="47"/>
        <pc:sldMkLst>
          <pc:docMk/>
          <pc:sldMk cId="3547604235" sldId="352"/>
        </pc:sldMkLst>
        <pc:spChg chg="mod">
          <ac:chgData name="Jason  Mayberry" userId="cecd4e79-e9a6-45b1-a01a-f51df2288f6a" providerId="ADAL" clId="{87F60116-861F-41B0-94FE-2A4A1EA80725}" dt="2021-01-13T05:58:58.155" v="3053" actId="20577"/>
          <ac:spMkLst>
            <pc:docMk/>
            <pc:sldMk cId="3547604235" sldId="352"/>
            <ac:spMk id="7" creationId="{5B5ADC66-D1E9-429D-AFD0-5EB903DC7462}"/>
          </ac:spMkLst>
        </pc:spChg>
        <pc:spChg chg="del">
          <ac:chgData name="Jason  Mayberry" userId="cecd4e79-e9a6-45b1-a01a-f51df2288f6a" providerId="ADAL" clId="{87F60116-861F-41B0-94FE-2A4A1EA80725}" dt="2021-01-13T05:58:48.524" v="3013" actId="478"/>
          <ac:spMkLst>
            <pc:docMk/>
            <pc:sldMk cId="3547604235" sldId="352"/>
            <ac:spMk id="9" creationId="{B006B5A7-D835-46D8-98EE-D844D0D361FD}"/>
          </ac:spMkLst>
        </pc:spChg>
        <pc:spChg chg="add mod">
          <ac:chgData name="Jason  Mayberry" userId="cecd4e79-e9a6-45b1-a01a-f51df2288f6a" providerId="ADAL" clId="{87F60116-861F-41B0-94FE-2A4A1EA80725}" dt="2021-01-13T06:03:30.479" v="3438" actId="14100"/>
          <ac:spMkLst>
            <pc:docMk/>
            <pc:sldMk cId="3547604235" sldId="352"/>
            <ac:spMk id="11" creationId="{79958665-119C-425A-861C-D9E115E5346B}"/>
          </ac:spMkLst>
        </pc:spChg>
        <pc:spChg chg="mod">
          <ac:chgData name="Jason  Mayberry" userId="cecd4e79-e9a6-45b1-a01a-f51df2288f6a" providerId="ADAL" clId="{87F60116-861F-41B0-94FE-2A4A1EA80725}" dt="2021-01-13T05:59:11.831" v="3056" actId="571"/>
          <ac:spMkLst>
            <pc:docMk/>
            <pc:sldMk cId="3547604235" sldId="352"/>
            <ac:spMk id="39" creationId="{B4949CBF-7D6D-4D2E-98DD-53A2392D4250}"/>
          </ac:spMkLst>
        </pc:spChg>
        <pc:spChg chg="mod">
          <ac:chgData name="Jason  Mayberry" userId="cecd4e79-e9a6-45b1-a01a-f51df2288f6a" providerId="ADAL" clId="{87F60116-861F-41B0-94FE-2A4A1EA80725}" dt="2021-01-13T05:59:11.831" v="3056" actId="571"/>
          <ac:spMkLst>
            <pc:docMk/>
            <pc:sldMk cId="3547604235" sldId="352"/>
            <ac:spMk id="41" creationId="{869E1E49-A0B6-4581-9ABC-946A94C15B04}"/>
          </ac:spMkLst>
        </pc:spChg>
        <pc:spChg chg="mod">
          <ac:chgData name="Jason  Mayberry" userId="cecd4e79-e9a6-45b1-a01a-f51df2288f6a" providerId="ADAL" clId="{87F60116-861F-41B0-94FE-2A4A1EA80725}" dt="2021-01-13T05:59:11.831" v="3056" actId="571"/>
          <ac:spMkLst>
            <pc:docMk/>
            <pc:sldMk cId="3547604235" sldId="352"/>
            <ac:spMk id="43" creationId="{E9F3BF14-0417-46FA-AE14-362052A4D0B7}"/>
          </ac:spMkLst>
        </pc:spChg>
        <pc:spChg chg="mod">
          <ac:chgData name="Jason  Mayberry" userId="cecd4e79-e9a6-45b1-a01a-f51df2288f6a" providerId="ADAL" clId="{87F60116-861F-41B0-94FE-2A4A1EA80725}" dt="2021-01-13T05:59:11.831" v="3056" actId="571"/>
          <ac:spMkLst>
            <pc:docMk/>
            <pc:sldMk cId="3547604235" sldId="352"/>
            <ac:spMk id="44" creationId="{1A5EDE7A-4CF1-4BD6-8A79-90E4F0CD26CA}"/>
          </ac:spMkLst>
        </pc:spChg>
        <pc:spChg chg="mod">
          <ac:chgData name="Jason  Mayberry" userId="cecd4e79-e9a6-45b1-a01a-f51df2288f6a" providerId="ADAL" clId="{87F60116-861F-41B0-94FE-2A4A1EA80725}" dt="2021-01-13T05:59:45.303" v="3065" actId="1036"/>
          <ac:spMkLst>
            <pc:docMk/>
            <pc:sldMk cId="3547604235" sldId="352"/>
            <ac:spMk id="45" creationId="{AA1F51B3-6F7E-4DEE-84D1-C73B81DDEF7A}"/>
          </ac:spMkLst>
        </pc:spChg>
        <pc:spChg chg="mod">
          <ac:chgData name="Jason  Mayberry" userId="cecd4e79-e9a6-45b1-a01a-f51df2288f6a" providerId="ADAL" clId="{87F60116-861F-41B0-94FE-2A4A1EA80725}" dt="2021-01-13T05:59:11.831" v="3056" actId="571"/>
          <ac:spMkLst>
            <pc:docMk/>
            <pc:sldMk cId="3547604235" sldId="352"/>
            <ac:spMk id="46" creationId="{9048AB78-0CF7-4C7B-96DF-493292C2D85C}"/>
          </ac:spMkLst>
        </pc:spChg>
        <pc:spChg chg="mod">
          <ac:chgData name="Jason  Mayberry" userId="cecd4e79-e9a6-45b1-a01a-f51df2288f6a" providerId="ADAL" clId="{87F60116-861F-41B0-94FE-2A4A1EA80725}" dt="2021-01-13T05:59:11.831" v="3056" actId="571"/>
          <ac:spMkLst>
            <pc:docMk/>
            <pc:sldMk cId="3547604235" sldId="352"/>
            <ac:spMk id="48" creationId="{491AB170-3A61-467E-935F-9AC8EAC8D5B1}"/>
          </ac:spMkLst>
        </pc:spChg>
        <pc:spChg chg="mod">
          <ac:chgData name="Jason  Mayberry" userId="cecd4e79-e9a6-45b1-a01a-f51df2288f6a" providerId="ADAL" clId="{87F60116-861F-41B0-94FE-2A4A1EA80725}" dt="2021-01-13T05:59:11.831" v="3056" actId="571"/>
          <ac:spMkLst>
            <pc:docMk/>
            <pc:sldMk cId="3547604235" sldId="352"/>
            <ac:spMk id="50" creationId="{960960FC-625D-405F-9984-1B205174D2C4}"/>
          </ac:spMkLst>
        </pc:spChg>
        <pc:spChg chg="mod">
          <ac:chgData name="Jason  Mayberry" userId="cecd4e79-e9a6-45b1-a01a-f51df2288f6a" providerId="ADAL" clId="{87F60116-861F-41B0-94FE-2A4A1EA80725}" dt="2021-01-13T05:59:11.831" v="3056" actId="571"/>
          <ac:spMkLst>
            <pc:docMk/>
            <pc:sldMk cId="3547604235" sldId="352"/>
            <ac:spMk id="51" creationId="{8662FB44-08E4-49FF-9928-60EA3B92EFA6}"/>
          </ac:spMkLst>
        </pc:spChg>
        <pc:spChg chg="mod">
          <ac:chgData name="Jason  Mayberry" userId="cecd4e79-e9a6-45b1-a01a-f51df2288f6a" providerId="ADAL" clId="{87F60116-861F-41B0-94FE-2A4A1EA80725}" dt="2021-01-13T05:59:11.831" v="3056" actId="571"/>
          <ac:spMkLst>
            <pc:docMk/>
            <pc:sldMk cId="3547604235" sldId="352"/>
            <ac:spMk id="53" creationId="{936806B0-4205-485B-822B-61AE6E270F4E}"/>
          </ac:spMkLst>
        </pc:spChg>
        <pc:spChg chg="mod">
          <ac:chgData name="Jason  Mayberry" userId="cecd4e79-e9a6-45b1-a01a-f51df2288f6a" providerId="ADAL" clId="{87F60116-861F-41B0-94FE-2A4A1EA80725}" dt="2021-01-13T05:59:11.831" v="3056" actId="571"/>
          <ac:spMkLst>
            <pc:docMk/>
            <pc:sldMk cId="3547604235" sldId="352"/>
            <ac:spMk id="55" creationId="{618B0935-DB94-44BC-865D-4D7C175F1CEA}"/>
          </ac:spMkLst>
        </pc:spChg>
        <pc:spChg chg="mod">
          <ac:chgData name="Jason  Mayberry" userId="cecd4e79-e9a6-45b1-a01a-f51df2288f6a" providerId="ADAL" clId="{87F60116-861F-41B0-94FE-2A4A1EA80725}" dt="2021-01-13T05:59:11.831" v="3056" actId="571"/>
          <ac:spMkLst>
            <pc:docMk/>
            <pc:sldMk cId="3547604235" sldId="352"/>
            <ac:spMk id="56" creationId="{1B38D05E-BE0B-41F0-9DF6-64A6E5400E24}"/>
          </ac:spMkLst>
        </pc:spChg>
        <pc:spChg chg="mod">
          <ac:chgData name="Jason  Mayberry" userId="cecd4e79-e9a6-45b1-a01a-f51df2288f6a" providerId="ADAL" clId="{87F60116-861F-41B0-94FE-2A4A1EA80725}" dt="2021-01-13T05:59:11.831" v="3056" actId="571"/>
          <ac:spMkLst>
            <pc:docMk/>
            <pc:sldMk cId="3547604235" sldId="352"/>
            <ac:spMk id="58" creationId="{9E20A1D2-6CEC-4BF9-A313-D00A432181FA}"/>
          </ac:spMkLst>
        </pc:spChg>
        <pc:spChg chg="mod">
          <ac:chgData name="Jason  Mayberry" userId="cecd4e79-e9a6-45b1-a01a-f51df2288f6a" providerId="ADAL" clId="{87F60116-861F-41B0-94FE-2A4A1EA80725}" dt="2021-01-13T05:59:11.831" v="3056" actId="571"/>
          <ac:spMkLst>
            <pc:docMk/>
            <pc:sldMk cId="3547604235" sldId="352"/>
            <ac:spMk id="60" creationId="{E72B4D01-3B6D-44D3-BD45-17F2261A271B}"/>
          </ac:spMkLst>
        </pc:spChg>
        <pc:spChg chg="mod">
          <ac:chgData name="Jason  Mayberry" userId="cecd4e79-e9a6-45b1-a01a-f51df2288f6a" providerId="ADAL" clId="{87F60116-861F-41B0-94FE-2A4A1EA80725}" dt="2021-01-13T05:59:11.831" v="3056" actId="571"/>
          <ac:spMkLst>
            <pc:docMk/>
            <pc:sldMk cId="3547604235" sldId="352"/>
            <ac:spMk id="61" creationId="{68FE1D6D-FEEF-46F4-807F-E77D85343DBB}"/>
          </ac:spMkLst>
        </pc:spChg>
        <pc:spChg chg="mod">
          <ac:chgData name="Jason  Mayberry" userId="cecd4e79-e9a6-45b1-a01a-f51df2288f6a" providerId="ADAL" clId="{87F60116-861F-41B0-94FE-2A4A1EA80725}" dt="2021-01-13T05:59:11.831" v="3056" actId="571"/>
          <ac:spMkLst>
            <pc:docMk/>
            <pc:sldMk cId="3547604235" sldId="352"/>
            <ac:spMk id="63" creationId="{4D3ADEC1-4E93-402A-9F39-9315E0C0C4F3}"/>
          </ac:spMkLst>
        </pc:spChg>
        <pc:spChg chg="mod">
          <ac:chgData name="Jason  Mayberry" userId="cecd4e79-e9a6-45b1-a01a-f51df2288f6a" providerId="ADAL" clId="{87F60116-861F-41B0-94FE-2A4A1EA80725}" dt="2021-01-13T05:59:11.831" v="3056" actId="571"/>
          <ac:spMkLst>
            <pc:docMk/>
            <pc:sldMk cId="3547604235" sldId="352"/>
            <ac:spMk id="69" creationId="{BBBC2532-F66A-47CF-9C7D-CB5E158C81A5}"/>
          </ac:spMkLst>
        </pc:spChg>
        <pc:spChg chg="mod">
          <ac:chgData name="Jason  Mayberry" userId="cecd4e79-e9a6-45b1-a01a-f51df2288f6a" providerId="ADAL" clId="{87F60116-861F-41B0-94FE-2A4A1EA80725}" dt="2021-01-13T05:59:11.831" v="3056" actId="571"/>
          <ac:spMkLst>
            <pc:docMk/>
            <pc:sldMk cId="3547604235" sldId="352"/>
            <ac:spMk id="70" creationId="{B01BCB2E-2154-47CA-9EAD-A3034716F8A5}"/>
          </ac:spMkLst>
        </pc:spChg>
        <pc:spChg chg="mod">
          <ac:chgData name="Jason  Mayberry" userId="cecd4e79-e9a6-45b1-a01a-f51df2288f6a" providerId="ADAL" clId="{87F60116-861F-41B0-94FE-2A4A1EA80725}" dt="2021-01-13T05:59:46.630" v="3066"/>
          <ac:spMkLst>
            <pc:docMk/>
            <pc:sldMk cId="3547604235" sldId="352"/>
            <ac:spMk id="77" creationId="{CD4F2CDA-5F5D-48F3-9D4B-E1B6E7F610C6}"/>
          </ac:spMkLst>
        </pc:spChg>
        <pc:spChg chg="mod">
          <ac:chgData name="Jason  Mayberry" userId="cecd4e79-e9a6-45b1-a01a-f51df2288f6a" providerId="ADAL" clId="{87F60116-861F-41B0-94FE-2A4A1EA80725}" dt="2021-01-13T05:59:46.630" v="3066"/>
          <ac:spMkLst>
            <pc:docMk/>
            <pc:sldMk cId="3547604235" sldId="352"/>
            <ac:spMk id="79" creationId="{48EED254-2585-486B-8B8E-A34FFDF8FE32}"/>
          </ac:spMkLst>
        </pc:spChg>
        <pc:spChg chg="mod">
          <ac:chgData name="Jason  Mayberry" userId="cecd4e79-e9a6-45b1-a01a-f51df2288f6a" providerId="ADAL" clId="{87F60116-861F-41B0-94FE-2A4A1EA80725}" dt="2021-01-13T05:59:46.630" v="3066"/>
          <ac:spMkLst>
            <pc:docMk/>
            <pc:sldMk cId="3547604235" sldId="352"/>
            <ac:spMk id="81" creationId="{6D01DBA0-21C0-4F09-B1C8-83F3B1F98362}"/>
          </ac:spMkLst>
        </pc:spChg>
        <pc:spChg chg="del">
          <ac:chgData name="Jason  Mayberry" userId="cecd4e79-e9a6-45b1-a01a-f51df2288f6a" providerId="ADAL" clId="{87F60116-861F-41B0-94FE-2A4A1EA80725}" dt="2021-01-13T05:59:01.286" v="3054" actId="478"/>
          <ac:spMkLst>
            <pc:docMk/>
            <pc:sldMk cId="3547604235" sldId="352"/>
            <ac:spMk id="108" creationId="{B73B2185-0B05-40C8-8058-658B7E0E3A87}"/>
          </ac:spMkLst>
        </pc:spChg>
        <pc:grpChg chg="add mod">
          <ac:chgData name="Jason  Mayberry" userId="cecd4e79-e9a6-45b1-a01a-f51df2288f6a" providerId="ADAL" clId="{87F60116-861F-41B0-94FE-2A4A1EA80725}" dt="2021-01-13T06:03:24.331" v="3437" actId="1076"/>
          <ac:grpSpMkLst>
            <pc:docMk/>
            <pc:sldMk cId="3547604235" sldId="352"/>
            <ac:grpSpMk id="10" creationId="{3CD88764-1E18-40AE-8D64-5D09B5729C2A}"/>
          </ac:grpSpMkLst>
        </pc:grpChg>
        <pc:grpChg chg="del">
          <ac:chgData name="Jason  Mayberry" userId="cecd4e79-e9a6-45b1-a01a-f51df2288f6a" providerId="ADAL" clId="{87F60116-861F-41B0-94FE-2A4A1EA80725}" dt="2021-01-13T05:58:48.524" v="3013" actId="478"/>
          <ac:grpSpMkLst>
            <pc:docMk/>
            <pc:sldMk cId="3547604235" sldId="352"/>
            <ac:grpSpMk id="18" creationId="{4D213148-349F-4932-AD6A-0618E03C1099}"/>
          </ac:grpSpMkLst>
        </pc:grpChg>
        <pc:grpChg chg="add mod">
          <ac:chgData name="Jason  Mayberry" userId="cecd4e79-e9a6-45b1-a01a-f51df2288f6a" providerId="ADAL" clId="{87F60116-861F-41B0-94FE-2A4A1EA80725}" dt="2021-01-13T06:00:06.804" v="3068" actId="164"/>
          <ac:grpSpMkLst>
            <pc:docMk/>
            <pc:sldMk cId="3547604235" sldId="352"/>
            <ac:grpSpMk id="38" creationId="{3FED4348-9879-422E-83A8-BC24F745423F}"/>
          </ac:grpSpMkLst>
        </pc:grpChg>
        <pc:grpChg chg="mod">
          <ac:chgData name="Jason  Mayberry" userId="cecd4e79-e9a6-45b1-a01a-f51df2288f6a" providerId="ADAL" clId="{87F60116-861F-41B0-94FE-2A4A1EA80725}" dt="2021-01-13T05:59:11.831" v="3056" actId="571"/>
          <ac:grpSpMkLst>
            <pc:docMk/>
            <pc:sldMk cId="3547604235" sldId="352"/>
            <ac:grpSpMk id="40" creationId="{B0831448-B44A-4A18-8066-351951FBECF7}"/>
          </ac:grpSpMkLst>
        </pc:grpChg>
        <pc:grpChg chg="del mod">
          <ac:chgData name="Jason  Mayberry" userId="cecd4e79-e9a6-45b1-a01a-f51df2288f6a" providerId="ADAL" clId="{87F60116-861F-41B0-94FE-2A4A1EA80725}" dt="2021-01-13T06:00:04.627" v="3067" actId="478"/>
          <ac:grpSpMkLst>
            <pc:docMk/>
            <pc:sldMk cId="3547604235" sldId="352"/>
            <ac:grpSpMk id="42" creationId="{E61B8C8F-3F02-4951-937E-4091401D2CB0}"/>
          </ac:grpSpMkLst>
        </pc:grpChg>
        <pc:grpChg chg="add mod">
          <ac:chgData name="Jason  Mayberry" userId="cecd4e79-e9a6-45b1-a01a-f51df2288f6a" providerId="ADAL" clId="{87F60116-861F-41B0-94FE-2A4A1EA80725}" dt="2021-01-13T06:00:06.804" v="3068" actId="164"/>
          <ac:grpSpMkLst>
            <pc:docMk/>
            <pc:sldMk cId="3547604235" sldId="352"/>
            <ac:grpSpMk id="47" creationId="{5987E03B-4C5D-4DAF-AC2C-1E5B2B52AC50}"/>
          </ac:grpSpMkLst>
        </pc:grpChg>
        <pc:grpChg chg="mod">
          <ac:chgData name="Jason  Mayberry" userId="cecd4e79-e9a6-45b1-a01a-f51df2288f6a" providerId="ADAL" clId="{87F60116-861F-41B0-94FE-2A4A1EA80725}" dt="2021-01-13T05:59:11.831" v="3056" actId="571"/>
          <ac:grpSpMkLst>
            <pc:docMk/>
            <pc:sldMk cId="3547604235" sldId="352"/>
            <ac:grpSpMk id="49" creationId="{65D59DC7-49FB-46F8-A92D-4B41E2DB56E9}"/>
          </ac:grpSpMkLst>
        </pc:grpChg>
        <pc:grpChg chg="add del mod">
          <ac:chgData name="Jason  Mayberry" userId="cecd4e79-e9a6-45b1-a01a-f51df2288f6a" providerId="ADAL" clId="{87F60116-861F-41B0-94FE-2A4A1EA80725}" dt="2021-01-13T05:59:42.646" v="3063" actId="21"/>
          <ac:grpSpMkLst>
            <pc:docMk/>
            <pc:sldMk cId="3547604235" sldId="352"/>
            <ac:grpSpMk id="52" creationId="{777265FC-3188-4FE6-9C7D-E6309F96FB58}"/>
          </ac:grpSpMkLst>
        </pc:grpChg>
        <pc:grpChg chg="mod">
          <ac:chgData name="Jason  Mayberry" userId="cecd4e79-e9a6-45b1-a01a-f51df2288f6a" providerId="ADAL" clId="{87F60116-861F-41B0-94FE-2A4A1EA80725}" dt="2021-01-13T05:59:11.831" v="3056" actId="571"/>
          <ac:grpSpMkLst>
            <pc:docMk/>
            <pc:sldMk cId="3547604235" sldId="352"/>
            <ac:grpSpMk id="54" creationId="{CE45701F-8341-4181-BEEE-35CC88E28A03}"/>
          </ac:grpSpMkLst>
        </pc:grpChg>
        <pc:grpChg chg="add mod">
          <ac:chgData name="Jason  Mayberry" userId="cecd4e79-e9a6-45b1-a01a-f51df2288f6a" providerId="ADAL" clId="{87F60116-861F-41B0-94FE-2A4A1EA80725}" dt="2021-01-13T06:00:06.804" v="3068" actId="164"/>
          <ac:grpSpMkLst>
            <pc:docMk/>
            <pc:sldMk cId="3547604235" sldId="352"/>
            <ac:grpSpMk id="57" creationId="{50AA8E02-9159-425B-ABFB-5686425295BC}"/>
          </ac:grpSpMkLst>
        </pc:grpChg>
        <pc:grpChg chg="mod">
          <ac:chgData name="Jason  Mayberry" userId="cecd4e79-e9a6-45b1-a01a-f51df2288f6a" providerId="ADAL" clId="{87F60116-861F-41B0-94FE-2A4A1EA80725}" dt="2021-01-13T05:59:11.831" v="3056" actId="571"/>
          <ac:grpSpMkLst>
            <pc:docMk/>
            <pc:sldMk cId="3547604235" sldId="352"/>
            <ac:grpSpMk id="59" creationId="{CA856F7B-DEFB-4845-BADE-9DBACE9130A6}"/>
          </ac:grpSpMkLst>
        </pc:grpChg>
        <pc:grpChg chg="add mod">
          <ac:chgData name="Jason  Mayberry" userId="cecd4e79-e9a6-45b1-a01a-f51df2288f6a" providerId="ADAL" clId="{87F60116-861F-41B0-94FE-2A4A1EA80725}" dt="2021-01-13T06:00:06.804" v="3068" actId="164"/>
          <ac:grpSpMkLst>
            <pc:docMk/>
            <pc:sldMk cId="3547604235" sldId="352"/>
            <ac:grpSpMk id="62" creationId="{59A92BC2-38E4-45D9-8BD4-74AD495746FF}"/>
          </ac:grpSpMkLst>
        </pc:grpChg>
        <pc:grpChg chg="mod">
          <ac:chgData name="Jason  Mayberry" userId="cecd4e79-e9a6-45b1-a01a-f51df2288f6a" providerId="ADAL" clId="{87F60116-861F-41B0-94FE-2A4A1EA80725}" dt="2021-01-13T05:59:11.831" v="3056" actId="571"/>
          <ac:grpSpMkLst>
            <pc:docMk/>
            <pc:sldMk cId="3547604235" sldId="352"/>
            <ac:grpSpMk id="64" creationId="{BE3DEEE3-BF14-47B7-A741-C5B3C7499F6B}"/>
          </ac:grpSpMkLst>
        </pc:grpChg>
        <pc:grpChg chg="del mod">
          <ac:chgData name="Jason  Mayberry" userId="cecd4e79-e9a6-45b1-a01a-f51df2288f6a" providerId="ADAL" clId="{87F60116-861F-41B0-94FE-2A4A1EA80725}" dt="2021-01-13T06:00:04.627" v="3067" actId="478"/>
          <ac:grpSpMkLst>
            <pc:docMk/>
            <pc:sldMk cId="3547604235" sldId="352"/>
            <ac:grpSpMk id="65" creationId="{5AECE810-064F-4C02-A315-38EDB76C32DC}"/>
          </ac:grpSpMkLst>
        </pc:grpChg>
        <pc:grpChg chg="add mod">
          <ac:chgData name="Jason  Mayberry" userId="cecd4e79-e9a6-45b1-a01a-f51df2288f6a" providerId="ADAL" clId="{87F60116-861F-41B0-94FE-2A4A1EA80725}" dt="2021-01-13T06:00:06.804" v="3068" actId="164"/>
          <ac:grpSpMkLst>
            <pc:docMk/>
            <pc:sldMk cId="3547604235" sldId="352"/>
            <ac:grpSpMk id="72" creationId="{AA86A470-AD5E-44CC-AEC4-A45B5C3A0FDF}"/>
          </ac:grpSpMkLst>
        </pc:grpChg>
        <pc:grpChg chg="del mod">
          <ac:chgData name="Jason  Mayberry" userId="cecd4e79-e9a6-45b1-a01a-f51df2288f6a" providerId="ADAL" clId="{87F60116-861F-41B0-94FE-2A4A1EA80725}" dt="2021-01-13T06:00:04.627" v="3067" actId="478"/>
          <ac:grpSpMkLst>
            <pc:docMk/>
            <pc:sldMk cId="3547604235" sldId="352"/>
            <ac:grpSpMk id="73" creationId="{432C1F4B-C54C-4846-ABD9-9F9F06A889FF}"/>
          </ac:grpSpMkLst>
        </pc:grpChg>
        <pc:grpChg chg="mod">
          <ac:chgData name="Jason  Mayberry" userId="cecd4e79-e9a6-45b1-a01a-f51df2288f6a" providerId="ADAL" clId="{87F60116-861F-41B0-94FE-2A4A1EA80725}" dt="2021-01-13T05:59:46.630" v="3066"/>
          <ac:grpSpMkLst>
            <pc:docMk/>
            <pc:sldMk cId="3547604235" sldId="352"/>
            <ac:grpSpMk id="78" creationId="{CFBDDA61-FD82-4BFB-A87C-FB089FE4EE67}"/>
          </ac:grpSpMkLst>
        </pc:grpChg>
        <pc:grpChg chg="del mod">
          <ac:chgData name="Jason  Mayberry" userId="cecd4e79-e9a6-45b1-a01a-f51df2288f6a" providerId="ADAL" clId="{87F60116-861F-41B0-94FE-2A4A1EA80725}" dt="2021-01-13T06:00:04.627" v="3067" actId="478"/>
          <ac:grpSpMkLst>
            <pc:docMk/>
            <pc:sldMk cId="3547604235" sldId="352"/>
            <ac:grpSpMk id="84" creationId="{DF79029C-DC2C-4886-B69E-A250F78243A5}"/>
          </ac:grpSpMkLst>
        </pc:grpChg>
        <pc:grpChg chg="del mod">
          <ac:chgData name="Jason  Mayberry" userId="cecd4e79-e9a6-45b1-a01a-f51df2288f6a" providerId="ADAL" clId="{87F60116-861F-41B0-94FE-2A4A1EA80725}" dt="2021-01-13T06:00:04.627" v="3067" actId="478"/>
          <ac:grpSpMkLst>
            <pc:docMk/>
            <pc:sldMk cId="3547604235" sldId="352"/>
            <ac:grpSpMk id="85" creationId="{0851E4E2-5590-41B7-A8E5-2F0EF20A3EC1}"/>
          </ac:grpSpMkLst>
        </pc:grpChg>
      </pc:sldChg>
      <pc:sldChg chg="addSp delSp modSp add mod ord delAnim modAnim">
        <pc:chgData name="Jason  Mayberry" userId="cecd4e79-e9a6-45b1-a01a-f51df2288f6a" providerId="ADAL" clId="{87F60116-861F-41B0-94FE-2A4A1EA80725}" dt="2021-01-13T09:30:56.491" v="9591"/>
        <pc:sldMkLst>
          <pc:docMk/>
          <pc:sldMk cId="451315815" sldId="353"/>
        </pc:sldMkLst>
        <pc:spChg chg="del mod">
          <ac:chgData name="Jason  Mayberry" userId="cecd4e79-e9a6-45b1-a01a-f51df2288f6a" providerId="ADAL" clId="{87F60116-861F-41B0-94FE-2A4A1EA80725}" dt="2021-01-13T06:02:26.169" v="3295" actId="478"/>
          <ac:spMkLst>
            <pc:docMk/>
            <pc:sldMk cId="451315815" sldId="353"/>
            <ac:spMk id="9" creationId="{B006B5A7-D835-46D8-98EE-D844D0D361FD}"/>
          </ac:spMkLst>
        </pc:spChg>
        <pc:spChg chg="add mod">
          <ac:chgData name="Jason  Mayberry" userId="cecd4e79-e9a6-45b1-a01a-f51df2288f6a" providerId="ADAL" clId="{87F60116-861F-41B0-94FE-2A4A1EA80725}" dt="2021-01-13T07:34:06.209" v="5909" actId="1076"/>
          <ac:spMkLst>
            <pc:docMk/>
            <pc:sldMk cId="451315815" sldId="353"/>
            <ac:spMk id="10" creationId="{92A023CD-C182-4F34-AC38-7EE0558D63B6}"/>
          </ac:spMkLst>
        </pc:spChg>
        <pc:spChg chg="add mod">
          <ac:chgData name="Jason  Mayberry" userId="cecd4e79-e9a6-45b1-a01a-f51df2288f6a" providerId="ADAL" clId="{87F60116-861F-41B0-94FE-2A4A1EA80725}" dt="2021-01-13T06:03:12.141" v="3434" actId="20577"/>
          <ac:spMkLst>
            <pc:docMk/>
            <pc:sldMk cId="451315815" sldId="353"/>
            <ac:spMk id="38" creationId="{D71D3AE2-C150-4DFA-86B4-7C090B10C1B3}"/>
          </ac:spMkLst>
        </pc:spChg>
        <pc:spChg chg="add del mod">
          <ac:chgData name="Jason  Mayberry" userId="cecd4e79-e9a6-45b1-a01a-f51df2288f6a" providerId="ADAL" clId="{87F60116-861F-41B0-94FE-2A4A1EA80725}" dt="2021-01-13T06:04:06.659" v="3473" actId="478"/>
          <ac:spMkLst>
            <pc:docMk/>
            <pc:sldMk cId="451315815" sldId="353"/>
            <ac:spMk id="39" creationId="{24629AB2-DB94-4DD3-9D5F-86042FB86F2D}"/>
          </ac:spMkLst>
        </pc:spChg>
        <pc:spChg chg="mod">
          <ac:chgData name="Jason  Mayberry" userId="cecd4e79-e9a6-45b1-a01a-f51df2288f6a" providerId="ADAL" clId="{87F60116-861F-41B0-94FE-2A4A1EA80725}" dt="2021-01-13T06:53:52.688" v="4797" actId="165"/>
          <ac:spMkLst>
            <pc:docMk/>
            <pc:sldMk cId="451315815" sldId="353"/>
            <ac:spMk id="47" creationId="{491198D5-F8D6-45AF-86BB-0189036F32E8}"/>
          </ac:spMkLst>
        </pc:spChg>
        <pc:spChg chg="mod">
          <ac:chgData name="Jason  Mayberry" userId="cecd4e79-e9a6-45b1-a01a-f51df2288f6a" providerId="ADAL" clId="{87F60116-861F-41B0-94FE-2A4A1EA80725}" dt="2021-01-13T06:53:52.688" v="4797" actId="165"/>
          <ac:spMkLst>
            <pc:docMk/>
            <pc:sldMk cId="451315815" sldId="353"/>
            <ac:spMk id="49" creationId="{0ADD7CD3-B0D9-4A5C-8AD0-3AC9F2D28000}"/>
          </ac:spMkLst>
        </pc:spChg>
        <pc:spChg chg="mod">
          <ac:chgData name="Jason  Mayberry" userId="cecd4e79-e9a6-45b1-a01a-f51df2288f6a" providerId="ADAL" clId="{87F60116-861F-41B0-94FE-2A4A1EA80725}" dt="2021-01-13T06:53:52.688" v="4797" actId="165"/>
          <ac:spMkLst>
            <pc:docMk/>
            <pc:sldMk cId="451315815" sldId="353"/>
            <ac:spMk id="50" creationId="{33B7E74D-9519-4C7A-996C-142E5AB40626}"/>
          </ac:spMkLst>
        </pc:spChg>
        <pc:spChg chg="mod">
          <ac:chgData name="Jason  Mayberry" userId="cecd4e79-e9a6-45b1-a01a-f51df2288f6a" providerId="ADAL" clId="{87F60116-861F-41B0-94FE-2A4A1EA80725}" dt="2021-01-13T06:53:52.688" v="4797" actId="165"/>
          <ac:spMkLst>
            <pc:docMk/>
            <pc:sldMk cId="451315815" sldId="353"/>
            <ac:spMk id="51" creationId="{384A92A6-53A5-42E3-8CD2-85EA5FA54573}"/>
          </ac:spMkLst>
        </pc:spChg>
        <pc:spChg chg="mod">
          <ac:chgData name="Jason  Mayberry" userId="cecd4e79-e9a6-45b1-a01a-f51df2288f6a" providerId="ADAL" clId="{87F60116-861F-41B0-94FE-2A4A1EA80725}" dt="2021-01-13T06:53:52.688" v="4797" actId="165"/>
          <ac:spMkLst>
            <pc:docMk/>
            <pc:sldMk cId="451315815" sldId="353"/>
            <ac:spMk id="53" creationId="{F0E44ED1-4C81-48EC-96FD-7D58078B55F6}"/>
          </ac:spMkLst>
        </pc:spChg>
        <pc:spChg chg="mod">
          <ac:chgData name="Jason  Mayberry" userId="cecd4e79-e9a6-45b1-a01a-f51df2288f6a" providerId="ADAL" clId="{87F60116-861F-41B0-94FE-2A4A1EA80725}" dt="2021-01-13T06:53:52.688" v="4797" actId="165"/>
          <ac:spMkLst>
            <pc:docMk/>
            <pc:sldMk cId="451315815" sldId="353"/>
            <ac:spMk id="54" creationId="{2D09AE95-DA95-402F-B114-79D71B863585}"/>
          </ac:spMkLst>
        </pc:spChg>
        <pc:spChg chg="mod">
          <ac:chgData name="Jason  Mayberry" userId="cecd4e79-e9a6-45b1-a01a-f51df2288f6a" providerId="ADAL" clId="{87F60116-861F-41B0-94FE-2A4A1EA80725}" dt="2021-01-13T06:53:52.688" v="4797" actId="165"/>
          <ac:spMkLst>
            <pc:docMk/>
            <pc:sldMk cId="451315815" sldId="353"/>
            <ac:spMk id="55" creationId="{C8BDA247-A6BD-4089-B87A-99F230912F43}"/>
          </ac:spMkLst>
        </pc:spChg>
        <pc:spChg chg="mod">
          <ac:chgData name="Jason  Mayberry" userId="cecd4e79-e9a6-45b1-a01a-f51df2288f6a" providerId="ADAL" clId="{87F60116-861F-41B0-94FE-2A4A1EA80725}" dt="2021-01-13T06:53:52.688" v="4797" actId="165"/>
          <ac:spMkLst>
            <pc:docMk/>
            <pc:sldMk cId="451315815" sldId="353"/>
            <ac:spMk id="57" creationId="{0DDC0DB7-D404-4724-BBB8-C4D50B8577AF}"/>
          </ac:spMkLst>
        </pc:spChg>
        <pc:spChg chg="mod">
          <ac:chgData name="Jason  Mayberry" userId="cecd4e79-e9a6-45b1-a01a-f51df2288f6a" providerId="ADAL" clId="{87F60116-861F-41B0-94FE-2A4A1EA80725}" dt="2021-01-13T06:53:52.688" v="4797" actId="165"/>
          <ac:spMkLst>
            <pc:docMk/>
            <pc:sldMk cId="451315815" sldId="353"/>
            <ac:spMk id="58" creationId="{54F8474F-72C5-40CF-A5EC-DFD2EC96E971}"/>
          </ac:spMkLst>
        </pc:spChg>
        <pc:spChg chg="mod">
          <ac:chgData name="Jason  Mayberry" userId="cecd4e79-e9a6-45b1-a01a-f51df2288f6a" providerId="ADAL" clId="{87F60116-861F-41B0-94FE-2A4A1EA80725}" dt="2021-01-13T06:53:52.688" v="4797" actId="165"/>
          <ac:spMkLst>
            <pc:docMk/>
            <pc:sldMk cId="451315815" sldId="353"/>
            <ac:spMk id="59" creationId="{EAA44CEA-D94B-4D6F-AA54-0F69F6F3C318}"/>
          </ac:spMkLst>
        </pc:spChg>
        <pc:spChg chg="mod">
          <ac:chgData name="Jason  Mayberry" userId="cecd4e79-e9a6-45b1-a01a-f51df2288f6a" providerId="ADAL" clId="{87F60116-861F-41B0-94FE-2A4A1EA80725}" dt="2021-01-13T06:53:52.688" v="4797" actId="165"/>
          <ac:spMkLst>
            <pc:docMk/>
            <pc:sldMk cId="451315815" sldId="353"/>
            <ac:spMk id="61" creationId="{3818E61D-6912-4088-B6FD-B7E3E26754AA}"/>
          </ac:spMkLst>
        </pc:spChg>
        <pc:spChg chg="mod">
          <ac:chgData name="Jason  Mayberry" userId="cecd4e79-e9a6-45b1-a01a-f51df2288f6a" providerId="ADAL" clId="{87F60116-861F-41B0-94FE-2A4A1EA80725}" dt="2021-01-13T06:53:52.688" v="4797" actId="165"/>
          <ac:spMkLst>
            <pc:docMk/>
            <pc:sldMk cId="451315815" sldId="353"/>
            <ac:spMk id="62" creationId="{36499FC0-25CD-440F-A78F-A89265DA4DDF}"/>
          </ac:spMkLst>
        </pc:spChg>
        <pc:spChg chg="mod">
          <ac:chgData name="Jason  Mayberry" userId="cecd4e79-e9a6-45b1-a01a-f51df2288f6a" providerId="ADAL" clId="{87F60116-861F-41B0-94FE-2A4A1EA80725}" dt="2021-01-13T06:53:52.688" v="4797" actId="165"/>
          <ac:spMkLst>
            <pc:docMk/>
            <pc:sldMk cId="451315815" sldId="353"/>
            <ac:spMk id="63" creationId="{2A944D6D-A550-4493-AB2E-4FFD796C6FD5}"/>
          </ac:spMkLst>
        </pc:spChg>
        <pc:spChg chg="mod">
          <ac:chgData name="Jason  Mayberry" userId="cecd4e79-e9a6-45b1-a01a-f51df2288f6a" providerId="ADAL" clId="{87F60116-861F-41B0-94FE-2A4A1EA80725}" dt="2021-01-13T06:56:03.599" v="4823" actId="207"/>
          <ac:spMkLst>
            <pc:docMk/>
            <pc:sldMk cId="451315815" sldId="353"/>
            <ac:spMk id="69" creationId="{32D641CC-8DD9-46A1-A6F3-73B7A5611F4B}"/>
          </ac:spMkLst>
        </pc:spChg>
        <pc:spChg chg="mod">
          <ac:chgData name="Jason  Mayberry" userId="cecd4e79-e9a6-45b1-a01a-f51df2288f6a" providerId="ADAL" clId="{87F60116-861F-41B0-94FE-2A4A1EA80725}" dt="2021-01-13T06:53:52.688" v="4797" actId="165"/>
          <ac:spMkLst>
            <pc:docMk/>
            <pc:sldMk cId="451315815" sldId="353"/>
            <ac:spMk id="70" creationId="{656F7CD6-22F4-450F-AA4E-3A3C35EE40D7}"/>
          </ac:spMkLst>
        </pc:spChg>
        <pc:spChg chg="mod">
          <ac:chgData name="Jason  Mayberry" userId="cecd4e79-e9a6-45b1-a01a-f51df2288f6a" providerId="ADAL" clId="{87F60116-861F-41B0-94FE-2A4A1EA80725}" dt="2021-01-13T06:53:52.688" v="4797" actId="165"/>
          <ac:spMkLst>
            <pc:docMk/>
            <pc:sldMk cId="451315815" sldId="353"/>
            <ac:spMk id="72" creationId="{25B15632-F994-4F44-9F2E-F1B715B9BE9C}"/>
          </ac:spMkLst>
        </pc:spChg>
        <pc:spChg chg="mod">
          <ac:chgData name="Jason  Mayberry" userId="cecd4e79-e9a6-45b1-a01a-f51df2288f6a" providerId="ADAL" clId="{87F60116-861F-41B0-94FE-2A4A1EA80725}" dt="2021-01-13T06:53:52.688" v="4797" actId="165"/>
          <ac:spMkLst>
            <pc:docMk/>
            <pc:sldMk cId="451315815" sldId="353"/>
            <ac:spMk id="77" creationId="{BFE8B635-6C2D-4236-A84C-BE5A1D428989}"/>
          </ac:spMkLst>
        </pc:spChg>
        <pc:spChg chg="mod">
          <ac:chgData name="Jason  Mayberry" userId="cecd4e79-e9a6-45b1-a01a-f51df2288f6a" providerId="ADAL" clId="{87F60116-861F-41B0-94FE-2A4A1EA80725}" dt="2021-01-13T06:53:52.688" v="4797" actId="165"/>
          <ac:spMkLst>
            <pc:docMk/>
            <pc:sldMk cId="451315815" sldId="353"/>
            <ac:spMk id="78" creationId="{9FB441C4-8821-490B-BA17-38F2D73BF156}"/>
          </ac:spMkLst>
        </pc:spChg>
        <pc:spChg chg="mod">
          <ac:chgData name="Jason  Mayberry" userId="cecd4e79-e9a6-45b1-a01a-f51df2288f6a" providerId="ADAL" clId="{87F60116-861F-41B0-94FE-2A4A1EA80725}" dt="2021-01-13T06:06:36.032" v="3490" actId="165"/>
          <ac:spMkLst>
            <pc:docMk/>
            <pc:sldMk cId="451315815" sldId="353"/>
            <ac:spMk id="91" creationId="{0DC3B75C-9997-46C2-99F9-1277DFFFB9CB}"/>
          </ac:spMkLst>
        </pc:spChg>
        <pc:spChg chg="mod">
          <ac:chgData name="Jason  Mayberry" userId="cecd4e79-e9a6-45b1-a01a-f51df2288f6a" providerId="ADAL" clId="{87F60116-861F-41B0-94FE-2A4A1EA80725}" dt="2021-01-13T06:06:36.032" v="3490" actId="165"/>
          <ac:spMkLst>
            <pc:docMk/>
            <pc:sldMk cId="451315815" sldId="353"/>
            <ac:spMk id="97" creationId="{DC458241-FF99-472B-894E-F644463CEAFF}"/>
          </ac:spMkLst>
        </pc:spChg>
        <pc:spChg chg="mod">
          <ac:chgData name="Jason  Mayberry" userId="cecd4e79-e9a6-45b1-a01a-f51df2288f6a" providerId="ADAL" clId="{87F60116-861F-41B0-94FE-2A4A1EA80725}" dt="2021-01-13T06:06:36.032" v="3490" actId="165"/>
          <ac:spMkLst>
            <pc:docMk/>
            <pc:sldMk cId="451315815" sldId="353"/>
            <ac:spMk id="99" creationId="{9D4C03F2-2B54-4147-8598-2928431C307F}"/>
          </ac:spMkLst>
        </pc:spChg>
        <pc:spChg chg="mod">
          <ac:chgData name="Jason  Mayberry" userId="cecd4e79-e9a6-45b1-a01a-f51df2288f6a" providerId="ADAL" clId="{87F60116-861F-41B0-94FE-2A4A1EA80725}" dt="2021-01-13T06:06:36.032" v="3490" actId="165"/>
          <ac:spMkLst>
            <pc:docMk/>
            <pc:sldMk cId="451315815" sldId="353"/>
            <ac:spMk id="100" creationId="{A90C922B-2B45-47EC-B802-B1B32BB20C23}"/>
          </ac:spMkLst>
        </pc:spChg>
        <pc:spChg chg="mod">
          <ac:chgData name="Jason  Mayberry" userId="cecd4e79-e9a6-45b1-a01a-f51df2288f6a" providerId="ADAL" clId="{87F60116-861F-41B0-94FE-2A4A1EA80725}" dt="2021-01-13T06:06:36.032" v="3490" actId="165"/>
          <ac:spMkLst>
            <pc:docMk/>
            <pc:sldMk cId="451315815" sldId="353"/>
            <ac:spMk id="102" creationId="{7BE5B16D-49A2-4E01-93BF-F92F9A74E189}"/>
          </ac:spMkLst>
        </pc:spChg>
        <pc:spChg chg="mod">
          <ac:chgData name="Jason  Mayberry" userId="cecd4e79-e9a6-45b1-a01a-f51df2288f6a" providerId="ADAL" clId="{87F60116-861F-41B0-94FE-2A4A1EA80725}" dt="2021-01-13T06:06:36.032" v="3490" actId="165"/>
          <ac:spMkLst>
            <pc:docMk/>
            <pc:sldMk cId="451315815" sldId="353"/>
            <ac:spMk id="103" creationId="{4678CE32-FA39-4868-B4C2-ABEB141DB42C}"/>
          </ac:spMkLst>
        </pc:spChg>
        <pc:spChg chg="mod">
          <ac:chgData name="Jason  Mayberry" userId="cecd4e79-e9a6-45b1-a01a-f51df2288f6a" providerId="ADAL" clId="{87F60116-861F-41B0-94FE-2A4A1EA80725}" dt="2021-01-13T06:06:50.133" v="3493" actId="571"/>
          <ac:spMkLst>
            <pc:docMk/>
            <pc:sldMk cId="451315815" sldId="353"/>
            <ac:spMk id="104" creationId="{E31AA6D2-D5CF-4FF4-B4DC-021467E8D1FC}"/>
          </ac:spMkLst>
        </pc:spChg>
        <pc:spChg chg="mod">
          <ac:chgData name="Jason  Mayberry" userId="cecd4e79-e9a6-45b1-a01a-f51df2288f6a" providerId="ADAL" clId="{87F60116-861F-41B0-94FE-2A4A1EA80725}" dt="2021-01-13T06:06:50.133" v="3493" actId="571"/>
          <ac:spMkLst>
            <pc:docMk/>
            <pc:sldMk cId="451315815" sldId="353"/>
            <ac:spMk id="106" creationId="{3D5F140D-D9A2-4799-8193-6BA89178E158}"/>
          </ac:spMkLst>
        </pc:spChg>
        <pc:spChg chg="mod">
          <ac:chgData name="Jason  Mayberry" userId="cecd4e79-e9a6-45b1-a01a-f51df2288f6a" providerId="ADAL" clId="{87F60116-861F-41B0-94FE-2A4A1EA80725}" dt="2021-01-13T06:06:50.133" v="3493" actId="571"/>
          <ac:spMkLst>
            <pc:docMk/>
            <pc:sldMk cId="451315815" sldId="353"/>
            <ac:spMk id="107" creationId="{169341C4-FA01-4FA9-B0CA-D19D2962413E}"/>
          </ac:spMkLst>
        </pc:spChg>
        <pc:spChg chg="del">
          <ac:chgData name="Jason  Mayberry" userId="cecd4e79-e9a6-45b1-a01a-f51df2288f6a" providerId="ADAL" clId="{87F60116-861F-41B0-94FE-2A4A1EA80725}" dt="2021-01-13T06:02:28.216" v="3296" actId="478"/>
          <ac:spMkLst>
            <pc:docMk/>
            <pc:sldMk cId="451315815" sldId="353"/>
            <ac:spMk id="108" creationId="{B73B2185-0B05-40C8-8058-658B7E0E3A87}"/>
          </ac:spMkLst>
        </pc:spChg>
        <pc:spChg chg="mod">
          <ac:chgData name="Jason  Mayberry" userId="cecd4e79-e9a6-45b1-a01a-f51df2288f6a" providerId="ADAL" clId="{87F60116-861F-41B0-94FE-2A4A1EA80725}" dt="2021-01-13T06:06:36.032" v="3490" actId="165"/>
          <ac:spMkLst>
            <pc:docMk/>
            <pc:sldMk cId="451315815" sldId="353"/>
            <ac:spMk id="109" creationId="{9D29E018-19E1-4E60-94FB-E629B66C9ED9}"/>
          </ac:spMkLst>
        </pc:spChg>
        <pc:spChg chg="mod">
          <ac:chgData name="Jason  Mayberry" userId="cecd4e79-e9a6-45b1-a01a-f51df2288f6a" providerId="ADAL" clId="{87F60116-861F-41B0-94FE-2A4A1EA80725}" dt="2021-01-13T06:06:36.032" v="3490" actId="165"/>
          <ac:spMkLst>
            <pc:docMk/>
            <pc:sldMk cId="451315815" sldId="353"/>
            <ac:spMk id="111" creationId="{8B45C03D-2809-4DC5-A5E7-594C48AE3EF1}"/>
          </ac:spMkLst>
        </pc:spChg>
        <pc:spChg chg="mod">
          <ac:chgData name="Jason  Mayberry" userId="cecd4e79-e9a6-45b1-a01a-f51df2288f6a" providerId="ADAL" clId="{87F60116-861F-41B0-94FE-2A4A1EA80725}" dt="2021-01-13T06:06:36.032" v="3490" actId="165"/>
          <ac:spMkLst>
            <pc:docMk/>
            <pc:sldMk cId="451315815" sldId="353"/>
            <ac:spMk id="112" creationId="{FD5C22F3-BB3A-410F-813A-6D9EE4FBB72A}"/>
          </ac:spMkLst>
        </pc:spChg>
        <pc:spChg chg="mod">
          <ac:chgData name="Jason  Mayberry" userId="cecd4e79-e9a6-45b1-a01a-f51df2288f6a" providerId="ADAL" clId="{87F60116-861F-41B0-94FE-2A4A1EA80725}" dt="2021-01-13T06:06:36.032" v="3490" actId="165"/>
          <ac:spMkLst>
            <pc:docMk/>
            <pc:sldMk cId="451315815" sldId="353"/>
            <ac:spMk id="113" creationId="{285EE166-7B4C-4EEF-8B4F-4406C7DC2D1B}"/>
          </ac:spMkLst>
        </pc:spChg>
        <pc:spChg chg="mod">
          <ac:chgData name="Jason  Mayberry" userId="cecd4e79-e9a6-45b1-a01a-f51df2288f6a" providerId="ADAL" clId="{87F60116-861F-41B0-94FE-2A4A1EA80725}" dt="2021-01-13T06:06:36.032" v="3490" actId="165"/>
          <ac:spMkLst>
            <pc:docMk/>
            <pc:sldMk cId="451315815" sldId="353"/>
            <ac:spMk id="115" creationId="{639B8951-7104-4227-A6C9-779A72CA5A21}"/>
          </ac:spMkLst>
        </pc:spChg>
        <pc:spChg chg="mod">
          <ac:chgData name="Jason  Mayberry" userId="cecd4e79-e9a6-45b1-a01a-f51df2288f6a" providerId="ADAL" clId="{87F60116-861F-41B0-94FE-2A4A1EA80725}" dt="2021-01-13T06:06:36.032" v="3490" actId="165"/>
          <ac:spMkLst>
            <pc:docMk/>
            <pc:sldMk cId="451315815" sldId="353"/>
            <ac:spMk id="116" creationId="{6535E74E-20A7-4445-B15B-5BBBB23C8790}"/>
          </ac:spMkLst>
        </pc:spChg>
        <pc:spChg chg="mod">
          <ac:chgData name="Jason  Mayberry" userId="cecd4e79-e9a6-45b1-a01a-f51df2288f6a" providerId="ADAL" clId="{87F60116-861F-41B0-94FE-2A4A1EA80725}" dt="2021-01-13T06:06:36.032" v="3490" actId="165"/>
          <ac:spMkLst>
            <pc:docMk/>
            <pc:sldMk cId="451315815" sldId="353"/>
            <ac:spMk id="117" creationId="{FEB8345C-715A-46DB-B434-629DA01B3301}"/>
          </ac:spMkLst>
        </pc:spChg>
        <pc:spChg chg="mod">
          <ac:chgData name="Jason  Mayberry" userId="cecd4e79-e9a6-45b1-a01a-f51df2288f6a" providerId="ADAL" clId="{87F60116-861F-41B0-94FE-2A4A1EA80725}" dt="2021-01-13T06:06:36.032" v="3490" actId="165"/>
          <ac:spMkLst>
            <pc:docMk/>
            <pc:sldMk cId="451315815" sldId="353"/>
            <ac:spMk id="118" creationId="{DC81D331-0E01-45E0-A1F3-7FB6CD7CF56F}"/>
          </ac:spMkLst>
        </pc:spChg>
        <pc:spChg chg="mod">
          <ac:chgData name="Jason  Mayberry" userId="cecd4e79-e9a6-45b1-a01a-f51df2288f6a" providerId="ADAL" clId="{87F60116-861F-41B0-94FE-2A4A1EA80725}" dt="2021-01-13T06:06:36.032" v="3490" actId="165"/>
          <ac:spMkLst>
            <pc:docMk/>
            <pc:sldMk cId="451315815" sldId="353"/>
            <ac:spMk id="119" creationId="{97D7C8BB-C990-4F8F-A796-208784B03292}"/>
          </ac:spMkLst>
        </pc:spChg>
        <pc:spChg chg="mod">
          <ac:chgData name="Jason  Mayberry" userId="cecd4e79-e9a6-45b1-a01a-f51df2288f6a" providerId="ADAL" clId="{87F60116-861F-41B0-94FE-2A4A1EA80725}" dt="2021-01-13T07:34:34.304" v="5915" actId="165"/>
          <ac:spMkLst>
            <pc:docMk/>
            <pc:sldMk cId="451315815" sldId="353"/>
            <ac:spMk id="126" creationId="{738BD584-FFAD-4FBD-BD28-C37682C27CB9}"/>
          </ac:spMkLst>
        </pc:spChg>
        <pc:spChg chg="mod">
          <ac:chgData name="Jason  Mayberry" userId="cecd4e79-e9a6-45b1-a01a-f51df2288f6a" providerId="ADAL" clId="{87F60116-861F-41B0-94FE-2A4A1EA80725}" dt="2021-01-13T07:34:34.304" v="5915" actId="165"/>
          <ac:spMkLst>
            <pc:docMk/>
            <pc:sldMk cId="451315815" sldId="353"/>
            <ac:spMk id="128" creationId="{52089B09-2A08-480F-869E-8893F0927E56}"/>
          </ac:spMkLst>
        </pc:spChg>
        <pc:spChg chg="mod">
          <ac:chgData name="Jason  Mayberry" userId="cecd4e79-e9a6-45b1-a01a-f51df2288f6a" providerId="ADAL" clId="{87F60116-861F-41B0-94FE-2A4A1EA80725}" dt="2021-01-13T07:34:34.304" v="5915" actId="165"/>
          <ac:spMkLst>
            <pc:docMk/>
            <pc:sldMk cId="451315815" sldId="353"/>
            <ac:spMk id="129" creationId="{BE9C2CCD-FF04-4872-B570-AEB25F128890}"/>
          </ac:spMkLst>
        </pc:spChg>
        <pc:spChg chg="del mod ord topLvl">
          <ac:chgData name="Jason  Mayberry" userId="cecd4e79-e9a6-45b1-a01a-f51df2288f6a" providerId="ADAL" clId="{87F60116-861F-41B0-94FE-2A4A1EA80725}" dt="2021-01-13T07:40:17.694" v="6017" actId="478"/>
          <ac:spMkLst>
            <pc:docMk/>
            <pc:sldMk cId="451315815" sldId="353"/>
            <ac:spMk id="130" creationId="{4E846160-3E0A-4542-84DA-EE4B6FAE77C6}"/>
          </ac:spMkLst>
        </pc:spChg>
        <pc:spChg chg="del mod topLvl">
          <ac:chgData name="Jason  Mayberry" userId="cecd4e79-e9a6-45b1-a01a-f51df2288f6a" providerId="ADAL" clId="{87F60116-861F-41B0-94FE-2A4A1EA80725}" dt="2021-01-13T07:40:17.694" v="6017" actId="478"/>
          <ac:spMkLst>
            <pc:docMk/>
            <pc:sldMk cId="451315815" sldId="353"/>
            <ac:spMk id="132" creationId="{B7DBA653-309D-453A-A0FF-9538D3F7A3C8}"/>
          </ac:spMkLst>
        </pc:spChg>
        <pc:spChg chg="del mod topLvl">
          <ac:chgData name="Jason  Mayberry" userId="cecd4e79-e9a6-45b1-a01a-f51df2288f6a" providerId="ADAL" clId="{87F60116-861F-41B0-94FE-2A4A1EA80725}" dt="2021-01-13T07:40:17.694" v="6017" actId="478"/>
          <ac:spMkLst>
            <pc:docMk/>
            <pc:sldMk cId="451315815" sldId="353"/>
            <ac:spMk id="133" creationId="{04D7C728-D0DB-4F9A-B112-6BF570AE716F}"/>
          </ac:spMkLst>
        </pc:spChg>
        <pc:spChg chg="mod">
          <ac:chgData name="Jason  Mayberry" userId="cecd4e79-e9a6-45b1-a01a-f51df2288f6a" providerId="ADAL" clId="{87F60116-861F-41B0-94FE-2A4A1EA80725}" dt="2021-01-13T07:35:39.583" v="5932" actId="571"/>
          <ac:spMkLst>
            <pc:docMk/>
            <pc:sldMk cId="451315815" sldId="353"/>
            <ac:spMk id="134" creationId="{B58AEE48-D584-4039-976B-E47BC5201D95}"/>
          </ac:spMkLst>
        </pc:spChg>
        <pc:spChg chg="mod">
          <ac:chgData name="Jason  Mayberry" userId="cecd4e79-e9a6-45b1-a01a-f51df2288f6a" providerId="ADAL" clId="{87F60116-861F-41B0-94FE-2A4A1EA80725}" dt="2021-01-13T07:35:39.583" v="5932" actId="571"/>
          <ac:spMkLst>
            <pc:docMk/>
            <pc:sldMk cId="451315815" sldId="353"/>
            <ac:spMk id="136" creationId="{136D1C6F-820D-430D-AC19-1B7B96099839}"/>
          </ac:spMkLst>
        </pc:spChg>
        <pc:spChg chg="mod">
          <ac:chgData name="Jason  Mayberry" userId="cecd4e79-e9a6-45b1-a01a-f51df2288f6a" providerId="ADAL" clId="{87F60116-861F-41B0-94FE-2A4A1EA80725}" dt="2021-01-13T07:35:50.113" v="5935" actId="1076"/>
          <ac:spMkLst>
            <pc:docMk/>
            <pc:sldMk cId="451315815" sldId="353"/>
            <ac:spMk id="137" creationId="{C56C123A-7C86-41C4-BBE0-2D29527A4D55}"/>
          </ac:spMkLst>
        </pc:spChg>
        <pc:spChg chg="mod">
          <ac:chgData name="Jason  Mayberry" userId="cecd4e79-e9a6-45b1-a01a-f51df2288f6a" providerId="ADAL" clId="{87F60116-861F-41B0-94FE-2A4A1EA80725}" dt="2021-01-13T07:34:34.304" v="5915" actId="165"/>
          <ac:spMkLst>
            <pc:docMk/>
            <pc:sldMk cId="451315815" sldId="353"/>
            <ac:spMk id="138" creationId="{E5EA7386-3495-4285-AFB3-065217D76288}"/>
          </ac:spMkLst>
        </pc:spChg>
        <pc:spChg chg="mod">
          <ac:chgData name="Jason  Mayberry" userId="cecd4e79-e9a6-45b1-a01a-f51df2288f6a" providerId="ADAL" clId="{87F60116-861F-41B0-94FE-2A4A1EA80725}" dt="2021-01-13T07:34:34.304" v="5915" actId="165"/>
          <ac:spMkLst>
            <pc:docMk/>
            <pc:sldMk cId="451315815" sldId="353"/>
            <ac:spMk id="140" creationId="{DC56F294-7974-4B43-B6FC-0ABB6FE7CFA5}"/>
          </ac:spMkLst>
        </pc:spChg>
        <pc:spChg chg="mod">
          <ac:chgData name="Jason  Mayberry" userId="cecd4e79-e9a6-45b1-a01a-f51df2288f6a" providerId="ADAL" clId="{87F60116-861F-41B0-94FE-2A4A1EA80725}" dt="2021-01-13T07:34:34.304" v="5915" actId="165"/>
          <ac:spMkLst>
            <pc:docMk/>
            <pc:sldMk cId="451315815" sldId="353"/>
            <ac:spMk id="141" creationId="{1D76AC48-9291-476D-AECC-87673DF8D94C}"/>
          </ac:spMkLst>
        </pc:spChg>
        <pc:spChg chg="del mod ord topLvl">
          <ac:chgData name="Jason  Mayberry" userId="cecd4e79-e9a6-45b1-a01a-f51df2288f6a" providerId="ADAL" clId="{87F60116-861F-41B0-94FE-2A4A1EA80725}" dt="2021-01-13T07:40:17.694" v="6017" actId="478"/>
          <ac:spMkLst>
            <pc:docMk/>
            <pc:sldMk cId="451315815" sldId="353"/>
            <ac:spMk id="142" creationId="{085046CB-396F-4E9F-B438-BD2E91DF73D1}"/>
          </ac:spMkLst>
        </pc:spChg>
        <pc:spChg chg="del mod topLvl">
          <ac:chgData name="Jason  Mayberry" userId="cecd4e79-e9a6-45b1-a01a-f51df2288f6a" providerId="ADAL" clId="{87F60116-861F-41B0-94FE-2A4A1EA80725}" dt="2021-01-13T07:40:17.694" v="6017" actId="478"/>
          <ac:spMkLst>
            <pc:docMk/>
            <pc:sldMk cId="451315815" sldId="353"/>
            <ac:spMk id="144" creationId="{9AAEF651-0D09-4A48-8ACF-AF776EAAA0C8}"/>
          </ac:spMkLst>
        </pc:spChg>
        <pc:spChg chg="del mod topLvl">
          <ac:chgData name="Jason  Mayberry" userId="cecd4e79-e9a6-45b1-a01a-f51df2288f6a" providerId="ADAL" clId="{87F60116-861F-41B0-94FE-2A4A1EA80725}" dt="2021-01-13T07:40:17.694" v="6017" actId="478"/>
          <ac:spMkLst>
            <pc:docMk/>
            <pc:sldMk cId="451315815" sldId="353"/>
            <ac:spMk id="145" creationId="{9174A9AA-A092-436D-9B8B-7708B15EACD5}"/>
          </ac:spMkLst>
        </pc:spChg>
        <pc:spChg chg="del mod topLvl">
          <ac:chgData name="Jason  Mayberry" userId="cecd4e79-e9a6-45b1-a01a-f51df2288f6a" providerId="ADAL" clId="{87F60116-861F-41B0-94FE-2A4A1EA80725}" dt="2021-01-13T07:36:04.483" v="5938" actId="478"/>
          <ac:spMkLst>
            <pc:docMk/>
            <pc:sldMk cId="451315815" sldId="353"/>
            <ac:spMk id="146" creationId="{A2DFB845-40CC-4065-981E-BC10E8218E6A}"/>
          </ac:spMkLst>
        </pc:spChg>
        <pc:spChg chg="del mod topLvl">
          <ac:chgData name="Jason  Mayberry" userId="cecd4e79-e9a6-45b1-a01a-f51df2288f6a" providerId="ADAL" clId="{87F60116-861F-41B0-94FE-2A4A1EA80725}" dt="2021-01-13T07:36:04.483" v="5938" actId="478"/>
          <ac:spMkLst>
            <pc:docMk/>
            <pc:sldMk cId="451315815" sldId="353"/>
            <ac:spMk id="147" creationId="{948057BC-A364-4ABB-8462-0DAD0C20BECA}"/>
          </ac:spMkLst>
        </pc:spChg>
        <pc:spChg chg="del mod topLvl">
          <ac:chgData name="Jason  Mayberry" userId="cecd4e79-e9a6-45b1-a01a-f51df2288f6a" providerId="ADAL" clId="{87F60116-861F-41B0-94FE-2A4A1EA80725}" dt="2021-01-13T07:36:04.483" v="5938" actId="478"/>
          <ac:spMkLst>
            <pc:docMk/>
            <pc:sldMk cId="451315815" sldId="353"/>
            <ac:spMk id="148" creationId="{770CE5C7-BFC7-4223-BE2D-6452CE9065BE}"/>
          </ac:spMkLst>
        </pc:spChg>
        <pc:spChg chg="add mod">
          <ac:chgData name="Jason  Mayberry" userId="cecd4e79-e9a6-45b1-a01a-f51df2288f6a" providerId="ADAL" clId="{87F60116-861F-41B0-94FE-2A4A1EA80725}" dt="2021-01-13T06:06:50.133" v="3493" actId="571"/>
          <ac:spMkLst>
            <pc:docMk/>
            <pc:sldMk cId="451315815" sldId="353"/>
            <ac:spMk id="149" creationId="{74F1086D-6F2F-4A4B-9906-28B02F9188CE}"/>
          </ac:spMkLst>
        </pc:spChg>
        <pc:spChg chg="mod">
          <ac:chgData name="Jason  Mayberry" userId="cecd4e79-e9a6-45b1-a01a-f51df2288f6a" providerId="ADAL" clId="{87F60116-861F-41B0-94FE-2A4A1EA80725}" dt="2021-01-13T06:46:43.983" v="4698" actId="165"/>
          <ac:spMkLst>
            <pc:docMk/>
            <pc:sldMk cId="451315815" sldId="353"/>
            <ac:spMk id="156" creationId="{BDF228AA-27D3-48B6-8918-F46B9DCC36FE}"/>
          </ac:spMkLst>
        </pc:spChg>
        <pc:spChg chg="mod">
          <ac:chgData name="Jason  Mayberry" userId="cecd4e79-e9a6-45b1-a01a-f51df2288f6a" providerId="ADAL" clId="{87F60116-861F-41B0-94FE-2A4A1EA80725}" dt="2021-01-13T06:46:43.983" v="4698" actId="165"/>
          <ac:spMkLst>
            <pc:docMk/>
            <pc:sldMk cId="451315815" sldId="353"/>
            <ac:spMk id="158" creationId="{92F651AC-5299-4548-B617-44B7D9BE39D7}"/>
          </ac:spMkLst>
        </pc:spChg>
        <pc:spChg chg="mod">
          <ac:chgData name="Jason  Mayberry" userId="cecd4e79-e9a6-45b1-a01a-f51df2288f6a" providerId="ADAL" clId="{87F60116-861F-41B0-94FE-2A4A1EA80725}" dt="2021-01-13T06:46:43.983" v="4698" actId="165"/>
          <ac:spMkLst>
            <pc:docMk/>
            <pc:sldMk cId="451315815" sldId="353"/>
            <ac:spMk id="159" creationId="{336744FE-19E9-4F9B-8116-563E7F199863}"/>
          </ac:spMkLst>
        </pc:spChg>
        <pc:spChg chg="mod">
          <ac:chgData name="Jason  Mayberry" userId="cecd4e79-e9a6-45b1-a01a-f51df2288f6a" providerId="ADAL" clId="{87F60116-861F-41B0-94FE-2A4A1EA80725}" dt="2021-01-13T06:46:43.983" v="4698" actId="165"/>
          <ac:spMkLst>
            <pc:docMk/>
            <pc:sldMk cId="451315815" sldId="353"/>
            <ac:spMk id="160" creationId="{6697A6DC-20CF-4D6E-8C0B-D9B57C78A407}"/>
          </ac:spMkLst>
        </pc:spChg>
        <pc:spChg chg="del mod">
          <ac:chgData name="Jason  Mayberry" userId="cecd4e79-e9a6-45b1-a01a-f51df2288f6a" providerId="ADAL" clId="{87F60116-861F-41B0-94FE-2A4A1EA80725}" dt="2021-01-13T06:47:14.328" v="4709" actId="21"/>
          <ac:spMkLst>
            <pc:docMk/>
            <pc:sldMk cId="451315815" sldId="353"/>
            <ac:spMk id="162" creationId="{BBE984DD-5C04-49D1-9094-51383FB8A516}"/>
          </ac:spMkLst>
        </pc:spChg>
        <pc:spChg chg="mod">
          <ac:chgData name="Jason  Mayberry" userId="cecd4e79-e9a6-45b1-a01a-f51df2288f6a" providerId="ADAL" clId="{87F60116-861F-41B0-94FE-2A4A1EA80725}" dt="2021-01-13T06:46:43.983" v="4698" actId="165"/>
          <ac:spMkLst>
            <pc:docMk/>
            <pc:sldMk cId="451315815" sldId="353"/>
            <ac:spMk id="163" creationId="{98751D02-1A32-4850-AF8F-F2BC43DA20EE}"/>
          </ac:spMkLst>
        </pc:spChg>
        <pc:spChg chg="mod">
          <ac:chgData name="Jason  Mayberry" userId="cecd4e79-e9a6-45b1-a01a-f51df2288f6a" providerId="ADAL" clId="{87F60116-861F-41B0-94FE-2A4A1EA80725}" dt="2021-01-13T06:46:43.983" v="4698" actId="165"/>
          <ac:spMkLst>
            <pc:docMk/>
            <pc:sldMk cId="451315815" sldId="353"/>
            <ac:spMk id="164" creationId="{DF6B1DD8-BFEC-4B17-95DD-54E630DF7846}"/>
          </ac:spMkLst>
        </pc:spChg>
        <pc:spChg chg="mod">
          <ac:chgData name="Jason  Mayberry" userId="cecd4e79-e9a6-45b1-a01a-f51df2288f6a" providerId="ADAL" clId="{87F60116-861F-41B0-94FE-2A4A1EA80725}" dt="2021-01-13T06:46:55.939" v="4704" actId="20577"/>
          <ac:spMkLst>
            <pc:docMk/>
            <pc:sldMk cId="451315815" sldId="353"/>
            <ac:spMk id="166" creationId="{E408E856-1BBC-47E2-879E-BAE6EC23748F}"/>
          </ac:spMkLst>
        </pc:spChg>
        <pc:spChg chg="mod">
          <ac:chgData name="Jason  Mayberry" userId="cecd4e79-e9a6-45b1-a01a-f51df2288f6a" providerId="ADAL" clId="{87F60116-861F-41B0-94FE-2A4A1EA80725}" dt="2021-01-13T06:46:43.983" v="4698" actId="165"/>
          <ac:spMkLst>
            <pc:docMk/>
            <pc:sldMk cId="451315815" sldId="353"/>
            <ac:spMk id="167" creationId="{F651E267-6A14-4CD9-9725-6543165F4B99}"/>
          </ac:spMkLst>
        </pc:spChg>
        <pc:spChg chg="mod">
          <ac:chgData name="Jason  Mayberry" userId="cecd4e79-e9a6-45b1-a01a-f51df2288f6a" providerId="ADAL" clId="{87F60116-861F-41B0-94FE-2A4A1EA80725}" dt="2021-01-13T06:46:43.983" v="4698" actId="165"/>
          <ac:spMkLst>
            <pc:docMk/>
            <pc:sldMk cId="451315815" sldId="353"/>
            <ac:spMk id="168" creationId="{5F974C81-3D3D-401D-80E0-27A25FC7D70B}"/>
          </ac:spMkLst>
        </pc:spChg>
        <pc:spChg chg="mod">
          <ac:chgData name="Jason  Mayberry" userId="cecd4e79-e9a6-45b1-a01a-f51df2288f6a" providerId="ADAL" clId="{87F60116-861F-41B0-94FE-2A4A1EA80725}" dt="2021-01-13T06:46:43.983" v="4698" actId="165"/>
          <ac:spMkLst>
            <pc:docMk/>
            <pc:sldMk cId="451315815" sldId="353"/>
            <ac:spMk id="170" creationId="{8D42AD85-982C-4BE8-ADEA-A1D0ED6239D0}"/>
          </ac:spMkLst>
        </pc:spChg>
        <pc:spChg chg="mod">
          <ac:chgData name="Jason  Mayberry" userId="cecd4e79-e9a6-45b1-a01a-f51df2288f6a" providerId="ADAL" clId="{87F60116-861F-41B0-94FE-2A4A1EA80725}" dt="2021-01-13T06:46:43.983" v="4698" actId="165"/>
          <ac:spMkLst>
            <pc:docMk/>
            <pc:sldMk cId="451315815" sldId="353"/>
            <ac:spMk id="171" creationId="{30C630AD-E800-4DC6-9455-DC9B9AC00034}"/>
          </ac:spMkLst>
        </pc:spChg>
        <pc:spChg chg="mod">
          <ac:chgData name="Jason  Mayberry" userId="cecd4e79-e9a6-45b1-a01a-f51df2288f6a" providerId="ADAL" clId="{87F60116-861F-41B0-94FE-2A4A1EA80725}" dt="2021-01-13T06:46:43.983" v="4698" actId="165"/>
          <ac:spMkLst>
            <pc:docMk/>
            <pc:sldMk cId="451315815" sldId="353"/>
            <ac:spMk id="172" creationId="{EEF6048B-2C0D-42F8-845A-4C1A0EE72F70}"/>
          </ac:spMkLst>
        </pc:spChg>
        <pc:spChg chg="mod">
          <ac:chgData name="Jason  Mayberry" userId="cecd4e79-e9a6-45b1-a01a-f51df2288f6a" providerId="ADAL" clId="{87F60116-861F-41B0-94FE-2A4A1EA80725}" dt="2021-01-13T06:46:43.983" v="4698" actId="165"/>
          <ac:spMkLst>
            <pc:docMk/>
            <pc:sldMk cId="451315815" sldId="353"/>
            <ac:spMk id="174" creationId="{9EAB5DE3-F175-428D-A6D4-FE6F6A8D4ED0}"/>
          </ac:spMkLst>
        </pc:spChg>
        <pc:spChg chg="mod">
          <ac:chgData name="Jason  Mayberry" userId="cecd4e79-e9a6-45b1-a01a-f51df2288f6a" providerId="ADAL" clId="{87F60116-861F-41B0-94FE-2A4A1EA80725}" dt="2021-01-13T06:46:43.983" v="4698" actId="165"/>
          <ac:spMkLst>
            <pc:docMk/>
            <pc:sldMk cId="451315815" sldId="353"/>
            <ac:spMk id="175" creationId="{AB698F55-D73B-450A-89A4-26A1B1134DF0}"/>
          </ac:spMkLst>
        </pc:spChg>
        <pc:spChg chg="mod">
          <ac:chgData name="Jason  Mayberry" userId="cecd4e79-e9a6-45b1-a01a-f51df2288f6a" providerId="ADAL" clId="{87F60116-861F-41B0-94FE-2A4A1EA80725}" dt="2021-01-13T06:46:43.983" v="4698" actId="165"/>
          <ac:spMkLst>
            <pc:docMk/>
            <pc:sldMk cId="451315815" sldId="353"/>
            <ac:spMk id="176" creationId="{E819D73D-B100-4647-90A1-8DF679C650B3}"/>
          </ac:spMkLst>
        </pc:spChg>
        <pc:spChg chg="mod">
          <ac:chgData name="Jason  Mayberry" userId="cecd4e79-e9a6-45b1-a01a-f51df2288f6a" providerId="ADAL" clId="{87F60116-861F-41B0-94FE-2A4A1EA80725}" dt="2021-01-13T06:46:43.983" v="4698" actId="165"/>
          <ac:spMkLst>
            <pc:docMk/>
            <pc:sldMk cId="451315815" sldId="353"/>
            <ac:spMk id="177" creationId="{FB8B9426-4C58-41BE-9048-73711F6BEABE}"/>
          </ac:spMkLst>
        </pc:spChg>
        <pc:spChg chg="mod">
          <ac:chgData name="Jason  Mayberry" userId="cecd4e79-e9a6-45b1-a01a-f51df2288f6a" providerId="ADAL" clId="{87F60116-861F-41B0-94FE-2A4A1EA80725}" dt="2021-01-13T06:46:43.983" v="4698" actId="165"/>
          <ac:spMkLst>
            <pc:docMk/>
            <pc:sldMk cId="451315815" sldId="353"/>
            <ac:spMk id="178" creationId="{B98B36B7-BC7B-4AE0-AC99-0A71FFF7BAA2}"/>
          </ac:spMkLst>
        </pc:spChg>
        <pc:spChg chg="del mod topLvl">
          <ac:chgData name="Jason  Mayberry" userId="cecd4e79-e9a6-45b1-a01a-f51df2288f6a" providerId="ADAL" clId="{87F60116-861F-41B0-94FE-2A4A1EA80725}" dt="2021-01-13T06:54:43.304" v="4810" actId="21"/>
          <ac:spMkLst>
            <pc:docMk/>
            <pc:sldMk cId="451315815" sldId="353"/>
            <ac:spMk id="185" creationId="{6BE5F40E-CA24-4970-9226-076CC377E460}"/>
          </ac:spMkLst>
        </pc:spChg>
        <pc:spChg chg="mod topLvl">
          <ac:chgData name="Jason  Mayberry" userId="cecd4e79-e9a6-45b1-a01a-f51df2288f6a" providerId="ADAL" clId="{87F60116-861F-41B0-94FE-2A4A1EA80725}" dt="2021-01-13T07:34:10.978" v="5910" actId="164"/>
          <ac:spMkLst>
            <pc:docMk/>
            <pc:sldMk cId="451315815" sldId="353"/>
            <ac:spMk id="187" creationId="{BCF4D192-917E-48F9-9A92-8326E2357E33}"/>
          </ac:spMkLst>
        </pc:spChg>
        <pc:spChg chg="mod topLvl">
          <ac:chgData name="Jason  Mayberry" userId="cecd4e79-e9a6-45b1-a01a-f51df2288f6a" providerId="ADAL" clId="{87F60116-861F-41B0-94FE-2A4A1EA80725}" dt="2021-01-13T07:34:10.978" v="5910" actId="164"/>
          <ac:spMkLst>
            <pc:docMk/>
            <pc:sldMk cId="451315815" sldId="353"/>
            <ac:spMk id="188" creationId="{9AADF38E-7F2A-4324-AF0D-E37575079BF5}"/>
          </ac:spMkLst>
        </pc:spChg>
        <pc:spChg chg="del mod topLvl">
          <ac:chgData name="Jason  Mayberry" userId="cecd4e79-e9a6-45b1-a01a-f51df2288f6a" providerId="ADAL" clId="{87F60116-861F-41B0-94FE-2A4A1EA80725}" dt="2021-01-13T06:54:43.304" v="4810" actId="21"/>
          <ac:spMkLst>
            <pc:docMk/>
            <pc:sldMk cId="451315815" sldId="353"/>
            <ac:spMk id="189" creationId="{E3D5A6ED-089A-46CE-9248-7B98BE9C19ED}"/>
          </ac:spMkLst>
        </pc:spChg>
        <pc:spChg chg="mod topLvl">
          <ac:chgData name="Jason  Mayberry" userId="cecd4e79-e9a6-45b1-a01a-f51df2288f6a" providerId="ADAL" clId="{87F60116-861F-41B0-94FE-2A4A1EA80725}" dt="2021-01-13T07:34:10.978" v="5910" actId="164"/>
          <ac:spMkLst>
            <pc:docMk/>
            <pc:sldMk cId="451315815" sldId="353"/>
            <ac:spMk id="191" creationId="{0644257B-1C7F-418D-9E0B-A0E407AE662B}"/>
          </ac:spMkLst>
        </pc:spChg>
        <pc:spChg chg="mod topLvl">
          <ac:chgData name="Jason  Mayberry" userId="cecd4e79-e9a6-45b1-a01a-f51df2288f6a" providerId="ADAL" clId="{87F60116-861F-41B0-94FE-2A4A1EA80725}" dt="2021-01-13T07:34:10.978" v="5910" actId="164"/>
          <ac:spMkLst>
            <pc:docMk/>
            <pc:sldMk cId="451315815" sldId="353"/>
            <ac:spMk id="192" creationId="{341497EA-628E-4DF1-80CE-5EE2F54A9690}"/>
          </ac:spMkLst>
        </pc:spChg>
        <pc:spChg chg="del mod topLvl">
          <ac:chgData name="Jason  Mayberry" userId="cecd4e79-e9a6-45b1-a01a-f51df2288f6a" providerId="ADAL" clId="{87F60116-861F-41B0-94FE-2A4A1EA80725}" dt="2021-01-13T06:54:43.304" v="4810" actId="21"/>
          <ac:spMkLst>
            <pc:docMk/>
            <pc:sldMk cId="451315815" sldId="353"/>
            <ac:spMk id="193" creationId="{7671A7A6-006F-4E4C-BFF4-8529D90F5AC8}"/>
          </ac:spMkLst>
        </pc:spChg>
        <pc:spChg chg="mod topLvl">
          <ac:chgData name="Jason  Mayberry" userId="cecd4e79-e9a6-45b1-a01a-f51df2288f6a" providerId="ADAL" clId="{87F60116-861F-41B0-94FE-2A4A1EA80725}" dt="2021-01-13T07:34:10.978" v="5910" actId="164"/>
          <ac:spMkLst>
            <pc:docMk/>
            <pc:sldMk cId="451315815" sldId="353"/>
            <ac:spMk id="195" creationId="{E1651065-7FB2-4EBA-A036-B88D1DCD723E}"/>
          </ac:spMkLst>
        </pc:spChg>
        <pc:spChg chg="mod topLvl">
          <ac:chgData name="Jason  Mayberry" userId="cecd4e79-e9a6-45b1-a01a-f51df2288f6a" providerId="ADAL" clId="{87F60116-861F-41B0-94FE-2A4A1EA80725}" dt="2021-01-13T07:34:10.978" v="5910" actId="164"/>
          <ac:spMkLst>
            <pc:docMk/>
            <pc:sldMk cId="451315815" sldId="353"/>
            <ac:spMk id="196" creationId="{E9E4ABF7-B584-4A00-999E-15543339BFFA}"/>
          </ac:spMkLst>
        </pc:spChg>
        <pc:spChg chg="del mod topLvl">
          <ac:chgData name="Jason  Mayberry" userId="cecd4e79-e9a6-45b1-a01a-f51df2288f6a" providerId="ADAL" clId="{87F60116-861F-41B0-94FE-2A4A1EA80725}" dt="2021-01-13T06:54:43.304" v="4810" actId="21"/>
          <ac:spMkLst>
            <pc:docMk/>
            <pc:sldMk cId="451315815" sldId="353"/>
            <ac:spMk id="197" creationId="{F21F6840-3C32-4EF5-9F11-6178B97D2454}"/>
          </ac:spMkLst>
        </pc:spChg>
        <pc:spChg chg="mod topLvl">
          <ac:chgData name="Jason  Mayberry" userId="cecd4e79-e9a6-45b1-a01a-f51df2288f6a" providerId="ADAL" clId="{87F60116-861F-41B0-94FE-2A4A1EA80725}" dt="2021-01-13T07:34:10.978" v="5910" actId="164"/>
          <ac:spMkLst>
            <pc:docMk/>
            <pc:sldMk cId="451315815" sldId="353"/>
            <ac:spMk id="199" creationId="{77E358A9-21CC-4F3B-8C97-17DB6B0B528A}"/>
          </ac:spMkLst>
        </pc:spChg>
        <pc:spChg chg="mod topLvl">
          <ac:chgData name="Jason  Mayberry" userId="cecd4e79-e9a6-45b1-a01a-f51df2288f6a" providerId="ADAL" clId="{87F60116-861F-41B0-94FE-2A4A1EA80725}" dt="2021-01-13T07:34:10.978" v="5910" actId="164"/>
          <ac:spMkLst>
            <pc:docMk/>
            <pc:sldMk cId="451315815" sldId="353"/>
            <ac:spMk id="200" creationId="{06D63506-D062-4F25-A9F5-583F09D278BF}"/>
          </ac:spMkLst>
        </pc:spChg>
        <pc:spChg chg="mod topLvl">
          <ac:chgData name="Jason  Mayberry" userId="cecd4e79-e9a6-45b1-a01a-f51df2288f6a" providerId="ADAL" clId="{87F60116-861F-41B0-94FE-2A4A1EA80725}" dt="2021-01-13T07:34:10.978" v="5910" actId="164"/>
          <ac:spMkLst>
            <pc:docMk/>
            <pc:sldMk cId="451315815" sldId="353"/>
            <ac:spMk id="201" creationId="{5AE71297-8C09-490A-B953-EAFC6A015F7D}"/>
          </ac:spMkLst>
        </pc:spChg>
        <pc:spChg chg="mod topLvl">
          <ac:chgData name="Jason  Mayberry" userId="cecd4e79-e9a6-45b1-a01a-f51df2288f6a" providerId="ADAL" clId="{87F60116-861F-41B0-94FE-2A4A1EA80725}" dt="2021-01-13T07:34:10.978" v="5910" actId="164"/>
          <ac:spMkLst>
            <pc:docMk/>
            <pc:sldMk cId="451315815" sldId="353"/>
            <ac:spMk id="203" creationId="{FB9BB37D-15E0-4359-BB1E-BE59B5093941}"/>
          </ac:spMkLst>
        </pc:spChg>
        <pc:spChg chg="mod topLvl">
          <ac:chgData name="Jason  Mayberry" userId="cecd4e79-e9a6-45b1-a01a-f51df2288f6a" providerId="ADAL" clId="{87F60116-861F-41B0-94FE-2A4A1EA80725}" dt="2021-01-13T07:34:10.978" v="5910" actId="164"/>
          <ac:spMkLst>
            <pc:docMk/>
            <pc:sldMk cId="451315815" sldId="353"/>
            <ac:spMk id="204" creationId="{FCB28466-B930-4283-92EE-395B678F6769}"/>
          </ac:spMkLst>
        </pc:spChg>
        <pc:spChg chg="mod topLvl">
          <ac:chgData name="Jason  Mayberry" userId="cecd4e79-e9a6-45b1-a01a-f51df2288f6a" providerId="ADAL" clId="{87F60116-861F-41B0-94FE-2A4A1EA80725}" dt="2021-01-13T07:34:10.978" v="5910" actId="164"/>
          <ac:spMkLst>
            <pc:docMk/>
            <pc:sldMk cId="451315815" sldId="353"/>
            <ac:spMk id="205" creationId="{BBDEBF7C-C88A-4EB5-8AE0-DFBD0FD79353}"/>
          </ac:spMkLst>
        </pc:spChg>
        <pc:spChg chg="mod topLvl">
          <ac:chgData name="Jason  Mayberry" userId="cecd4e79-e9a6-45b1-a01a-f51df2288f6a" providerId="ADAL" clId="{87F60116-861F-41B0-94FE-2A4A1EA80725}" dt="2021-01-13T07:34:10.978" v="5910" actId="164"/>
          <ac:spMkLst>
            <pc:docMk/>
            <pc:sldMk cId="451315815" sldId="353"/>
            <ac:spMk id="206" creationId="{01083009-3D42-44D0-9E2E-A696C6B4466E}"/>
          </ac:spMkLst>
        </pc:spChg>
        <pc:spChg chg="mod topLvl">
          <ac:chgData name="Jason  Mayberry" userId="cecd4e79-e9a6-45b1-a01a-f51df2288f6a" providerId="ADAL" clId="{87F60116-861F-41B0-94FE-2A4A1EA80725}" dt="2021-01-13T07:34:10.978" v="5910" actId="164"/>
          <ac:spMkLst>
            <pc:docMk/>
            <pc:sldMk cId="451315815" sldId="353"/>
            <ac:spMk id="207" creationId="{052A02FA-61D6-4239-ADB0-DE6D8E212123}"/>
          </ac:spMkLst>
        </pc:spChg>
        <pc:spChg chg="add mod topLvl">
          <ac:chgData name="Jason  Mayberry" userId="cecd4e79-e9a6-45b1-a01a-f51df2288f6a" providerId="ADAL" clId="{87F60116-861F-41B0-94FE-2A4A1EA80725}" dt="2021-01-13T07:34:19.895" v="5913" actId="1076"/>
          <ac:spMkLst>
            <pc:docMk/>
            <pc:sldMk cId="451315815" sldId="353"/>
            <ac:spMk id="208" creationId="{D937FCA8-281F-45DD-92F5-3681B84E5481}"/>
          </ac:spMkLst>
        </pc:spChg>
        <pc:spChg chg="add del mod">
          <ac:chgData name="Jason  Mayberry" userId="cecd4e79-e9a6-45b1-a01a-f51df2288f6a" providerId="ADAL" clId="{87F60116-861F-41B0-94FE-2A4A1EA80725}" dt="2021-01-13T06:45:23.611" v="4674"/>
          <ac:spMkLst>
            <pc:docMk/>
            <pc:sldMk cId="451315815" sldId="353"/>
            <ac:spMk id="209" creationId="{ED0D2F7D-9BBC-47FD-9A0D-518B11F460CD}"/>
          </ac:spMkLst>
        </pc:spChg>
        <pc:spChg chg="add mod">
          <ac:chgData name="Jason  Mayberry" userId="cecd4e79-e9a6-45b1-a01a-f51df2288f6a" providerId="ADAL" clId="{87F60116-861F-41B0-94FE-2A4A1EA80725}" dt="2021-01-13T06:45:30.577" v="4676" actId="571"/>
          <ac:spMkLst>
            <pc:docMk/>
            <pc:sldMk cId="451315815" sldId="353"/>
            <ac:spMk id="210" creationId="{55016401-72E1-4588-A922-C0935A9C6C2F}"/>
          </ac:spMkLst>
        </pc:spChg>
        <pc:spChg chg="add mod topLvl">
          <ac:chgData name="Jason  Mayberry" userId="cecd4e79-e9a6-45b1-a01a-f51df2288f6a" providerId="ADAL" clId="{87F60116-861F-41B0-94FE-2A4A1EA80725}" dt="2021-01-13T07:33:57.962" v="5905" actId="164"/>
          <ac:spMkLst>
            <pc:docMk/>
            <pc:sldMk cId="451315815" sldId="353"/>
            <ac:spMk id="211" creationId="{A2FCF570-090D-4AC9-B951-DA42174C0CC3}"/>
          </ac:spMkLst>
        </pc:spChg>
        <pc:spChg chg="add del mod topLvl">
          <ac:chgData name="Jason  Mayberry" userId="cecd4e79-e9a6-45b1-a01a-f51df2288f6a" providerId="ADAL" clId="{87F60116-861F-41B0-94FE-2A4A1EA80725}" dt="2021-01-13T07:44:35.121" v="6082" actId="478"/>
          <ac:spMkLst>
            <pc:docMk/>
            <pc:sldMk cId="451315815" sldId="353"/>
            <ac:spMk id="212" creationId="{3EC7C10F-A380-46B1-B547-EA9C06C6DDAD}"/>
          </ac:spMkLst>
        </pc:spChg>
        <pc:spChg chg="add mod topLvl">
          <ac:chgData name="Jason  Mayberry" userId="cecd4e79-e9a6-45b1-a01a-f51df2288f6a" providerId="ADAL" clId="{87F60116-861F-41B0-94FE-2A4A1EA80725}" dt="2021-01-13T07:33:57.962" v="5905" actId="164"/>
          <ac:spMkLst>
            <pc:docMk/>
            <pc:sldMk cId="451315815" sldId="353"/>
            <ac:spMk id="213" creationId="{288E99FB-E4C5-42EF-85CD-5221A815377E}"/>
          </ac:spMkLst>
        </pc:spChg>
        <pc:spChg chg="add mod topLvl">
          <ac:chgData name="Jason  Mayberry" userId="cecd4e79-e9a6-45b1-a01a-f51df2288f6a" providerId="ADAL" clId="{87F60116-861F-41B0-94FE-2A4A1EA80725}" dt="2021-01-13T07:33:57.962" v="5905" actId="164"/>
          <ac:spMkLst>
            <pc:docMk/>
            <pc:sldMk cId="451315815" sldId="353"/>
            <ac:spMk id="214" creationId="{A07A3BE9-3D4D-49F0-8F1F-91380CCABBC8}"/>
          </ac:spMkLst>
        </pc:spChg>
        <pc:spChg chg="add mod topLvl">
          <ac:chgData name="Jason  Mayberry" userId="cecd4e79-e9a6-45b1-a01a-f51df2288f6a" providerId="ADAL" clId="{87F60116-861F-41B0-94FE-2A4A1EA80725}" dt="2021-01-13T07:33:57.962" v="5905" actId="164"/>
          <ac:spMkLst>
            <pc:docMk/>
            <pc:sldMk cId="451315815" sldId="353"/>
            <ac:spMk id="215" creationId="{A34B3628-8310-4D21-8A51-7B68CC690172}"/>
          </ac:spMkLst>
        </pc:spChg>
        <pc:spChg chg="add del mod">
          <ac:chgData name="Jason  Mayberry" userId="cecd4e79-e9a6-45b1-a01a-f51df2288f6a" providerId="ADAL" clId="{87F60116-861F-41B0-94FE-2A4A1EA80725}" dt="2021-01-13T06:56:54.305" v="4834" actId="478"/>
          <ac:spMkLst>
            <pc:docMk/>
            <pc:sldMk cId="451315815" sldId="353"/>
            <ac:spMk id="220" creationId="{B8DE21F0-5266-431E-875A-E95566F40731}"/>
          </ac:spMkLst>
        </pc:spChg>
        <pc:spChg chg="mod topLvl">
          <ac:chgData name="Jason  Mayberry" userId="cecd4e79-e9a6-45b1-a01a-f51df2288f6a" providerId="ADAL" clId="{87F60116-861F-41B0-94FE-2A4A1EA80725}" dt="2021-01-13T07:04:56.907" v="4920" actId="571"/>
          <ac:spMkLst>
            <pc:docMk/>
            <pc:sldMk cId="451315815" sldId="353"/>
            <ac:spMk id="222" creationId="{9393F8A5-0F47-441A-A788-7C3C09209A77}"/>
          </ac:spMkLst>
        </pc:spChg>
        <pc:spChg chg="mod topLvl">
          <ac:chgData name="Jason  Mayberry" userId="cecd4e79-e9a6-45b1-a01a-f51df2288f6a" providerId="ADAL" clId="{87F60116-861F-41B0-94FE-2A4A1EA80725}" dt="2021-01-13T07:04:56.907" v="4920" actId="571"/>
          <ac:spMkLst>
            <pc:docMk/>
            <pc:sldMk cId="451315815" sldId="353"/>
            <ac:spMk id="224" creationId="{B16CC1B5-6180-4EA8-9AD8-540536200A4B}"/>
          </ac:spMkLst>
        </pc:spChg>
        <pc:spChg chg="add del mod topLvl">
          <ac:chgData name="Jason  Mayberry" userId="cecd4e79-e9a6-45b1-a01a-f51df2288f6a" providerId="ADAL" clId="{87F60116-861F-41B0-94FE-2A4A1EA80725}" dt="2021-01-13T07:04:56.907" v="4920" actId="571"/>
          <ac:spMkLst>
            <pc:docMk/>
            <pc:sldMk cId="451315815" sldId="353"/>
            <ac:spMk id="225" creationId="{413E217B-B521-42AC-AD58-DAFD7A851E59}"/>
          </ac:spMkLst>
        </pc:spChg>
        <pc:spChg chg="mod topLvl">
          <ac:chgData name="Jason  Mayberry" userId="cecd4e79-e9a6-45b1-a01a-f51df2288f6a" providerId="ADAL" clId="{87F60116-861F-41B0-94FE-2A4A1EA80725}" dt="2021-01-13T07:04:56.907" v="4920" actId="571"/>
          <ac:spMkLst>
            <pc:docMk/>
            <pc:sldMk cId="451315815" sldId="353"/>
            <ac:spMk id="226" creationId="{99A9E670-92FA-4B9A-A76A-AB144B2885C7}"/>
          </ac:spMkLst>
        </pc:spChg>
        <pc:spChg chg="add del mod topLvl">
          <ac:chgData name="Jason  Mayberry" userId="cecd4e79-e9a6-45b1-a01a-f51df2288f6a" providerId="ADAL" clId="{87F60116-861F-41B0-94FE-2A4A1EA80725}" dt="2021-01-13T06:56:29.709" v="4828" actId="478"/>
          <ac:spMkLst>
            <pc:docMk/>
            <pc:sldMk cId="451315815" sldId="353"/>
            <ac:spMk id="227" creationId="{34235784-C050-4349-9952-B04659A6D4BA}"/>
          </ac:spMkLst>
        </pc:spChg>
        <pc:spChg chg="add del mod topLvl">
          <ac:chgData name="Jason  Mayberry" userId="cecd4e79-e9a6-45b1-a01a-f51df2288f6a" providerId="ADAL" clId="{87F60116-861F-41B0-94FE-2A4A1EA80725}" dt="2021-01-13T07:04:56.907" v="4920" actId="571"/>
          <ac:spMkLst>
            <pc:docMk/>
            <pc:sldMk cId="451315815" sldId="353"/>
            <ac:spMk id="228" creationId="{5E94A509-BF6D-4808-BD07-5D8E8AF94111}"/>
          </ac:spMkLst>
        </pc:spChg>
        <pc:spChg chg="add del mod topLvl">
          <ac:chgData name="Jason  Mayberry" userId="cecd4e79-e9a6-45b1-a01a-f51df2288f6a" providerId="ADAL" clId="{87F60116-861F-41B0-94FE-2A4A1EA80725}" dt="2021-01-13T06:56:27.935" v="4827" actId="478"/>
          <ac:spMkLst>
            <pc:docMk/>
            <pc:sldMk cId="451315815" sldId="353"/>
            <ac:spMk id="229" creationId="{CB6469AD-67C7-42F9-A77C-805A23C83AE2}"/>
          </ac:spMkLst>
        </pc:spChg>
        <pc:spChg chg="add mod topLvl">
          <ac:chgData name="Jason  Mayberry" userId="cecd4e79-e9a6-45b1-a01a-f51df2288f6a" providerId="ADAL" clId="{87F60116-861F-41B0-94FE-2A4A1EA80725}" dt="2021-01-13T07:04:56.907" v="4920" actId="571"/>
          <ac:spMkLst>
            <pc:docMk/>
            <pc:sldMk cId="451315815" sldId="353"/>
            <ac:spMk id="230" creationId="{93010B29-E318-4380-B90F-7F3CE5F46B4A}"/>
          </ac:spMkLst>
        </pc:spChg>
        <pc:spChg chg="add del mod topLvl">
          <ac:chgData name="Jason  Mayberry" userId="cecd4e79-e9a6-45b1-a01a-f51df2288f6a" providerId="ADAL" clId="{87F60116-861F-41B0-94FE-2A4A1EA80725}" dt="2021-01-13T07:04:56.907" v="4920" actId="571"/>
          <ac:spMkLst>
            <pc:docMk/>
            <pc:sldMk cId="451315815" sldId="353"/>
            <ac:spMk id="231" creationId="{8AE60B71-C9B4-4F89-8CB5-8F4B75FF329B}"/>
          </ac:spMkLst>
        </pc:spChg>
        <pc:spChg chg="add del mod topLvl">
          <ac:chgData name="Jason  Mayberry" userId="cecd4e79-e9a6-45b1-a01a-f51df2288f6a" providerId="ADAL" clId="{87F60116-861F-41B0-94FE-2A4A1EA80725}" dt="2021-01-13T07:04:56.907" v="4920" actId="571"/>
          <ac:spMkLst>
            <pc:docMk/>
            <pc:sldMk cId="451315815" sldId="353"/>
            <ac:spMk id="232" creationId="{DF726B04-4E99-4D17-98C5-67C3BE1F046D}"/>
          </ac:spMkLst>
        </pc:spChg>
        <pc:spChg chg="add mod">
          <ac:chgData name="Jason  Mayberry" userId="cecd4e79-e9a6-45b1-a01a-f51df2288f6a" providerId="ADAL" clId="{87F60116-861F-41B0-94FE-2A4A1EA80725}" dt="2021-01-13T06:48:43.855" v="4739" actId="571"/>
          <ac:spMkLst>
            <pc:docMk/>
            <pc:sldMk cId="451315815" sldId="353"/>
            <ac:spMk id="233" creationId="{B1236D83-BAF6-42B0-A09F-2934E85CE0C2}"/>
          </ac:spMkLst>
        </pc:spChg>
        <pc:spChg chg="add del mod">
          <ac:chgData name="Jason  Mayberry" userId="cecd4e79-e9a6-45b1-a01a-f51df2288f6a" providerId="ADAL" clId="{87F60116-861F-41B0-94FE-2A4A1EA80725}" dt="2021-01-13T06:56:52.551" v="4833" actId="478"/>
          <ac:spMkLst>
            <pc:docMk/>
            <pc:sldMk cId="451315815" sldId="353"/>
            <ac:spMk id="234" creationId="{30351358-D201-4B99-AAB7-9E31C76F5CCF}"/>
          </ac:spMkLst>
        </pc:spChg>
        <pc:spChg chg="add del mod">
          <ac:chgData name="Jason  Mayberry" userId="cecd4e79-e9a6-45b1-a01a-f51df2288f6a" providerId="ADAL" clId="{87F60116-861F-41B0-94FE-2A4A1EA80725}" dt="2021-01-13T06:56:52.551" v="4833" actId="478"/>
          <ac:spMkLst>
            <pc:docMk/>
            <pc:sldMk cId="451315815" sldId="353"/>
            <ac:spMk id="235" creationId="{A211AA3A-9F92-49D0-8082-CE328EBF080D}"/>
          </ac:spMkLst>
        </pc:spChg>
        <pc:spChg chg="mod">
          <ac:chgData name="Jason  Mayberry" userId="cecd4e79-e9a6-45b1-a01a-f51df2288f6a" providerId="ADAL" clId="{87F60116-861F-41B0-94FE-2A4A1EA80725}" dt="2021-01-13T06:48:46.144" v="4740" actId="571"/>
          <ac:spMkLst>
            <pc:docMk/>
            <pc:sldMk cId="451315815" sldId="353"/>
            <ac:spMk id="241" creationId="{3EB58963-9F4E-4DA4-869D-3C745862F288}"/>
          </ac:spMkLst>
        </pc:spChg>
        <pc:spChg chg="mod">
          <ac:chgData name="Jason  Mayberry" userId="cecd4e79-e9a6-45b1-a01a-f51df2288f6a" providerId="ADAL" clId="{87F60116-861F-41B0-94FE-2A4A1EA80725}" dt="2021-01-13T06:48:46.144" v="4740" actId="571"/>
          <ac:spMkLst>
            <pc:docMk/>
            <pc:sldMk cId="451315815" sldId="353"/>
            <ac:spMk id="242" creationId="{827EC6F7-AECD-4DB9-AF6C-9D0FA779BE70}"/>
          </ac:spMkLst>
        </pc:spChg>
        <pc:spChg chg="mod">
          <ac:chgData name="Jason  Mayberry" userId="cecd4e79-e9a6-45b1-a01a-f51df2288f6a" providerId="ADAL" clId="{87F60116-861F-41B0-94FE-2A4A1EA80725}" dt="2021-01-13T06:48:46.144" v="4740" actId="571"/>
          <ac:spMkLst>
            <pc:docMk/>
            <pc:sldMk cId="451315815" sldId="353"/>
            <ac:spMk id="243" creationId="{5C8BDC2F-092F-441B-A91B-132ED4640F56}"/>
          </ac:spMkLst>
        </pc:spChg>
        <pc:spChg chg="mod">
          <ac:chgData name="Jason  Mayberry" userId="cecd4e79-e9a6-45b1-a01a-f51df2288f6a" providerId="ADAL" clId="{87F60116-861F-41B0-94FE-2A4A1EA80725}" dt="2021-01-13T06:48:46.144" v="4740" actId="571"/>
          <ac:spMkLst>
            <pc:docMk/>
            <pc:sldMk cId="451315815" sldId="353"/>
            <ac:spMk id="244" creationId="{8BD7D4C9-5878-40FC-AF9A-37283E00B2D5}"/>
          </ac:spMkLst>
        </pc:spChg>
        <pc:spChg chg="mod">
          <ac:chgData name="Jason  Mayberry" userId="cecd4e79-e9a6-45b1-a01a-f51df2288f6a" providerId="ADAL" clId="{87F60116-861F-41B0-94FE-2A4A1EA80725}" dt="2021-01-13T06:48:46.144" v="4740" actId="571"/>
          <ac:spMkLst>
            <pc:docMk/>
            <pc:sldMk cId="451315815" sldId="353"/>
            <ac:spMk id="245" creationId="{4AFC3F2D-7962-4892-9D31-13F7B82EB0D1}"/>
          </ac:spMkLst>
        </pc:spChg>
        <pc:spChg chg="mod">
          <ac:chgData name="Jason  Mayberry" userId="cecd4e79-e9a6-45b1-a01a-f51df2288f6a" providerId="ADAL" clId="{87F60116-861F-41B0-94FE-2A4A1EA80725}" dt="2021-01-13T06:48:46.144" v="4740" actId="571"/>
          <ac:spMkLst>
            <pc:docMk/>
            <pc:sldMk cId="451315815" sldId="353"/>
            <ac:spMk id="246" creationId="{98517E52-D318-4355-86AB-26995B4FB8BA}"/>
          </ac:spMkLst>
        </pc:spChg>
        <pc:spChg chg="mod">
          <ac:chgData name="Jason  Mayberry" userId="cecd4e79-e9a6-45b1-a01a-f51df2288f6a" providerId="ADAL" clId="{87F60116-861F-41B0-94FE-2A4A1EA80725}" dt="2021-01-13T06:48:46.144" v="4740" actId="571"/>
          <ac:spMkLst>
            <pc:docMk/>
            <pc:sldMk cId="451315815" sldId="353"/>
            <ac:spMk id="247" creationId="{0C053CCD-DFAC-42E7-8F49-45F654F84596}"/>
          </ac:spMkLst>
        </pc:spChg>
        <pc:spChg chg="mod">
          <ac:chgData name="Jason  Mayberry" userId="cecd4e79-e9a6-45b1-a01a-f51df2288f6a" providerId="ADAL" clId="{87F60116-861F-41B0-94FE-2A4A1EA80725}" dt="2021-01-13T06:48:46.144" v="4740" actId="571"/>
          <ac:spMkLst>
            <pc:docMk/>
            <pc:sldMk cId="451315815" sldId="353"/>
            <ac:spMk id="248" creationId="{36FC1697-D89D-4B47-8BD6-1EEF89D683F3}"/>
          </ac:spMkLst>
        </pc:spChg>
        <pc:spChg chg="add mod">
          <ac:chgData name="Jason  Mayberry" userId="cecd4e79-e9a6-45b1-a01a-f51df2288f6a" providerId="ADAL" clId="{87F60116-861F-41B0-94FE-2A4A1EA80725}" dt="2021-01-13T06:49:59.446" v="4753" actId="571"/>
          <ac:spMkLst>
            <pc:docMk/>
            <pc:sldMk cId="451315815" sldId="353"/>
            <ac:spMk id="249" creationId="{D8A58CA9-18CB-444A-9228-5EB00D9509B0}"/>
          </ac:spMkLst>
        </pc:spChg>
        <pc:spChg chg="add mod">
          <ac:chgData name="Jason  Mayberry" userId="cecd4e79-e9a6-45b1-a01a-f51df2288f6a" providerId="ADAL" clId="{87F60116-861F-41B0-94FE-2A4A1EA80725}" dt="2021-01-13T06:50:02.125" v="4755" actId="571"/>
          <ac:spMkLst>
            <pc:docMk/>
            <pc:sldMk cId="451315815" sldId="353"/>
            <ac:spMk id="250" creationId="{EA10727A-9DE0-4EF7-B4A4-BCC4E7EE958F}"/>
          </ac:spMkLst>
        </pc:spChg>
        <pc:spChg chg="add del mod">
          <ac:chgData name="Jason  Mayberry" userId="cecd4e79-e9a6-45b1-a01a-f51df2288f6a" providerId="ADAL" clId="{87F60116-861F-41B0-94FE-2A4A1EA80725}" dt="2021-01-13T06:56:52.551" v="4833" actId="478"/>
          <ac:spMkLst>
            <pc:docMk/>
            <pc:sldMk cId="451315815" sldId="353"/>
            <ac:spMk id="251" creationId="{8AC2FBEE-4918-41FF-BD10-67303B05DCC4}"/>
          </ac:spMkLst>
        </pc:spChg>
        <pc:spChg chg="add del mod">
          <ac:chgData name="Jason  Mayberry" userId="cecd4e79-e9a6-45b1-a01a-f51df2288f6a" providerId="ADAL" clId="{87F60116-861F-41B0-94FE-2A4A1EA80725}" dt="2021-01-13T06:56:52.551" v="4833" actId="478"/>
          <ac:spMkLst>
            <pc:docMk/>
            <pc:sldMk cId="451315815" sldId="353"/>
            <ac:spMk id="252" creationId="{2F992F40-9D5B-441D-95DC-17FFD9D2F219}"/>
          </ac:spMkLst>
        </pc:spChg>
        <pc:spChg chg="mod">
          <ac:chgData name="Jason  Mayberry" userId="cecd4e79-e9a6-45b1-a01a-f51df2288f6a" providerId="ADAL" clId="{87F60116-861F-41B0-94FE-2A4A1EA80725}" dt="2021-01-13T06:50:04.771" v="4756" actId="571"/>
          <ac:spMkLst>
            <pc:docMk/>
            <pc:sldMk cId="451315815" sldId="353"/>
            <ac:spMk id="258" creationId="{F95A7DF0-3B4B-4FF0-B75E-16AECE097B65}"/>
          </ac:spMkLst>
        </pc:spChg>
        <pc:spChg chg="mod">
          <ac:chgData name="Jason  Mayberry" userId="cecd4e79-e9a6-45b1-a01a-f51df2288f6a" providerId="ADAL" clId="{87F60116-861F-41B0-94FE-2A4A1EA80725}" dt="2021-01-13T06:50:04.771" v="4756" actId="571"/>
          <ac:spMkLst>
            <pc:docMk/>
            <pc:sldMk cId="451315815" sldId="353"/>
            <ac:spMk id="259" creationId="{9CDD3101-74B8-4AFD-B2B2-AC86F26C2C35}"/>
          </ac:spMkLst>
        </pc:spChg>
        <pc:spChg chg="mod">
          <ac:chgData name="Jason  Mayberry" userId="cecd4e79-e9a6-45b1-a01a-f51df2288f6a" providerId="ADAL" clId="{87F60116-861F-41B0-94FE-2A4A1EA80725}" dt="2021-01-13T06:50:04.771" v="4756" actId="571"/>
          <ac:spMkLst>
            <pc:docMk/>
            <pc:sldMk cId="451315815" sldId="353"/>
            <ac:spMk id="260" creationId="{3D8BA6FE-E09B-46B0-9C0C-68BFC4327539}"/>
          </ac:spMkLst>
        </pc:spChg>
        <pc:spChg chg="mod">
          <ac:chgData name="Jason  Mayberry" userId="cecd4e79-e9a6-45b1-a01a-f51df2288f6a" providerId="ADAL" clId="{87F60116-861F-41B0-94FE-2A4A1EA80725}" dt="2021-01-13T06:50:04.771" v="4756" actId="571"/>
          <ac:spMkLst>
            <pc:docMk/>
            <pc:sldMk cId="451315815" sldId="353"/>
            <ac:spMk id="261" creationId="{8FE53CE9-378A-4403-B545-F37E230F3C22}"/>
          </ac:spMkLst>
        </pc:spChg>
        <pc:spChg chg="mod">
          <ac:chgData name="Jason  Mayberry" userId="cecd4e79-e9a6-45b1-a01a-f51df2288f6a" providerId="ADAL" clId="{87F60116-861F-41B0-94FE-2A4A1EA80725}" dt="2021-01-13T06:50:04.771" v="4756" actId="571"/>
          <ac:spMkLst>
            <pc:docMk/>
            <pc:sldMk cId="451315815" sldId="353"/>
            <ac:spMk id="262" creationId="{16774FB4-722E-4119-AD34-C7A6ECBFD31B}"/>
          </ac:spMkLst>
        </pc:spChg>
        <pc:spChg chg="mod">
          <ac:chgData name="Jason  Mayberry" userId="cecd4e79-e9a6-45b1-a01a-f51df2288f6a" providerId="ADAL" clId="{87F60116-861F-41B0-94FE-2A4A1EA80725}" dt="2021-01-13T06:50:04.771" v="4756" actId="571"/>
          <ac:spMkLst>
            <pc:docMk/>
            <pc:sldMk cId="451315815" sldId="353"/>
            <ac:spMk id="263" creationId="{23A4B900-4508-44F1-A5D9-829EE264AA59}"/>
          </ac:spMkLst>
        </pc:spChg>
        <pc:spChg chg="mod">
          <ac:chgData name="Jason  Mayberry" userId="cecd4e79-e9a6-45b1-a01a-f51df2288f6a" providerId="ADAL" clId="{87F60116-861F-41B0-94FE-2A4A1EA80725}" dt="2021-01-13T06:50:04.771" v="4756" actId="571"/>
          <ac:spMkLst>
            <pc:docMk/>
            <pc:sldMk cId="451315815" sldId="353"/>
            <ac:spMk id="264" creationId="{130267F9-BDBE-4621-BB86-24539ACD9D5B}"/>
          </ac:spMkLst>
        </pc:spChg>
        <pc:spChg chg="mod">
          <ac:chgData name="Jason  Mayberry" userId="cecd4e79-e9a6-45b1-a01a-f51df2288f6a" providerId="ADAL" clId="{87F60116-861F-41B0-94FE-2A4A1EA80725}" dt="2021-01-13T06:50:04.771" v="4756" actId="571"/>
          <ac:spMkLst>
            <pc:docMk/>
            <pc:sldMk cId="451315815" sldId="353"/>
            <ac:spMk id="265" creationId="{352413C1-C2DB-4E2B-9F1C-05DCD33FA238}"/>
          </ac:spMkLst>
        </pc:spChg>
        <pc:spChg chg="mod">
          <ac:chgData name="Jason  Mayberry" userId="cecd4e79-e9a6-45b1-a01a-f51df2288f6a" providerId="ADAL" clId="{87F60116-861F-41B0-94FE-2A4A1EA80725}" dt="2021-01-13T06:50:23.774" v="4758" actId="571"/>
          <ac:spMkLst>
            <pc:docMk/>
            <pc:sldMk cId="451315815" sldId="353"/>
            <ac:spMk id="267" creationId="{D7533006-FBDA-48E2-88BF-9D011B31094C}"/>
          </ac:spMkLst>
        </pc:spChg>
        <pc:spChg chg="mod">
          <ac:chgData name="Jason  Mayberry" userId="cecd4e79-e9a6-45b1-a01a-f51df2288f6a" providerId="ADAL" clId="{87F60116-861F-41B0-94FE-2A4A1EA80725}" dt="2021-01-13T06:57:30.058" v="4841" actId="207"/>
          <ac:spMkLst>
            <pc:docMk/>
            <pc:sldMk cId="451315815" sldId="353"/>
            <ac:spMk id="268" creationId="{F35338A4-F3BB-4977-BA2F-BCF8FE137957}"/>
          </ac:spMkLst>
        </pc:spChg>
        <pc:spChg chg="del mod">
          <ac:chgData name="Jason  Mayberry" userId="cecd4e79-e9a6-45b1-a01a-f51df2288f6a" providerId="ADAL" clId="{87F60116-861F-41B0-94FE-2A4A1EA80725}" dt="2021-01-13T06:50:33.780" v="4765" actId="478"/>
          <ac:spMkLst>
            <pc:docMk/>
            <pc:sldMk cId="451315815" sldId="353"/>
            <ac:spMk id="274" creationId="{16F98629-E01F-49A3-A5C0-E182D6D74008}"/>
          </ac:spMkLst>
        </pc:spChg>
        <pc:spChg chg="mod">
          <ac:chgData name="Jason  Mayberry" userId="cecd4e79-e9a6-45b1-a01a-f51df2288f6a" providerId="ADAL" clId="{87F60116-861F-41B0-94FE-2A4A1EA80725}" dt="2021-01-13T06:57:48.720" v="4842" actId="207"/>
          <ac:spMkLst>
            <pc:docMk/>
            <pc:sldMk cId="451315815" sldId="353"/>
            <ac:spMk id="275" creationId="{EC7A3DA2-6E3C-4E2F-A227-3F04CAD1B383}"/>
          </ac:spMkLst>
        </pc:spChg>
        <pc:spChg chg="mod">
          <ac:chgData name="Jason  Mayberry" userId="cecd4e79-e9a6-45b1-a01a-f51df2288f6a" providerId="ADAL" clId="{87F60116-861F-41B0-94FE-2A4A1EA80725}" dt="2021-01-13T06:57:48.720" v="4842" actId="207"/>
          <ac:spMkLst>
            <pc:docMk/>
            <pc:sldMk cId="451315815" sldId="353"/>
            <ac:spMk id="276" creationId="{F0789578-A4F4-4430-877D-9D3BE39D42CE}"/>
          </ac:spMkLst>
        </pc:spChg>
        <pc:spChg chg="del mod">
          <ac:chgData name="Jason  Mayberry" userId="cecd4e79-e9a6-45b1-a01a-f51df2288f6a" providerId="ADAL" clId="{87F60116-861F-41B0-94FE-2A4A1EA80725}" dt="2021-01-13T06:50:32.072" v="4764" actId="478"/>
          <ac:spMkLst>
            <pc:docMk/>
            <pc:sldMk cId="451315815" sldId="353"/>
            <ac:spMk id="277" creationId="{0D71B3B7-E4AE-4F77-8AF1-DC865459A2FB}"/>
          </ac:spMkLst>
        </pc:spChg>
        <pc:spChg chg="mod">
          <ac:chgData name="Jason  Mayberry" userId="cecd4e79-e9a6-45b1-a01a-f51df2288f6a" providerId="ADAL" clId="{87F60116-861F-41B0-94FE-2A4A1EA80725}" dt="2021-01-13T06:57:48.720" v="4842" actId="207"/>
          <ac:spMkLst>
            <pc:docMk/>
            <pc:sldMk cId="451315815" sldId="353"/>
            <ac:spMk id="278" creationId="{8E550E5F-F853-4B02-A453-A28FB398D0FB}"/>
          </ac:spMkLst>
        </pc:spChg>
        <pc:spChg chg="del mod">
          <ac:chgData name="Jason  Mayberry" userId="cecd4e79-e9a6-45b1-a01a-f51df2288f6a" providerId="ADAL" clId="{87F60116-861F-41B0-94FE-2A4A1EA80725}" dt="2021-01-13T06:50:35.311" v="4766" actId="478"/>
          <ac:spMkLst>
            <pc:docMk/>
            <pc:sldMk cId="451315815" sldId="353"/>
            <ac:spMk id="279" creationId="{2F4C1681-FF22-4FB9-B0EC-8CFDB8B29999}"/>
          </ac:spMkLst>
        </pc:spChg>
        <pc:spChg chg="del mod">
          <ac:chgData name="Jason  Mayberry" userId="cecd4e79-e9a6-45b1-a01a-f51df2288f6a" providerId="ADAL" clId="{87F60116-861F-41B0-94FE-2A4A1EA80725}" dt="2021-01-13T06:50:30.135" v="4763" actId="478"/>
          <ac:spMkLst>
            <pc:docMk/>
            <pc:sldMk cId="451315815" sldId="353"/>
            <ac:spMk id="280" creationId="{36AEA263-5D82-4070-8199-03A93F7DBAA9}"/>
          </ac:spMkLst>
        </pc:spChg>
        <pc:spChg chg="mod">
          <ac:chgData name="Jason  Mayberry" userId="cecd4e79-e9a6-45b1-a01a-f51df2288f6a" providerId="ADAL" clId="{87F60116-861F-41B0-94FE-2A4A1EA80725}" dt="2021-01-13T06:57:48.720" v="4842" actId="207"/>
          <ac:spMkLst>
            <pc:docMk/>
            <pc:sldMk cId="451315815" sldId="353"/>
            <ac:spMk id="281" creationId="{703B6B13-642E-4596-9D13-61B64A7FC172}"/>
          </ac:spMkLst>
        </pc:spChg>
        <pc:spChg chg="add mod ord">
          <ac:chgData name="Jason  Mayberry" userId="cecd4e79-e9a6-45b1-a01a-f51df2288f6a" providerId="ADAL" clId="{87F60116-861F-41B0-94FE-2A4A1EA80725}" dt="2021-01-13T07:34:10.978" v="5910" actId="164"/>
          <ac:spMkLst>
            <pc:docMk/>
            <pc:sldMk cId="451315815" sldId="353"/>
            <ac:spMk id="282" creationId="{8D4B0C34-706D-4268-9A48-2760C567388A}"/>
          </ac:spMkLst>
        </pc:spChg>
        <pc:spChg chg="add mod ord">
          <ac:chgData name="Jason  Mayberry" userId="cecd4e79-e9a6-45b1-a01a-f51df2288f6a" providerId="ADAL" clId="{87F60116-861F-41B0-94FE-2A4A1EA80725}" dt="2021-01-13T07:34:10.978" v="5910" actId="164"/>
          <ac:spMkLst>
            <pc:docMk/>
            <pc:sldMk cId="451315815" sldId="353"/>
            <ac:spMk id="283" creationId="{8B63A889-0FA8-4ED3-B9CB-82F5A60E14A7}"/>
          </ac:spMkLst>
        </pc:spChg>
        <pc:spChg chg="add mod ord">
          <ac:chgData name="Jason  Mayberry" userId="cecd4e79-e9a6-45b1-a01a-f51df2288f6a" providerId="ADAL" clId="{87F60116-861F-41B0-94FE-2A4A1EA80725}" dt="2021-01-13T07:34:10.978" v="5910" actId="164"/>
          <ac:spMkLst>
            <pc:docMk/>
            <pc:sldMk cId="451315815" sldId="353"/>
            <ac:spMk id="284" creationId="{36BD54B2-2994-4E2D-A58C-62D29FFD5C04}"/>
          </ac:spMkLst>
        </pc:spChg>
        <pc:spChg chg="add mod ord">
          <ac:chgData name="Jason  Mayberry" userId="cecd4e79-e9a6-45b1-a01a-f51df2288f6a" providerId="ADAL" clId="{87F60116-861F-41B0-94FE-2A4A1EA80725}" dt="2021-01-13T07:34:10.978" v="5910" actId="164"/>
          <ac:spMkLst>
            <pc:docMk/>
            <pc:sldMk cId="451315815" sldId="353"/>
            <ac:spMk id="285" creationId="{A4597A19-9EE1-4C64-BD57-716DA6C95C08}"/>
          </ac:spMkLst>
        </pc:spChg>
        <pc:spChg chg="mod">
          <ac:chgData name="Jason  Mayberry" userId="cecd4e79-e9a6-45b1-a01a-f51df2288f6a" providerId="ADAL" clId="{87F60116-861F-41B0-94FE-2A4A1EA80725}" dt="2021-01-13T06:57:52.155" v="4843" actId="571"/>
          <ac:spMkLst>
            <pc:docMk/>
            <pc:sldMk cId="451315815" sldId="353"/>
            <ac:spMk id="287" creationId="{FAA82B65-77D0-4C4A-9B54-43D04CB156E1}"/>
          </ac:spMkLst>
        </pc:spChg>
        <pc:spChg chg="mod">
          <ac:chgData name="Jason  Mayberry" userId="cecd4e79-e9a6-45b1-a01a-f51df2288f6a" providerId="ADAL" clId="{87F60116-861F-41B0-94FE-2A4A1EA80725}" dt="2021-01-13T06:57:52.155" v="4843" actId="571"/>
          <ac:spMkLst>
            <pc:docMk/>
            <pc:sldMk cId="451315815" sldId="353"/>
            <ac:spMk id="288" creationId="{3A227A0B-C5C0-4690-AE30-F286BC0C599A}"/>
          </ac:spMkLst>
        </pc:spChg>
        <pc:spChg chg="mod">
          <ac:chgData name="Jason  Mayberry" userId="cecd4e79-e9a6-45b1-a01a-f51df2288f6a" providerId="ADAL" clId="{87F60116-861F-41B0-94FE-2A4A1EA80725}" dt="2021-01-13T06:57:52.155" v="4843" actId="571"/>
          <ac:spMkLst>
            <pc:docMk/>
            <pc:sldMk cId="451315815" sldId="353"/>
            <ac:spMk id="290" creationId="{C38E0F49-34FE-4914-8FB7-7636CE9114E8}"/>
          </ac:spMkLst>
        </pc:spChg>
        <pc:spChg chg="mod">
          <ac:chgData name="Jason  Mayberry" userId="cecd4e79-e9a6-45b1-a01a-f51df2288f6a" providerId="ADAL" clId="{87F60116-861F-41B0-94FE-2A4A1EA80725}" dt="2021-01-13T06:57:52.155" v="4843" actId="571"/>
          <ac:spMkLst>
            <pc:docMk/>
            <pc:sldMk cId="451315815" sldId="353"/>
            <ac:spMk id="292" creationId="{229C2380-E2E7-4C48-A5D0-E45AB14B439E}"/>
          </ac:spMkLst>
        </pc:spChg>
        <pc:spChg chg="mod">
          <ac:chgData name="Jason  Mayberry" userId="cecd4e79-e9a6-45b1-a01a-f51df2288f6a" providerId="ADAL" clId="{87F60116-861F-41B0-94FE-2A4A1EA80725}" dt="2021-01-13T06:57:52.155" v="4843" actId="571"/>
          <ac:spMkLst>
            <pc:docMk/>
            <pc:sldMk cId="451315815" sldId="353"/>
            <ac:spMk id="294" creationId="{96C34A66-5534-4F01-B2A6-DE08548E1040}"/>
          </ac:spMkLst>
        </pc:spChg>
        <pc:spChg chg="mod">
          <ac:chgData name="Jason  Mayberry" userId="cecd4e79-e9a6-45b1-a01a-f51df2288f6a" providerId="ADAL" clId="{87F60116-861F-41B0-94FE-2A4A1EA80725}" dt="2021-01-13T06:57:52.155" v="4843" actId="571"/>
          <ac:spMkLst>
            <pc:docMk/>
            <pc:sldMk cId="451315815" sldId="353"/>
            <ac:spMk id="295" creationId="{8DCEEC71-1B04-4BD3-9BF9-29C5FBE19DB2}"/>
          </ac:spMkLst>
        </pc:spChg>
        <pc:spChg chg="mod">
          <ac:chgData name="Jason  Mayberry" userId="cecd4e79-e9a6-45b1-a01a-f51df2288f6a" providerId="ADAL" clId="{87F60116-861F-41B0-94FE-2A4A1EA80725}" dt="2021-01-13T06:57:52.155" v="4843" actId="571"/>
          <ac:spMkLst>
            <pc:docMk/>
            <pc:sldMk cId="451315815" sldId="353"/>
            <ac:spMk id="296" creationId="{7CDF8DE7-8235-48C5-BAA4-1FC472006C36}"/>
          </ac:spMkLst>
        </pc:spChg>
        <pc:spChg chg="mod">
          <ac:chgData name="Jason  Mayberry" userId="cecd4e79-e9a6-45b1-a01a-f51df2288f6a" providerId="ADAL" clId="{87F60116-861F-41B0-94FE-2A4A1EA80725}" dt="2021-01-13T06:57:52.155" v="4843" actId="571"/>
          <ac:spMkLst>
            <pc:docMk/>
            <pc:sldMk cId="451315815" sldId="353"/>
            <ac:spMk id="297" creationId="{12087E04-95AB-408B-B9EC-D5C211BBF483}"/>
          </ac:spMkLst>
        </pc:spChg>
        <pc:spChg chg="add mod">
          <ac:chgData name="Jason  Mayberry" userId="cecd4e79-e9a6-45b1-a01a-f51df2288f6a" providerId="ADAL" clId="{87F60116-861F-41B0-94FE-2A4A1EA80725}" dt="2021-01-13T07:52:17.820" v="6452" actId="1076"/>
          <ac:spMkLst>
            <pc:docMk/>
            <pc:sldMk cId="451315815" sldId="353"/>
            <ac:spMk id="298" creationId="{437A3042-8361-4804-8ADD-9C8EB707A545}"/>
          </ac:spMkLst>
        </pc:spChg>
        <pc:spChg chg="mod">
          <ac:chgData name="Jason  Mayberry" userId="cecd4e79-e9a6-45b1-a01a-f51df2288f6a" providerId="ADAL" clId="{87F60116-861F-41B0-94FE-2A4A1EA80725}" dt="2021-01-13T06:58:20.717" v="4854" actId="571"/>
          <ac:spMkLst>
            <pc:docMk/>
            <pc:sldMk cId="451315815" sldId="353"/>
            <ac:spMk id="300" creationId="{9B27F3F2-A9CC-4EAB-A7A2-D01147ED755A}"/>
          </ac:spMkLst>
        </pc:spChg>
        <pc:spChg chg="mod">
          <ac:chgData name="Jason  Mayberry" userId="cecd4e79-e9a6-45b1-a01a-f51df2288f6a" providerId="ADAL" clId="{87F60116-861F-41B0-94FE-2A4A1EA80725}" dt="2021-01-13T06:58:20.717" v="4854" actId="571"/>
          <ac:spMkLst>
            <pc:docMk/>
            <pc:sldMk cId="451315815" sldId="353"/>
            <ac:spMk id="301" creationId="{BE8713A2-3384-4DA6-A9D1-ADDA79BA5F81}"/>
          </ac:spMkLst>
        </pc:spChg>
        <pc:spChg chg="mod">
          <ac:chgData name="Jason  Mayberry" userId="cecd4e79-e9a6-45b1-a01a-f51df2288f6a" providerId="ADAL" clId="{87F60116-861F-41B0-94FE-2A4A1EA80725}" dt="2021-01-13T06:58:20.717" v="4854" actId="571"/>
          <ac:spMkLst>
            <pc:docMk/>
            <pc:sldMk cId="451315815" sldId="353"/>
            <ac:spMk id="303" creationId="{BE565189-9EF5-4B42-8702-98B1AA11CE22}"/>
          </ac:spMkLst>
        </pc:spChg>
        <pc:spChg chg="mod">
          <ac:chgData name="Jason  Mayberry" userId="cecd4e79-e9a6-45b1-a01a-f51df2288f6a" providerId="ADAL" clId="{87F60116-861F-41B0-94FE-2A4A1EA80725}" dt="2021-01-13T06:58:20.717" v="4854" actId="571"/>
          <ac:spMkLst>
            <pc:docMk/>
            <pc:sldMk cId="451315815" sldId="353"/>
            <ac:spMk id="305" creationId="{FAB884F4-CBEF-4DA4-8F37-6D01DF4F44C2}"/>
          </ac:spMkLst>
        </pc:spChg>
        <pc:spChg chg="mod">
          <ac:chgData name="Jason  Mayberry" userId="cecd4e79-e9a6-45b1-a01a-f51df2288f6a" providerId="ADAL" clId="{87F60116-861F-41B0-94FE-2A4A1EA80725}" dt="2021-01-13T06:58:20.717" v="4854" actId="571"/>
          <ac:spMkLst>
            <pc:docMk/>
            <pc:sldMk cId="451315815" sldId="353"/>
            <ac:spMk id="307" creationId="{D3E0F0FD-62C5-4390-A960-562F78976ED4}"/>
          </ac:spMkLst>
        </pc:spChg>
        <pc:spChg chg="mod">
          <ac:chgData name="Jason  Mayberry" userId="cecd4e79-e9a6-45b1-a01a-f51df2288f6a" providerId="ADAL" clId="{87F60116-861F-41B0-94FE-2A4A1EA80725}" dt="2021-01-13T06:58:20.717" v="4854" actId="571"/>
          <ac:spMkLst>
            <pc:docMk/>
            <pc:sldMk cId="451315815" sldId="353"/>
            <ac:spMk id="308" creationId="{494DA61D-CF42-4714-940E-28382FFE27C9}"/>
          </ac:spMkLst>
        </pc:spChg>
        <pc:spChg chg="mod">
          <ac:chgData name="Jason  Mayberry" userId="cecd4e79-e9a6-45b1-a01a-f51df2288f6a" providerId="ADAL" clId="{87F60116-861F-41B0-94FE-2A4A1EA80725}" dt="2021-01-13T06:58:20.717" v="4854" actId="571"/>
          <ac:spMkLst>
            <pc:docMk/>
            <pc:sldMk cId="451315815" sldId="353"/>
            <ac:spMk id="309" creationId="{76F5D9C0-9AE2-4AED-8911-357E2E4F42C8}"/>
          </ac:spMkLst>
        </pc:spChg>
        <pc:spChg chg="mod">
          <ac:chgData name="Jason  Mayberry" userId="cecd4e79-e9a6-45b1-a01a-f51df2288f6a" providerId="ADAL" clId="{87F60116-861F-41B0-94FE-2A4A1EA80725}" dt="2021-01-13T06:58:20.717" v="4854" actId="571"/>
          <ac:spMkLst>
            <pc:docMk/>
            <pc:sldMk cId="451315815" sldId="353"/>
            <ac:spMk id="310" creationId="{AD13B239-3D16-4E3A-8A57-DA80896C69AC}"/>
          </ac:spMkLst>
        </pc:spChg>
        <pc:spChg chg="mod">
          <ac:chgData name="Jason  Mayberry" userId="cecd4e79-e9a6-45b1-a01a-f51df2288f6a" providerId="ADAL" clId="{87F60116-861F-41B0-94FE-2A4A1EA80725}" dt="2021-01-13T06:58:20.717" v="4854" actId="571"/>
          <ac:spMkLst>
            <pc:docMk/>
            <pc:sldMk cId="451315815" sldId="353"/>
            <ac:spMk id="312" creationId="{F56D9046-5EB6-4BEE-A90F-2FD17B38F451}"/>
          </ac:spMkLst>
        </pc:spChg>
        <pc:spChg chg="mod">
          <ac:chgData name="Jason  Mayberry" userId="cecd4e79-e9a6-45b1-a01a-f51df2288f6a" providerId="ADAL" clId="{87F60116-861F-41B0-94FE-2A4A1EA80725}" dt="2021-01-13T06:58:20.717" v="4854" actId="571"/>
          <ac:spMkLst>
            <pc:docMk/>
            <pc:sldMk cId="451315815" sldId="353"/>
            <ac:spMk id="313" creationId="{B0FF849E-A2D4-4AB1-8B4D-9C6DA77AC986}"/>
          </ac:spMkLst>
        </pc:spChg>
        <pc:spChg chg="mod">
          <ac:chgData name="Jason  Mayberry" userId="cecd4e79-e9a6-45b1-a01a-f51df2288f6a" providerId="ADAL" clId="{87F60116-861F-41B0-94FE-2A4A1EA80725}" dt="2021-01-13T06:58:20.717" v="4854" actId="571"/>
          <ac:spMkLst>
            <pc:docMk/>
            <pc:sldMk cId="451315815" sldId="353"/>
            <ac:spMk id="315" creationId="{198E9502-EAA8-42DE-8F67-2E1E73959517}"/>
          </ac:spMkLst>
        </pc:spChg>
        <pc:spChg chg="mod">
          <ac:chgData name="Jason  Mayberry" userId="cecd4e79-e9a6-45b1-a01a-f51df2288f6a" providerId="ADAL" clId="{87F60116-861F-41B0-94FE-2A4A1EA80725}" dt="2021-01-13T06:58:20.717" v="4854" actId="571"/>
          <ac:spMkLst>
            <pc:docMk/>
            <pc:sldMk cId="451315815" sldId="353"/>
            <ac:spMk id="316" creationId="{AA58ED23-F4F8-4099-95CB-73D9BB528189}"/>
          </ac:spMkLst>
        </pc:spChg>
        <pc:spChg chg="mod">
          <ac:chgData name="Jason  Mayberry" userId="cecd4e79-e9a6-45b1-a01a-f51df2288f6a" providerId="ADAL" clId="{87F60116-861F-41B0-94FE-2A4A1EA80725}" dt="2021-01-13T06:58:20.717" v="4854" actId="571"/>
          <ac:spMkLst>
            <pc:docMk/>
            <pc:sldMk cId="451315815" sldId="353"/>
            <ac:spMk id="317" creationId="{60DEF56E-0015-4FB9-A0C1-7722B891BC18}"/>
          </ac:spMkLst>
        </pc:spChg>
        <pc:spChg chg="mod">
          <ac:chgData name="Jason  Mayberry" userId="cecd4e79-e9a6-45b1-a01a-f51df2288f6a" providerId="ADAL" clId="{87F60116-861F-41B0-94FE-2A4A1EA80725}" dt="2021-01-13T06:58:20.717" v="4854" actId="571"/>
          <ac:spMkLst>
            <pc:docMk/>
            <pc:sldMk cId="451315815" sldId="353"/>
            <ac:spMk id="318" creationId="{C8AC76E0-7888-4716-B4F0-7B669E5C12EE}"/>
          </ac:spMkLst>
        </pc:spChg>
        <pc:spChg chg="mod">
          <ac:chgData name="Jason  Mayberry" userId="cecd4e79-e9a6-45b1-a01a-f51df2288f6a" providerId="ADAL" clId="{87F60116-861F-41B0-94FE-2A4A1EA80725}" dt="2021-01-13T06:58:20.717" v="4854" actId="571"/>
          <ac:spMkLst>
            <pc:docMk/>
            <pc:sldMk cId="451315815" sldId="353"/>
            <ac:spMk id="320" creationId="{9FD5DBA1-077C-4D9B-BBE8-301C845B135B}"/>
          </ac:spMkLst>
        </pc:spChg>
        <pc:spChg chg="mod">
          <ac:chgData name="Jason  Mayberry" userId="cecd4e79-e9a6-45b1-a01a-f51df2288f6a" providerId="ADAL" clId="{87F60116-861F-41B0-94FE-2A4A1EA80725}" dt="2021-01-13T06:58:20.717" v="4854" actId="571"/>
          <ac:spMkLst>
            <pc:docMk/>
            <pc:sldMk cId="451315815" sldId="353"/>
            <ac:spMk id="321" creationId="{826D8B89-1A46-425C-B488-AEEC6D357C59}"/>
          </ac:spMkLst>
        </pc:spChg>
        <pc:spChg chg="mod">
          <ac:chgData name="Jason  Mayberry" userId="cecd4e79-e9a6-45b1-a01a-f51df2288f6a" providerId="ADAL" clId="{87F60116-861F-41B0-94FE-2A4A1EA80725}" dt="2021-01-13T06:58:20.717" v="4854" actId="571"/>
          <ac:spMkLst>
            <pc:docMk/>
            <pc:sldMk cId="451315815" sldId="353"/>
            <ac:spMk id="323" creationId="{E41B9AB8-FC51-424E-AB0F-7EE8214CCC39}"/>
          </ac:spMkLst>
        </pc:spChg>
        <pc:spChg chg="mod">
          <ac:chgData name="Jason  Mayberry" userId="cecd4e79-e9a6-45b1-a01a-f51df2288f6a" providerId="ADAL" clId="{87F60116-861F-41B0-94FE-2A4A1EA80725}" dt="2021-01-13T06:58:20.717" v="4854" actId="571"/>
          <ac:spMkLst>
            <pc:docMk/>
            <pc:sldMk cId="451315815" sldId="353"/>
            <ac:spMk id="325" creationId="{C6C17D0F-E20E-4BCA-BB78-0E31E30A28E1}"/>
          </ac:spMkLst>
        </pc:spChg>
        <pc:spChg chg="mod">
          <ac:chgData name="Jason  Mayberry" userId="cecd4e79-e9a6-45b1-a01a-f51df2288f6a" providerId="ADAL" clId="{87F60116-861F-41B0-94FE-2A4A1EA80725}" dt="2021-01-13T06:58:20.717" v="4854" actId="571"/>
          <ac:spMkLst>
            <pc:docMk/>
            <pc:sldMk cId="451315815" sldId="353"/>
            <ac:spMk id="327" creationId="{2F721940-8618-4E4D-AA98-8AAF40025E4A}"/>
          </ac:spMkLst>
        </pc:spChg>
        <pc:spChg chg="mod">
          <ac:chgData name="Jason  Mayberry" userId="cecd4e79-e9a6-45b1-a01a-f51df2288f6a" providerId="ADAL" clId="{87F60116-861F-41B0-94FE-2A4A1EA80725}" dt="2021-01-13T06:58:20.717" v="4854" actId="571"/>
          <ac:spMkLst>
            <pc:docMk/>
            <pc:sldMk cId="451315815" sldId="353"/>
            <ac:spMk id="328" creationId="{46CF6DD9-246D-4D5D-9C2D-964AFB0C7CAF}"/>
          </ac:spMkLst>
        </pc:spChg>
        <pc:spChg chg="mod">
          <ac:chgData name="Jason  Mayberry" userId="cecd4e79-e9a6-45b1-a01a-f51df2288f6a" providerId="ADAL" clId="{87F60116-861F-41B0-94FE-2A4A1EA80725}" dt="2021-01-13T06:58:20.717" v="4854" actId="571"/>
          <ac:spMkLst>
            <pc:docMk/>
            <pc:sldMk cId="451315815" sldId="353"/>
            <ac:spMk id="329" creationId="{6036C916-AFA7-4E0A-85D1-35A8DFC12091}"/>
          </ac:spMkLst>
        </pc:spChg>
        <pc:spChg chg="mod">
          <ac:chgData name="Jason  Mayberry" userId="cecd4e79-e9a6-45b1-a01a-f51df2288f6a" providerId="ADAL" clId="{87F60116-861F-41B0-94FE-2A4A1EA80725}" dt="2021-01-13T06:58:20.717" v="4854" actId="571"/>
          <ac:spMkLst>
            <pc:docMk/>
            <pc:sldMk cId="451315815" sldId="353"/>
            <ac:spMk id="330" creationId="{09810543-3814-4249-AADC-DFC37811DECF}"/>
          </ac:spMkLst>
        </pc:spChg>
        <pc:spChg chg="mod">
          <ac:chgData name="Jason  Mayberry" userId="cecd4e79-e9a6-45b1-a01a-f51df2288f6a" providerId="ADAL" clId="{87F60116-861F-41B0-94FE-2A4A1EA80725}" dt="2021-01-13T07:03:14.961" v="4908" actId="14100"/>
          <ac:spMkLst>
            <pc:docMk/>
            <pc:sldMk cId="451315815" sldId="353"/>
            <ac:spMk id="332" creationId="{DF7FC310-1DDB-43DA-BB73-402362CF45F3}"/>
          </ac:spMkLst>
        </pc:spChg>
        <pc:spChg chg="mod">
          <ac:chgData name="Jason  Mayberry" userId="cecd4e79-e9a6-45b1-a01a-f51df2288f6a" providerId="ADAL" clId="{87F60116-861F-41B0-94FE-2A4A1EA80725}" dt="2021-01-13T07:02:06.738" v="4894" actId="164"/>
          <ac:spMkLst>
            <pc:docMk/>
            <pc:sldMk cId="451315815" sldId="353"/>
            <ac:spMk id="333" creationId="{FF0BA8E7-38B3-4DCE-AB97-782B9DE14002}"/>
          </ac:spMkLst>
        </pc:spChg>
        <pc:spChg chg="add del mod">
          <ac:chgData name="Jason  Mayberry" userId="cecd4e79-e9a6-45b1-a01a-f51df2288f6a" providerId="ADAL" clId="{87F60116-861F-41B0-94FE-2A4A1EA80725}" dt="2021-01-13T07:02:14.618" v="4905" actId="478"/>
          <ac:spMkLst>
            <pc:docMk/>
            <pc:sldMk cId="451315815" sldId="353"/>
            <ac:spMk id="335" creationId="{525FDCF6-9CA6-4997-9609-4AAEC7E2C3E8}"/>
          </ac:spMkLst>
        </pc:spChg>
        <pc:spChg chg="add del mod">
          <ac:chgData name="Jason  Mayberry" userId="cecd4e79-e9a6-45b1-a01a-f51df2288f6a" providerId="ADAL" clId="{87F60116-861F-41B0-94FE-2A4A1EA80725}" dt="2021-01-13T07:02:14.618" v="4905" actId="478"/>
          <ac:spMkLst>
            <pc:docMk/>
            <pc:sldMk cId="451315815" sldId="353"/>
            <ac:spMk id="337" creationId="{D810088E-9991-41CC-A4DF-E5E9171B83F2}"/>
          </ac:spMkLst>
        </pc:spChg>
        <pc:spChg chg="mod">
          <ac:chgData name="Jason  Mayberry" userId="cecd4e79-e9a6-45b1-a01a-f51df2288f6a" providerId="ADAL" clId="{87F60116-861F-41B0-94FE-2A4A1EA80725}" dt="2021-01-13T07:02:06.738" v="4894" actId="164"/>
          <ac:spMkLst>
            <pc:docMk/>
            <pc:sldMk cId="451315815" sldId="353"/>
            <ac:spMk id="339" creationId="{ACE9498E-37E7-488B-A7BB-099BE0DCB903}"/>
          </ac:spMkLst>
        </pc:spChg>
        <pc:spChg chg="mod">
          <ac:chgData name="Jason  Mayberry" userId="cecd4e79-e9a6-45b1-a01a-f51df2288f6a" providerId="ADAL" clId="{87F60116-861F-41B0-94FE-2A4A1EA80725}" dt="2021-01-13T07:02:06.738" v="4894" actId="164"/>
          <ac:spMkLst>
            <pc:docMk/>
            <pc:sldMk cId="451315815" sldId="353"/>
            <ac:spMk id="340" creationId="{0C3AA50F-1CF7-493B-BE90-80EF609860BB}"/>
          </ac:spMkLst>
        </pc:spChg>
        <pc:spChg chg="mod">
          <ac:chgData name="Jason  Mayberry" userId="cecd4e79-e9a6-45b1-a01a-f51df2288f6a" providerId="ADAL" clId="{87F60116-861F-41B0-94FE-2A4A1EA80725}" dt="2021-01-13T07:02:06.738" v="4894" actId="164"/>
          <ac:spMkLst>
            <pc:docMk/>
            <pc:sldMk cId="451315815" sldId="353"/>
            <ac:spMk id="341" creationId="{9B981773-0A61-42E2-B66C-AFE801E68855}"/>
          </ac:spMkLst>
        </pc:spChg>
        <pc:spChg chg="mod">
          <ac:chgData name="Jason  Mayberry" userId="cecd4e79-e9a6-45b1-a01a-f51df2288f6a" providerId="ADAL" clId="{87F60116-861F-41B0-94FE-2A4A1EA80725}" dt="2021-01-13T07:02:06.738" v="4894" actId="164"/>
          <ac:spMkLst>
            <pc:docMk/>
            <pc:sldMk cId="451315815" sldId="353"/>
            <ac:spMk id="342" creationId="{894697F8-47EC-4851-8311-444A47D78AE1}"/>
          </ac:spMkLst>
        </pc:spChg>
        <pc:spChg chg="mod">
          <ac:chgData name="Jason  Mayberry" userId="cecd4e79-e9a6-45b1-a01a-f51df2288f6a" providerId="ADAL" clId="{87F60116-861F-41B0-94FE-2A4A1EA80725}" dt="2021-01-13T07:03:01.679" v="4907" actId="14100"/>
          <ac:spMkLst>
            <pc:docMk/>
            <pc:sldMk cId="451315815" sldId="353"/>
            <ac:spMk id="344" creationId="{0FFB25BE-BA5E-42DE-915E-9AE7C7247BFA}"/>
          </ac:spMkLst>
        </pc:spChg>
        <pc:spChg chg="mod">
          <ac:chgData name="Jason  Mayberry" userId="cecd4e79-e9a6-45b1-a01a-f51df2288f6a" providerId="ADAL" clId="{87F60116-861F-41B0-94FE-2A4A1EA80725}" dt="2021-01-13T07:02:06.738" v="4894" actId="164"/>
          <ac:spMkLst>
            <pc:docMk/>
            <pc:sldMk cId="451315815" sldId="353"/>
            <ac:spMk id="345" creationId="{8EA5D53E-EE6F-4D13-A039-DDF6F252C811}"/>
          </ac:spMkLst>
        </pc:spChg>
        <pc:spChg chg="mod">
          <ac:chgData name="Jason  Mayberry" userId="cecd4e79-e9a6-45b1-a01a-f51df2288f6a" providerId="ADAL" clId="{87F60116-861F-41B0-94FE-2A4A1EA80725}" dt="2021-01-13T07:02:06.738" v="4894" actId="164"/>
          <ac:spMkLst>
            <pc:docMk/>
            <pc:sldMk cId="451315815" sldId="353"/>
            <ac:spMk id="347" creationId="{A7CF169A-694A-432C-AF2F-CE316CA8BD21}"/>
          </ac:spMkLst>
        </pc:spChg>
        <pc:spChg chg="mod">
          <ac:chgData name="Jason  Mayberry" userId="cecd4e79-e9a6-45b1-a01a-f51df2288f6a" providerId="ADAL" clId="{87F60116-861F-41B0-94FE-2A4A1EA80725}" dt="2021-01-13T07:02:06.738" v="4894" actId="164"/>
          <ac:spMkLst>
            <pc:docMk/>
            <pc:sldMk cId="451315815" sldId="353"/>
            <ac:spMk id="348" creationId="{E7780430-81C3-4A1E-894B-8DC5D74EDB24}"/>
          </ac:spMkLst>
        </pc:spChg>
        <pc:spChg chg="mod">
          <ac:chgData name="Jason  Mayberry" userId="cecd4e79-e9a6-45b1-a01a-f51df2288f6a" providerId="ADAL" clId="{87F60116-861F-41B0-94FE-2A4A1EA80725}" dt="2021-01-13T07:02:06.738" v="4894" actId="164"/>
          <ac:spMkLst>
            <pc:docMk/>
            <pc:sldMk cId="451315815" sldId="353"/>
            <ac:spMk id="349" creationId="{0B9F52E1-6979-4D82-AC4E-FAAD6F1DD6DD}"/>
          </ac:spMkLst>
        </pc:spChg>
        <pc:spChg chg="mod">
          <ac:chgData name="Jason  Mayberry" userId="cecd4e79-e9a6-45b1-a01a-f51df2288f6a" providerId="ADAL" clId="{87F60116-861F-41B0-94FE-2A4A1EA80725}" dt="2021-01-13T07:02:06.738" v="4894" actId="164"/>
          <ac:spMkLst>
            <pc:docMk/>
            <pc:sldMk cId="451315815" sldId="353"/>
            <ac:spMk id="350" creationId="{4BE915E7-0757-4EBA-A5AC-7BFD98623DF4}"/>
          </ac:spMkLst>
        </pc:spChg>
        <pc:spChg chg="add mod">
          <ac:chgData name="Jason  Mayberry" userId="cecd4e79-e9a6-45b1-a01a-f51df2288f6a" providerId="ADAL" clId="{87F60116-861F-41B0-94FE-2A4A1EA80725}" dt="2021-01-13T07:02:06.738" v="4894" actId="164"/>
          <ac:spMkLst>
            <pc:docMk/>
            <pc:sldMk cId="451315815" sldId="353"/>
            <ac:spMk id="351" creationId="{06141904-C8F8-4BF5-8945-6A332854EED7}"/>
          </ac:spMkLst>
        </pc:spChg>
        <pc:spChg chg="add mod">
          <ac:chgData name="Jason  Mayberry" userId="cecd4e79-e9a6-45b1-a01a-f51df2288f6a" providerId="ADAL" clId="{87F60116-861F-41B0-94FE-2A4A1EA80725}" dt="2021-01-13T07:02:06.738" v="4894" actId="164"/>
          <ac:spMkLst>
            <pc:docMk/>
            <pc:sldMk cId="451315815" sldId="353"/>
            <ac:spMk id="352" creationId="{29F90D1E-3852-4AAE-84FA-17F3BB24C9A8}"/>
          </ac:spMkLst>
        </pc:spChg>
        <pc:spChg chg="mod">
          <ac:chgData name="Jason  Mayberry" userId="cecd4e79-e9a6-45b1-a01a-f51df2288f6a" providerId="ADAL" clId="{87F60116-861F-41B0-94FE-2A4A1EA80725}" dt="2021-01-13T07:00:29.897" v="4866" actId="571"/>
          <ac:spMkLst>
            <pc:docMk/>
            <pc:sldMk cId="451315815" sldId="353"/>
            <ac:spMk id="354" creationId="{3F5237A7-440F-4BC4-879A-6E249C90A6A6}"/>
          </ac:spMkLst>
        </pc:spChg>
        <pc:spChg chg="mod">
          <ac:chgData name="Jason  Mayberry" userId="cecd4e79-e9a6-45b1-a01a-f51df2288f6a" providerId="ADAL" clId="{87F60116-861F-41B0-94FE-2A4A1EA80725}" dt="2021-01-13T07:00:29.897" v="4866" actId="571"/>
          <ac:spMkLst>
            <pc:docMk/>
            <pc:sldMk cId="451315815" sldId="353"/>
            <ac:spMk id="355" creationId="{8722BAAE-2ABE-4854-8906-46E11C3255BD}"/>
          </ac:spMkLst>
        </pc:spChg>
        <pc:spChg chg="mod">
          <ac:chgData name="Jason  Mayberry" userId="cecd4e79-e9a6-45b1-a01a-f51df2288f6a" providerId="ADAL" clId="{87F60116-861F-41B0-94FE-2A4A1EA80725}" dt="2021-01-13T07:00:29.897" v="4866" actId="571"/>
          <ac:spMkLst>
            <pc:docMk/>
            <pc:sldMk cId="451315815" sldId="353"/>
            <ac:spMk id="357" creationId="{DE05C4A8-FC07-44EF-BFE7-AE6B337DB747}"/>
          </ac:spMkLst>
        </pc:spChg>
        <pc:spChg chg="mod">
          <ac:chgData name="Jason  Mayberry" userId="cecd4e79-e9a6-45b1-a01a-f51df2288f6a" providerId="ADAL" clId="{87F60116-861F-41B0-94FE-2A4A1EA80725}" dt="2021-01-13T07:00:29.897" v="4866" actId="571"/>
          <ac:spMkLst>
            <pc:docMk/>
            <pc:sldMk cId="451315815" sldId="353"/>
            <ac:spMk id="359" creationId="{10C93BD7-A59D-4333-806E-06CF6D0EC4F0}"/>
          </ac:spMkLst>
        </pc:spChg>
        <pc:spChg chg="mod">
          <ac:chgData name="Jason  Mayberry" userId="cecd4e79-e9a6-45b1-a01a-f51df2288f6a" providerId="ADAL" clId="{87F60116-861F-41B0-94FE-2A4A1EA80725}" dt="2021-01-13T07:00:29.897" v="4866" actId="571"/>
          <ac:spMkLst>
            <pc:docMk/>
            <pc:sldMk cId="451315815" sldId="353"/>
            <ac:spMk id="361" creationId="{CBAF40EF-F16A-4429-8FC1-C47E256EEADC}"/>
          </ac:spMkLst>
        </pc:spChg>
        <pc:spChg chg="mod">
          <ac:chgData name="Jason  Mayberry" userId="cecd4e79-e9a6-45b1-a01a-f51df2288f6a" providerId="ADAL" clId="{87F60116-861F-41B0-94FE-2A4A1EA80725}" dt="2021-01-13T07:00:29.897" v="4866" actId="571"/>
          <ac:spMkLst>
            <pc:docMk/>
            <pc:sldMk cId="451315815" sldId="353"/>
            <ac:spMk id="362" creationId="{C58BD603-30B9-4349-92AF-8A86C781CCDE}"/>
          </ac:spMkLst>
        </pc:spChg>
        <pc:spChg chg="mod">
          <ac:chgData name="Jason  Mayberry" userId="cecd4e79-e9a6-45b1-a01a-f51df2288f6a" providerId="ADAL" clId="{87F60116-861F-41B0-94FE-2A4A1EA80725}" dt="2021-01-13T07:00:29.897" v="4866" actId="571"/>
          <ac:spMkLst>
            <pc:docMk/>
            <pc:sldMk cId="451315815" sldId="353"/>
            <ac:spMk id="363" creationId="{4137C7FD-8CFD-4AB9-BE5E-7B86061FC34F}"/>
          </ac:spMkLst>
        </pc:spChg>
        <pc:spChg chg="mod">
          <ac:chgData name="Jason  Mayberry" userId="cecd4e79-e9a6-45b1-a01a-f51df2288f6a" providerId="ADAL" clId="{87F60116-861F-41B0-94FE-2A4A1EA80725}" dt="2021-01-13T07:00:29.897" v="4866" actId="571"/>
          <ac:spMkLst>
            <pc:docMk/>
            <pc:sldMk cId="451315815" sldId="353"/>
            <ac:spMk id="364" creationId="{74B6CC28-491C-414F-9A51-3E2F3A788504}"/>
          </ac:spMkLst>
        </pc:spChg>
        <pc:spChg chg="mod">
          <ac:chgData name="Jason  Mayberry" userId="cecd4e79-e9a6-45b1-a01a-f51df2288f6a" providerId="ADAL" clId="{87F60116-861F-41B0-94FE-2A4A1EA80725}" dt="2021-01-13T07:00:29.897" v="4866" actId="571"/>
          <ac:spMkLst>
            <pc:docMk/>
            <pc:sldMk cId="451315815" sldId="353"/>
            <ac:spMk id="365" creationId="{7B163BE3-75A3-4488-977A-1F2E4A0997BD}"/>
          </ac:spMkLst>
        </pc:spChg>
        <pc:spChg chg="mod">
          <ac:chgData name="Jason  Mayberry" userId="cecd4e79-e9a6-45b1-a01a-f51df2288f6a" providerId="ADAL" clId="{87F60116-861F-41B0-94FE-2A4A1EA80725}" dt="2021-01-13T07:00:29.897" v="4866" actId="571"/>
          <ac:spMkLst>
            <pc:docMk/>
            <pc:sldMk cId="451315815" sldId="353"/>
            <ac:spMk id="366" creationId="{EA022675-0FD3-46D4-A3E5-65EE46E950DF}"/>
          </ac:spMkLst>
        </pc:spChg>
        <pc:spChg chg="mod">
          <ac:chgData name="Jason  Mayberry" userId="cecd4e79-e9a6-45b1-a01a-f51df2288f6a" providerId="ADAL" clId="{87F60116-861F-41B0-94FE-2A4A1EA80725}" dt="2021-01-13T07:03:28.192" v="4909" actId="571"/>
          <ac:spMkLst>
            <pc:docMk/>
            <pc:sldMk cId="451315815" sldId="353"/>
            <ac:spMk id="368" creationId="{2E8357A3-FE1D-49FF-88B9-D94D86CA35CB}"/>
          </ac:spMkLst>
        </pc:spChg>
        <pc:spChg chg="mod">
          <ac:chgData name="Jason  Mayberry" userId="cecd4e79-e9a6-45b1-a01a-f51df2288f6a" providerId="ADAL" clId="{87F60116-861F-41B0-94FE-2A4A1EA80725}" dt="2021-01-13T07:03:28.192" v="4909" actId="571"/>
          <ac:spMkLst>
            <pc:docMk/>
            <pc:sldMk cId="451315815" sldId="353"/>
            <ac:spMk id="369" creationId="{0A94EFCA-D046-4610-B90D-562E44F5378A}"/>
          </ac:spMkLst>
        </pc:spChg>
        <pc:spChg chg="mod">
          <ac:chgData name="Jason  Mayberry" userId="cecd4e79-e9a6-45b1-a01a-f51df2288f6a" providerId="ADAL" clId="{87F60116-861F-41B0-94FE-2A4A1EA80725}" dt="2021-01-13T07:03:28.192" v="4909" actId="571"/>
          <ac:spMkLst>
            <pc:docMk/>
            <pc:sldMk cId="451315815" sldId="353"/>
            <ac:spMk id="373" creationId="{17DB0410-F8E4-437B-9531-8512AA78D875}"/>
          </ac:spMkLst>
        </pc:spChg>
        <pc:spChg chg="mod">
          <ac:chgData name="Jason  Mayberry" userId="cecd4e79-e9a6-45b1-a01a-f51df2288f6a" providerId="ADAL" clId="{87F60116-861F-41B0-94FE-2A4A1EA80725}" dt="2021-01-13T07:03:28.192" v="4909" actId="571"/>
          <ac:spMkLst>
            <pc:docMk/>
            <pc:sldMk cId="451315815" sldId="353"/>
            <ac:spMk id="374" creationId="{F43FE9E5-AC46-4FA2-955C-F26DF4F1178B}"/>
          </ac:spMkLst>
        </pc:spChg>
        <pc:spChg chg="mod">
          <ac:chgData name="Jason  Mayberry" userId="cecd4e79-e9a6-45b1-a01a-f51df2288f6a" providerId="ADAL" clId="{87F60116-861F-41B0-94FE-2A4A1EA80725}" dt="2021-01-13T07:03:28.192" v="4909" actId="571"/>
          <ac:spMkLst>
            <pc:docMk/>
            <pc:sldMk cId="451315815" sldId="353"/>
            <ac:spMk id="375" creationId="{83DFF279-CD5C-4652-BBB6-3DCCEE928FB0}"/>
          </ac:spMkLst>
        </pc:spChg>
        <pc:spChg chg="mod">
          <ac:chgData name="Jason  Mayberry" userId="cecd4e79-e9a6-45b1-a01a-f51df2288f6a" providerId="ADAL" clId="{87F60116-861F-41B0-94FE-2A4A1EA80725}" dt="2021-01-13T07:03:28.192" v="4909" actId="571"/>
          <ac:spMkLst>
            <pc:docMk/>
            <pc:sldMk cId="451315815" sldId="353"/>
            <ac:spMk id="376" creationId="{2A3DBEB9-9F7B-4716-8CCE-DDF88D5BF11D}"/>
          </ac:spMkLst>
        </pc:spChg>
        <pc:spChg chg="mod">
          <ac:chgData name="Jason  Mayberry" userId="cecd4e79-e9a6-45b1-a01a-f51df2288f6a" providerId="ADAL" clId="{87F60116-861F-41B0-94FE-2A4A1EA80725}" dt="2021-01-13T07:03:28.192" v="4909" actId="571"/>
          <ac:spMkLst>
            <pc:docMk/>
            <pc:sldMk cId="451315815" sldId="353"/>
            <ac:spMk id="377" creationId="{15BA3EFE-B941-4971-9947-2B8923F3AF1B}"/>
          </ac:spMkLst>
        </pc:spChg>
        <pc:spChg chg="mod">
          <ac:chgData name="Jason  Mayberry" userId="cecd4e79-e9a6-45b1-a01a-f51df2288f6a" providerId="ADAL" clId="{87F60116-861F-41B0-94FE-2A4A1EA80725}" dt="2021-01-13T07:03:28.192" v="4909" actId="571"/>
          <ac:spMkLst>
            <pc:docMk/>
            <pc:sldMk cId="451315815" sldId="353"/>
            <ac:spMk id="378" creationId="{BE3330F8-ACA6-4752-A0B2-33A0CE7FA8A1}"/>
          </ac:spMkLst>
        </pc:spChg>
        <pc:spChg chg="mod">
          <ac:chgData name="Jason  Mayberry" userId="cecd4e79-e9a6-45b1-a01a-f51df2288f6a" providerId="ADAL" clId="{87F60116-861F-41B0-94FE-2A4A1EA80725}" dt="2021-01-13T07:03:28.192" v="4909" actId="571"/>
          <ac:spMkLst>
            <pc:docMk/>
            <pc:sldMk cId="451315815" sldId="353"/>
            <ac:spMk id="380" creationId="{1B19550B-848F-4B2A-B16D-943142ED9657}"/>
          </ac:spMkLst>
        </pc:spChg>
        <pc:spChg chg="mod">
          <ac:chgData name="Jason  Mayberry" userId="cecd4e79-e9a6-45b1-a01a-f51df2288f6a" providerId="ADAL" clId="{87F60116-861F-41B0-94FE-2A4A1EA80725}" dt="2021-01-13T07:03:28.192" v="4909" actId="571"/>
          <ac:spMkLst>
            <pc:docMk/>
            <pc:sldMk cId="451315815" sldId="353"/>
            <ac:spMk id="381" creationId="{A6226C13-F3F8-4C93-88CD-9D24DA3B2F0A}"/>
          </ac:spMkLst>
        </pc:spChg>
        <pc:spChg chg="mod">
          <ac:chgData name="Jason  Mayberry" userId="cecd4e79-e9a6-45b1-a01a-f51df2288f6a" providerId="ADAL" clId="{87F60116-861F-41B0-94FE-2A4A1EA80725}" dt="2021-01-13T07:03:28.192" v="4909" actId="571"/>
          <ac:spMkLst>
            <pc:docMk/>
            <pc:sldMk cId="451315815" sldId="353"/>
            <ac:spMk id="383" creationId="{AD88800A-F554-44EB-8B4B-7699A5DA3E23}"/>
          </ac:spMkLst>
        </pc:spChg>
        <pc:spChg chg="mod">
          <ac:chgData name="Jason  Mayberry" userId="cecd4e79-e9a6-45b1-a01a-f51df2288f6a" providerId="ADAL" clId="{87F60116-861F-41B0-94FE-2A4A1EA80725}" dt="2021-01-13T07:03:28.192" v="4909" actId="571"/>
          <ac:spMkLst>
            <pc:docMk/>
            <pc:sldMk cId="451315815" sldId="353"/>
            <ac:spMk id="384" creationId="{2C06BF5D-6AE3-4446-B124-17EB18F519F0}"/>
          </ac:spMkLst>
        </pc:spChg>
        <pc:spChg chg="mod">
          <ac:chgData name="Jason  Mayberry" userId="cecd4e79-e9a6-45b1-a01a-f51df2288f6a" providerId="ADAL" clId="{87F60116-861F-41B0-94FE-2A4A1EA80725}" dt="2021-01-13T07:03:28.192" v="4909" actId="571"/>
          <ac:spMkLst>
            <pc:docMk/>
            <pc:sldMk cId="451315815" sldId="353"/>
            <ac:spMk id="385" creationId="{DADD09AB-60E1-44BE-9F5A-35295EA8A41F}"/>
          </ac:spMkLst>
        </pc:spChg>
        <pc:spChg chg="mod">
          <ac:chgData name="Jason  Mayberry" userId="cecd4e79-e9a6-45b1-a01a-f51df2288f6a" providerId="ADAL" clId="{87F60116-861F-41B0-94FE-2A4A1EA80725}" dt="2021-01-13T07:03:28.192" v="4909" actId="571"/>
          <ac:spMkLst>
            <pc:docMk/>
            <pc:sldMk cId="451315815" sldId="353"/>
            <ac:spMk id="386" creationId="{9A335DEE-4760-4C80-BC19-1694D3550957}"/>
          </ac:spMkLst>
        </pc:spChg>
        <pc:spChg chg="mod">
          <ac:chgData name="Jason  Mayberry" userId="cecd4e79-e9a6-45b1-a01a-f51df2288f6a" providerId="ADAL" clId="{87F60116-861F-41B0-94FE-2A4A1EA80725}" dt="2021-01-13T07:03:49.157" v="4915" actId="571"/>
          <ac:spMkLst>
            <pc:docMk/>
            <pc:sldMk cId="451315815" sldId="353"/>
            <ac:spMk id="388" creationId="{1B6CC162-6048-4ADB-AD14-8AC198705F5A}"/>
          </ac:spMkLst>
        </pc:spChg>
        <pc:spChg chg="mod">
          <ac:chgData name="Jason  Mayberry" userId="cecd4e79-e9a6-45b1-a01a-f51df2288f6a" providerId="ADAL" clId="{87F60116-861F-41B0-94FE-2A4A1EA80725}" dt="2021-01-13T07:03:49.157" v="4915" actId="571"/>
          <ac:spMkLst>
            <pc:docMk/>
            <pc:sldMk cId="451315815" sldId="353"/>
            <ac:spMk id="389" creationId="{241708F4-70C2-4F74-9AF0-1209CAB9755B}"/>
          </ac:spMkLst>
        </pc:spChg>
        <pc:spChg chg="mod">
          <ac:chgData name="Jason  Mayberry" userId="cecd4e79-e9a6-45b1-a01a-f51df2288f6a" providerId="ADAL" clId="{87F60116-861F-41B0-94FE-2A4A1EA80725}" dt="2021-01-13T07:03:49.157" v="4915" actId="571"/>
          <ac:spMkLst>
            <pc:docMk/>
            <pc:sldMk cId="451315815" sldId="353"/>
            <ac:spMk id="393" creationId="{E17ED77D-8E02-461F-BA7F-FECA39294719}"/>
          </ac:spMkLst>
        </pc:spChg>
        <pc:spChg chg="mod">
          <ac:chgData name="Jason  Mayberry" userId="cecd4e79-e9a6-45b1-a01a-f51df2288f6a" providerId="ADAL" clId="{87F60116-861F-41B0-94FE-2A4A1EA80725}" dt="2021-01-13T07:03:49.157" v="4915" actId="571"/>
          <ac:spMkLst>
            <pc:docMk/>
            <pc:sldMk cId="451315815" sldId="353"/>
            <ac:spMk id="394" creationId="{01A5E839-3149-426B-8B5B-C9B65D70E014}"/>
          </ac:spMkLst>
        </pc:spChg>
        <pc:spChg chg="mod">
          <ac:chgData name="Jason  Mayberry" userId="cecd4e79-e9a6-45b1-a01a-f51df2288f6a" providerId="ADAL" clId="{87F60116-861F-41B0-94FE-2A4A1EA80725}" dt="2021-01-13T07:03:49.157" v="4915" actId="571"/>
          <ac:spMkLst>
            <pc:docMk/>
            <pc:sldMk cId="451315815" sldId="353"/>
            <ac:spMk id="395" creationId="{27F38332-8502-4B66-9BD1-48213F0ACAB4}"/>
          </ac:spMkLst>
        </pc:spChg>
        <pc:spChg chg="mod">
          <ac:chgData name="Jason  Mayberry" userId="cecd4e79-e9a6-45b1-a01a-f51df2288f6a" providerId="ADAL" clId="{87F60116-861F-41B0-94FE-2A4A1EA80725}" dt="2021-01-13T07:03:49.157" v="4915" actId="571"/>
          <ac:spMkLst>
            <pc:docMk/>
            <pc:sldMk cId="451315815" sldId="353"/>
            <ac:spMk id="396" creationId="{09AC54DC-9C94-478F-9E3C-6A5F941CBAC2}"/>
          </ac:spMkLst>
        </pc:spChg>
        <pc:spChg chg="mod">
          <ac:chgData name="Jason  Mayberry" userId="cecd4e79-e9a6-45b1-a01a-f51df2288f6a" providerId="ADAL" clId="{87F60116-861F-41B0-94FE-2A4A1EA80725}" dt="2021-01-13T07:03:49.157" v="4915" actId="571"/>
          <ac:spMkLst>
            <pc:docMk/>
            <pc:sldMk cId="451315815" sldId="353"/>
            <ac:spMk id="397" creationId="{C81F31C4-7A33-44CA-AC7E-02D88F61E3D9}"/>
          </ac:spMkLst>
        </pc:spChg>
        <pc:spChg chg="mod">
          <ac:chgData name="Jason  Mayberry" userId="cecd4e79-e9a6-45b1-a01a-f51df2288f6a" providerId="ADAL" clId="{87F60116-861F-41B0-94FE-2A4A1EA80725}" dt="2021-01-13T07:03:49.157" v="4915" actId="571"/>
          <ac:spMkLst>
            <pc:docMk/>
            <pc:sldMk cId="451315815" sldId="353"/>
            <ac:spMk id="398" creationId="{9C3F3F42-59CD-4DB9-9B85-81029092F038}"/>
          </ac:spMkLst>
        </pc:spChg>
        <pc:spChg chg="add mod">
          <ac:chgData name="Jason  Mayberry" userId="cecd4e79-e9a6-45b1-a01a-f51df2288f6a" providerId="ADAL" clId="{87F60116-861F-41B0-94FE-2A4A1EA80725}" dt="2021-01-13T07:04:44.451" v="4919" actId="571"/>
          <ac:spMkLst>
            <pc:docMk/>
            <pc:sldMk cId="451315815" sldId="353"/>
            <ac:spMk id="399" creationId="{4E58F11E-BC82-4253-8A9C-602E29AC00A3}"/>
          </ac:spMkLst>
        </pc:spChg>
        <pc:spChg chg="add mod">
          <ac:chgData name="Jason  Mayberry" userId="cecd4e79-e9a6-45b1-a01a-f51df2288f6a" providerId="ADAL" clId="{87F60116-861F-41B0-94FE-2A4A1EA80725}" dt="2021-01-13T07:04:44.451" v="4919" actId="571"/>
          <ac:spMkLst>
            <pc:docMk/>
            <pc:sldMk cId="451315815" sldId="353"/>
            <ac:spMk id="400" creationId="{87C93F59-FF99-4A28-BB2F-8C313AAAEECE}"/>
          </ac:spMkLst>
        </pc:spChg>
        <pc:spChg chg="add mod">
          <ac:chgData name="Jason  Mayberry" userId="cecd4e79-e9a6-45b1-a01a-f51df2288f6a" providerId="ADAL" clId="{87F60116-861F-41B0-94FE-2A4A1EA80725}" dt="2021-01-13T07:04:56.907" v="4920" actId="571"/>
          <ac:spMkLst>
            <pc:docMk/>
            <pc:sldMk cId="451315815" sldId="353"/>
            <ac:spMk id="401" creationId="{F49CEB1A-EFAB-4A0E-B8C1-08E08B82C0F2}"/>
          </ac:spMkLst>
        </pc:spChg>
        <pc:spChg chg="add mod">
          <ac:chgData name="Jason  Mayberry" userId="cecd4e79-e9a6-45b1-a01a-f51df2288f6a" providerId="ADAL" clId="{87F60116-861F-41B0-94FE-2A4A1EA80725}" dt="2021-01-13T07:04:56.907" v="4920" actId="571"/>
          <ac:spMkLst>
            <pc:docMk/>
            <pc:sldMk cId="451315815" sldId="353"/>
            <ac:spMk id="402" creationId="{A27594C3-1CAF-4312-BDF7-EF0D4C300A4B}"/>
          </ac:spMkLst>
        </pc:spChg>
        <pc:spChg chg="mod">
          <ac:chgData name="Jason  Mayberry" userId="cecd4e79-e9a6-45b1-a01a-f51df2288f6a" providerId="ADAL" clId="{87F60116-861F-41B0-94FE-2A4A1EA80725}" dt="2021-01-13T07:30:19.373" v="5847" actId="571"/>
          <ac:spMkLst>
            <pc:docMk/>
            <pc:sldMk cId="451315815" sldId="353"/>
            <ac:spMk id="404" creationId="{4884B4BC-D93E-4A90-B4D0-7EBC62FA475F}"/>
          </ac:spMkLst>
        </pc:spChg>
        <pc:spChg chg="mod">
          <ac:chgData name="Jason  Mayberry" userId="cecd4e79-e9a6-45b1-a01a-f51df2288f6a" providerId="ADAL" clId="{87F60116-861F-41B0-94FE-2A4A1EA80725}" dt="2021-01-13T07:30:19.373" v="5847" actId="571"/>
          <ac:spMkLst>
            <pc:docMk/>
            <pc:sldMk cId="451315815" sldId="353"/>
            <ac:spMk id="405" creationId="{70B6479F-8773-4385-94A6-F9165F4DDB29}"/>
          </ac:spMkLst>
        </pc:spChg>
        <pc:spChg chg="mod">
          <ac:chgData name="Jason  Mayberry" userId="cecd4e79-e9a6-45b1-a01a-f51df2288f6a" providerId="ADAL" clId="{87F60116-861F-41B0-94FE-2A4A1EA80725}" dt="2021-01-13T07:30:19.373" v="5847" actId="571"/>
          <ac:spMkLst>
            <pc:docMk/>
            <pc:sldMk cId="451315815" sldId="353"/>
            <ac:spMk id="409" creationId="{0E489DF6-3A66-4BFA-890B-7828B7CF7967}"/>
          </ac:spMkLst>
        </pc:spChg>
        <pc:spChg chg="mod">
          <ac:chgData name="Jason  Mayberry" userId="cecd4e79-e9a6-45b1-a01a-f51df2288f6a" providerId="ADAL" clId="{87F60116-861F-41B0-94FE-2A4A1EA80725}" dt="2021-01-13T07:30:19.373" v="5847" actId="571"/>
          <ac:spMkLst>
            <pc:docMk/>
            <pc:sldMk cId="451315815" sldId="353"/>
            <ac:spMk id="410" creationId="{2C26455F-1AD5-44B5-9219-CE3B37946227}"/>
          </ac:spMkLst>
        </pc:spChg>
        <pc:spChg chg="mod">
          <ac:chgData name="Jason  Mayberry" userId="cecd4e79-e9a6-45b1-a01a-f51df2288f6a" providerId="ADAL" clId="{87F60116-861F-41B0-94FE-2A4A1EA80725}" dt="2021-01-13T07:30:19.373" v="5847" actId="571"/>
          <ac:spMkLst>
            <pc:docMk/>
            <pc:sldMk cId="451315815" sldId="353"/>
            <ac:spMk id="411" creationId="{BBF40586-B47E-4336-B3DE-A92368941E9B}"/>
          </ac:spMkLst>
        </pc:spChg>
        <pc:spChg chg="mod">
          <ac:chgData name="Jason  Mayberry" userId="cecd4e79-e9a6-45b1-a01a-f51df2288f6a" providerId="ADAL" clId="{87F60116-861F-41B0-94FE-2A4A1EA80725}" dt="2021-01-13T07:30:19.373" v="5847" actId="571"/>
          <ac:spMkLst>
            <pc:docMk/>
            <pc:sldMk cId="451315815" sldId="353"/>
            <ac:spMk id="412" creationId="{87F5E61B-57C9-4D1D-9E6D-CEE61B6A9246}"/>
          </ac:spMkLst>
        </pc:spChg>
        <pc:spChg chg="mod">
          <ac:chgData name="Jason  Mayberry" userId="cecd4e79-e9a6-45b1-a01a-f51df2288f6a" providerId="ADAL" clId="{87F60116-861F-41B0-94FE-2A4A1EA80725}" dt="2021-01-13T07:30:19.373" v="5847" actId="571"/>
          <ac:spMkLst>
            <pc:docMk/>
            <pc:sldMk cId="451315815" sldId="353"/>
            <ac:spMk id="413" creationId="{B1183B4F-2F4C-4456-897D-D87DCD8E92F1}"/>
          </ac:spMkLst>
        </pc:spChg>
        <pc:spChg chg="mod">
          <ac:chgData name="Jason  Mayberry" userId="cecd4e79-e9a6-45b1-a01a-f51df2288f6a" providerId="ADAL" clId="{87F60116-861F-41B0-94FE-2A4A1EA80725}" dt="2021-01-13T07:30:19.373" v="5847" actId="571"/>
          <ac:spMkLst>
            <pc:docMk/>
            <pc:sldMk cId="451315815" sldId="353"/>
            <ac:spMk id="414" creationId="{6DFFD4F0-F346-4209-ABB9-506D352402AD}"/>
          </ac:spMkLst>
        </pc:spChg>
        <pc:spChg chg="mod">
          <ac:chgData name="Jason  Mayberry" userId="cecd4e79-e9a6-45b1-a01a-f51df2288f6a" providerId="ADAL" clId="{87F60116-861F-41B0-94FE-2A4A1EA80725}" dt="2021-01-13T07:30:19.373" v="5847" actId="571"/>
          <ac:spMkLst>
            <pc:docMk/>
            <pc:sldMk cId="451315815" sldId="353"/>
            <ac:spMk id="416" creationId="{A709070B-5D06-436F-AD73-A4ECC05CF211}"/>
          </ac:spMkLst>
        </pc:spChg>
        <pc:spChg chg="mod">
          <ac:chgData name="Jason  Mayberry" userId="cecd4e79-e9a6-45b1-a01a-f51df2288f6a" providerId="ADAL" clId="{87F60116-861F-41B0-94FE-2A4A1EA80725}" dt="2021-01-13T07:30:19.373" v="5847" actId="571"/>
          <ac:spMkLst>
            <pc:docMk/>
            <pc:sldMk cId="451315815" sldId="353"/>
            <ac:spMk id="417" creationId="{C36A492A-1C33-4620-B8EF-0DCFB90636EA}"/>
          </ac:spMkLst>
        </pc:spChg>
        <pc:spChg chg="mod">
          <ac:chgData name="Jason  Mayberry" userId="cecd4e79-e9a6-45b1-a01a-f51df2288f6a" providerId="ADAL" clId="{87F60116-861F-41B0-94FE-2A4A1EA80725}" dt="2021-01-13T07:30:19.373" v="5847" actId="571"/>
          <ac:spMkLst>
            <pc:docMk/>
            <pc:sldMk cId="451315815" sldId="353"/>
            <ac:spMk id="421" creationId="{8238631D-AEF8-4D28-A21D-8C79A2EC0CAD}"/>
          </ac:spMkLst>
        </pc:spChg>
        <pc:spChg chg="mod">
          <ac:chgData name="Jason  Mayberry" userId="cecd4e79-e9a6-45b1-a01a-f51df2288f6a" providerId="ADAL" clId="{87F60116-861F-41B0-94FE-2A4A1EA80725}" dt="2021-01-13T07:30:19.373" v="5847" actId="571"/>
          <ac:spMkLst>
            <pc:docMk/>
            <pc:sldMk cId="451315815" sldId="353"/>
            <ac:spMk id="422" creationId="{4CC6E6D4-F513-4FCE-973C-92898F437575}"/>
          </ac:spMkLst>
        </pc:spChg>
        <pc:spChg chg="mod">
          <ac:chgData name="Jason  Mayberry" userId="cecd4e79-e9a6-45b1-a01a-f51df2288f6a" providerId="ADAL" clId="{87F60116-861F-41B0-94FE-2A4A1EA80725}" dt="2021-01-13T07:30:19.373" v="5847" actId="571"/>
          <ac:spMkLst>
            <pc:docMk/>
            <pc:sldMk cId="451315815" sldId="353"/>
            <ac:spMk id="423" creationId="{A3F59B05-292F-446A-87DA-5EB3BBD6DCA8}"/>
          </ac:spMkLst>
        </pc:spChg>
        <pc:spChg chg="mod">
          <ac:chgData name="Jason  Mayberry" userId="cecd4e79-e9a6-45b1-a01a-f51df2288f6a" providerId="ADAL" clId="{87F60116-861F-41B0-94FE-2A4A1EA80725}" dt="2021-01-13T07:30:19.373" v="5847" actId="571"/>
          <ac:spMkLst>
            <pc:docMk/>
            <pc:sldMk cId="451315815" sldId="353"/>
            <ac:spMk id="424" creationId="{FA93ECC8-21AA-42DA-B18C-C6D2F648067E}"/>
          </ac:spMkLst>
        </pc:spChg>
        <pc:spChg chg="mod">
          <ac:chgData name="Jason  Mayberry" userId="cecd4e79-e9a6-45b1-a01a-f51df2288f6a" providerId="ADAL" clId="{87F60116-861F-41B0-94FE-2A4A1EA80725}" dt="2021-01-13T07:30:19.373" v="5847" actId="571"/>
          <ac:spMkLst>
            <pc:docMk/>
            <pc:sldMk cId="451315815" sldId="353"/>
            <ac:spMk id="425" creationId="{6035BA71-FD32-4204-8C80-22012A6E3528}"/>
          </ac:spMkLst>
        </pc:spChg>
        <pc:spChg chg="mod">
          <ac:chgData name="Jason  Mayberry" userId="cecd4e79-e9a6-45b1-a01a-f51df2288f6a" providerId="ADAL" clId="{87F60116-861F-41B0-94FE-2A4A1EA80725}" dt="2021-01-13T07:30:19.373" v="5847" actId="571"/>
          <ac:spMkLst>
            <pc:docMk/>
            <pc:sldMk cId="451315815" sldId="353"/>
            <ac:spMk id="426" creationId="{B4B91749-864C-4EBF-9611-3423D46BA3D9}"/>
          </ac:spMkLst>
        </pc:spChg>
        <pc:spChg chg="mod">
          <ac:chgData name="Jason  Mayberry" userId="cecd4e79-e9a6-45b1-a01a-f51df2288f6a" providerId="ADAL" clId="{87F60116-861F-41B0-94FE-2A4A1EA80725}" dt="2021-01-13T07:30:19.373" v="5847" actId="571"/>
          <ac:spMkLst>
            <pc:docMk/>
            <pc:sldMk cId="451315815" sldId="353"/>
            <ac:spMk id="428" creationId="{60B6A94B-0AFA-4382-AC1F-855B58ECB53E}"/>
          </ac:spMkLst>
        </pc:spChg>
        <pc:spChg chg="mod">
          <ac:chgData name="Jason  Mayberry" userId="cecd4e79-e9a6-45b1-a01a-f51df2288f6a" providerId="ADAL" clId="{87F60116-861F-41B0-94FE-2A4A1EA80725}" dt="2021-01-13T07:30:19.373" v="5847" actId="571"/>
          <ac:spMkLst>
            <pc:docMk/>
            <pc:sldMk cId="451315815" sldId="353"/>
            <ac:spMk id="429" creationId="{9DAEC369-A280-4A8C-B1CE-C0FDF8FF0B4F}"/>
          </ac:spMkLst>
        </pc:spChg>
        <pc:spChg chg="mod">
          <ac:chgData name="Jason  Mayberry" userId="cecd4e79-e9a6-45b1-a01a-f51df2288f6a" providerId="ADAL" clId="{87F60116-861F-41B0-94FE-2A4A1EA80725}" dt="2021-01-13T07:30:19.373" v="5847" actId="571"/>
          <ac:spMkLst>
            <pc:docMk/>
            <pc:sldMk cId="451315815" sldId="353"/>
            <ac:spMk id="431" creationId="{7B869DE6-4965-456C-A0DE-69304B19C3E2}"/>
          </ac:spMkLst>
        </pc:spChg>
        <pc:spChg chg="mod">
          <ac:chgData name="Jason  Mayberry" userId="cecd4e79-e9a6-45b1-a01a-f51df2288f6a" providerId="ADAL" clId="{87F60116-861F-41B0-94FE-2A4A1EA80725}" dt="2021-01-13T07:30:19.373" v="5847" actId="571"/>
          <ac:spMkLst>
            <pc:docMk/>
            <pc:sldMk cId="451315815" sldId="353"/>
            <ac:spMk id="432" creationId="{894CD9C6-36F9-45CA-9E31-6DD6D1C5E67F}"/>
          </ac:spMkLst>
        </pc:spChg>
        <pc:spChg chg="mod">
          <ac:chgData name="Jason  Mayberry" userId="cecd4e79-e9a6-45b1-a01a-f51df2288f6a" providerId="ADAL" clId="{87F60116-861F-41B0-94FE-2A4A1EA80725}" dt="2021-01-13T07:30:19.373" v="5847" actId="571"/>
          <ac:spMkLst>
            <pc:docMk/>
            <pc:sldMk cId="451315815" sldId="353"/>
            <ac:spMk id="433" creationId="{876946F3-C1A5-4795-902D-264B9F0D9871}"/>
          </ac:spMkLst>
        </pc:spChg>
        <pc:spChg chg="mod">
          <ac:chgData name="Jason  Mayberry" userId="cecd4e79-e9a6-45b1-a01a-f51df2288f6a" providerId="ADAL" clId="{87F60116-861F-41B0-94FE-2A4A1EA80725}" dt="2021-01-13T07:30:19.373" v="5847" actId="571"/>
          <ac:spMkLst>
            <pc:docMk/>
            <pc:sldMk cId="451315815" sldId="353"/>
            <ac:spMk id="434" creationId="{27DB5E91-4885-4607-8AAF-D9F17A356BF5}"/>
          </ac:spMkLst>
        </pc:spChg>
        <pc:spChg chg="add mod">
          <ac:chgData name="Jason  Mayberry" userId="cecd4e79-e9a6-45b1-a01a-f51df2288f6a" providerId="ADAL" clId="{87F60116-861F-41B0-94FE-2A4A1EA80725}" dt="2021-01-13T07:52:17.820" v="6452" actId="1076"/>
          <ac:spMkLst>
            <pc:docMk/>
            <pc:sldMk cId="451315815" sldId="353"/>
            <ac:spMk id="435" creationId="{F1B59DDB-1DF9-4450-A811-5B54C4EF4AB8}"/>
          </ac:spMkLst>
        </pc:spChg>
        <pc:spChg chg="add mod">
          <ac:chgData name="Jason  Mayberry" userId="cecd4e79-e9a6-45b1-a01a-f51df2288f6a" providerId="ADAL" clId="{87F60116-861F-41B0-94FE-2A4A1EA80725}" dt="2021-01-13T07:32:47.335" v="5903" actId="164"/>
          <ac:spMkLst>
            <pc:docMk/>
            <pc:sldMk cId="451315815" sldId="353"/>
            <ac:spMk id="436" creationId="{AAE7BA4A-60E3-4FCA-9A9C-97396DCEE44A}"/>
          </ac:spMkLst>
        </pc:spChg>
        <pc:spChg chg="add del mod">
          <ac:chgData name="Jason  Mayberry" userId="cecd4e79-e9a6-45b1-a01a-f51df2288f6a" providerId="ADAL" clId="{87F60116-861F-41B0-94FE-2A4A1EA80725}" dt="2021-01-13T07:31:18.596" v="5879" actId="478"/>
          <ac:spMkLst>
            <pc:docMk/>
            <pc:sldMk cId="451315815" sldId="353"/>
            <ac:spMk id="437" creationId="{049C6055-0DEE-498B-AF2A-A27DF9C479ED}"/>
          </ac:spMkLst>
        </pc:spChg>
        <pc:spChg chg="add mod">
          <ac:chgData name="Jason  Mayberry" userId="cecd4e79-e9a6-45b1-a01a-f51df2288f6a" providerId="ADAL" clId="{87F60116-861F-41B0-94FE-2A4A1EA80725}" dt="2021-01-13T07:32:47.335" v="5903" actId="164"/>
          <ac:spMkLst>
            <pc:docMk/>
            <pc:sldMk cId="451315815" sldId="353"/>
            <ac:spMk id="438" creationId="{23D21F53-935D-4D21-980A-68F0DF2ABF9A}"/>
          </ac:spMkLst>
        </pc:spChg>
        <pc:spChg chg="add mod">
          <ac:chgData name="Jason  Mayberry" userId="cecd4e79-e9a6-45b1-a01a-f51df2288f6a" providerId="ADAL" clId="{87F60116-861F-41B0-94FE-2A4A1EA80725}" dt="2021-01-13T07:32:47.335" v="5903" actId="164"/>
          <ac:spMkLst>
            <pc:docMk/>
            <pc:sldMk cId="451315815" sldId="353"/>
            <ac:spMk id="439" creationId="{33EAED1F-84B9-4D70-886E-3F02C18A585C}"/>
          </ac:spMkLst>
        </pc:spChg>
        <pc:spChg chg="add del mod">
          <ac:chgData name="Jason  Mayberry" userId="cecd4e79-e9a6-45b1-a01a-f51df2288f6a" providerId="ADAL" clId="{87F60116-861F-41B0-94FE-2A4A1EA80725}" dt="2021-01-13T07:31:18.596" v="5879" actId="478"/>
          <ac:spMkLst>
            <pc:docMk/>
            <pc:sldMk cId="451315815" sldId="353"/>
            <ac:spMk id="440" creationId="{E24DD606-8B3F-40D8-8D03-B234A14428B2}"/>
          </ac:spMkLst>
        </pc:spChg>
        <pc:spChg chg="add mod">
          <ac:chgData name="Jason  Mayberry" userId="cecd4e79-e9a6-45b1-a01a-f51df2288f6a" providerId="ADAL" clId="{87F60116-861F-41B0-94FE-2A4A1EA80725}" dt="2021-01-13T07:31:51.894" v="5888" actId="164"/>
          <ac:spMkLst>
            <pc:docMk/>
            <pc:sldMk cId="451315815" sldId="353"/>
            <ac:spMk id="450" creationId="{32DA8FCD-531F-4F5F-8026-26C9B829354E}"/>
          </ac:spMkLst>
        </pc:spChg>
        <pc:spChg chg="add mod">
          <ac:chgData name="Jason  Mayberry" userId="cecd4e79-e9a6-45b1-a01a-f51df2288f6a" providerId="ADAL" clId="{87F60116-861F-41B0-94FE-2A4A1EA80725}" dt="2021-01-13T07:31:51.894" v="5888" actId="164"/>
          <ac:spMkLst>
            <pc:docMk/>
            <pc:sldMk cId="451315815" sldId="353"/>
            <ac:spMk id="451" creationId="{5F52CFE6-1F2F-4F32-B104-5F72BEDBC203}"/>
          </ac:spMkLst>
        </pc:spChg>
        <pc:spChg chg="add mod">
          <ac:chgData name="Jason  Mayberry" userId="cecd4e79-e9a6-45b1-a01a-f51df2288f6a" providerId="ADAL" clId="{87F60116-861F-41B0-94FE-2A4A1EA80725}" dt="2021-01-13T07:31:51.894" v="5888" actId="164"/>
          <ac:spMkLst>
            <pc:docMk/>
            <pc:sldMk cId="451315815" sldId="353"/>
            <ac:spMk id="452" creationId="{408CE3AD-6B1F-4EC9-A587-70F3C33DD3D9}"/>
          </ac:spMkLst>
        </pc:spChg>
        <pc:spChg chg="add mod">
          <ac:chgData name="Jason  Mayberry" userId="cecd4e79-e9a6-45b1-a01a-f51df2288f6a" providerId="ADAL" clId="{87F60116-861F-41B0-94FE-2A4A1EA80725}" dt="2021-01-13T07:31:51.894" v="5888" actId="164"/>
          <ac:spMkLst>
            <pc:docMk/>
            <pc:sldMk cId="451315815" sldId="353"/>
            <ac:spMk id="453" creationId="{F7F518E4-C610-4A7C-89FB-801E29FFF0CE}"/>
          </ac:spMkLst>
        </pc:spChg>
        <pc:spChg chg="mod">
          <ac:chgData name="Jason  Mayberry" userId="cecd4e79-e9a6-45b1-a01a-f51df2288f6a" providerId="ADAL" clId="{87F60116-861F-41B0-94FE-2A4A1EA80725}" dt="2021-01-13T07:32:06.278" v="5890" actId="571"/>
          <ac:spMkLst>
            <pc:docMk/>
            <pc:sldMk cId="451315815" sldId="353"/>
            <ac:spMk id="455" creationId="{BCC85243-7093-497F-9B3A-FF76E2458A03}"/>
          </ac:spMkLst>
        </pc:spChg>
        <pc:spChg chg="mod">
          <ac:chgData name="Jason  Mayberry" userId="cecd4e79-e9a6-45b1-a01a-f51df2288f6a" providerId="ADAL" clId="{87F60116-861F-41B0-94FE-2A4A1EA80725}" dt="2021-01-13T07:32:06.278" v="5890" actId="571"/>
          <ac:spMkLst>
            <pc:docMk/>
            <pc:sldMk cId="451315815" sldId="353"/>
            <ac:spMk id="456" creationId="{F73837A0-B2B4-4D84-989C-B48C8E14507C}"/>
          </ac:spMkLst>
        </pc:spChg>
        <pc:spChg chg="mod">
          <ac:chgData name="Jason  Mayberry" userId="cecd4e79-e9a6-45b1-a01a-f51df2288f6a" providerId="ADAL" clId="{87F60116-861F-41B0-94FE-2A4A1EA80725}" dt="2021-01-13T07:32:06.278" v="5890" actId="571"/>
          <ac:spMkLst>
            <pc:docMk/>
            <pc:sldMk cId="451315815" sldId="353"/>
            <ac:spMk id="457" creationId="{3B2CF908-F7C3-47B7-8FDD-8C227FEBC70F}"/>
          </ac:spMkLst>
        </pc:spChg>
        <pc:spChg chg="mod">
          <ac:chgData name="Jason  Mayberry" userId="cecd4e79-e9a6-45b1-a01a-f51df2288f6a" providerId="ADAL" clId="{87F60116-861F-41B0-94FE-2A4A1EA80725}" dt="2021-01-13T07:32:06.278" v="5890" actId="571"/>
          <ac:spMkLst>
            <pc:docMk/>
            <pc:sldMk cId="451315815" sldId="353"/>
            <ac:spMk id="458" creationId="{1602D00A-7CA9-4F6B-8375-893281BEA629}"/>
          </ac:spMkLst>
        </pc:spChg>
        <pc:spChg chg="add del mod">
          <ac:chgData name="Jason  Mayberry" userId="cecd4e79-e9a6-45b1-a01a-f51df2288f6a" providerId="ADAL" clId="{87F60116-861F-41B0-94FE-2A4A1EA80725}" dt="2021-01-13T07:40:17.694" v="6017" actId="478"/>
          <ac:spMkLst>
            <pc:docMk/>
            <pc:sldMk cId="451315815" sldId="353"/>
            <ac:spMk id="459" creationId="{89BC99A1-7A19-491A-AEAA-EA35358AEE50}"/>
          </ac:spMkLst>
        </pc:spChg>
        <pc:spChg chg="add del mod">
          <ac:chgData name="Jason  Mayberry" userId="cecd4e79-e9a6-45b1-a01a-f51df2288f6a" providerId="ADAL" clId="{87F60116-861F-41B0-94FE-2A4A1EA80725}" dt="2021-01-13T07:40:17.694" v="6017" actId="478"/>
          <ac:spMkLst>
            <pc:docMk/>
            <pc:sldMk cId="451315815" sldId="353"/>
            <ac:spMk id="460" creationId="{3248C617-13FC-44E3-A5E3-E36137E6BF6E}"/>
          </ac:spMkLst>
        </pc:spChg>
        <pc:spChg chg="add mod">
          <ac:chgData name="Jason  Mayberry" userId="cecd4e79-e9a6-45b1-a01a-f51df2288f6a" providerId="ADAL" clId="{87F60116-861F-41B0-94FE-2A4A1EA80725}" dt="2021-01-13T07:35:59.798" v="5937" actId="465"/>
          <ac:spMkLst>
            <pc:docMk/>
            <pc:sldMk cId="451315815" sldId="353"/>
            <ac:spMk id="461" creationId="{0AF0E486-03AF-4A5A-99B4-AF8AC7354B39}"/>
          </ac:spMkLst>
        </pc:spChg>
        <pc:spChg chg="add mod">
          <ac:chgData name="Jason  Mayberry" userId="cecd4e79-e9a6-45b1-a01a-f51df2288f6a" providerId="ADAL" clId="{87F60116-861F-41B0-94FE-2A4A1EA80725}" dt="2021-01-13T07:35:53.569" v="5936" actId="1076"/>
          <ac:spMkLst>
            <pc:docMk/>
            <pc:sldMk cId="451315815" sldId="353"/>
            <ac:spMk id="462" creationId="{04A1A786-AE46-44D7-BE13-8EBB0740006C}"/>
          </ac:spMkLst>
        </pc:spChg>
        <pc:spChg chg="add mod">
          <ac:chgData name="Jason  Mayberry" userId="cecd4e79-e9a6-45b1-a01a-f51df2288f6a" providerId="ADAL" clId="{87F60116-861F-41B0-94FE-2A4A1EA80725}" dt="2021-01-13T07:36:13.573" v="5940" actId="164"/>
          <ac:spMkLst>
            <pc:docMk/>
            <pc:sldMk cId="451315815" sldId="353"/>
            <ac:spMk id="463" creationId="{882ACB89-99FF-4853-A763-88D1E547F80E}"/>
          </ac:spMkLst>
        </pc:spChg>
        <pc:spChg chg="add mod">
          <ac:chgData name="Jason  Mayberry" userId="cecd4e79-e9a6-45b1-a01a-f51df2288f6a" providerId="ADAL" clId="{87F60116-861F-41B0-94FE-2A4A1EA80725}" dt="2021-01-13T07:36:13.573" v="5940" actId="164"/>
          <ac:spMkLst>
            <pc:docMk/>
            <pc:sldMk cId="451315815" sldId="353"/>
            <ac:spMk id="464" creationId="{880418FF-43A2-4B8C-A958-8B04073E7B58}"/>
          </ac:spMkLst>
        </pc:spChg>
        <pc:spChg chg="add mod">
          <ac:chgData name="Jason  Mayberry" userId="cecd4e79-e9a6-45b1-a01a-f51df2288f6a" providerId="ADAL" clId="{87F60116-861F-41B0-94FE-2A4A1EA80725}" dt="2021-01-13T07:36:13.573" v="5940" actId="164"/>
          <ac:spMkLst>
            <pc:docMk/>
            <pc:sldMk cId="451315815" sldId="353"/>
            <ac:spMk id="465" creationId="{0B0F8945-F731-4B38-A96E-C574446C5814}"/>
          </ac:spMkLst>
        </pc:spChg>
        <pc:spChg chg="add mod">
          <ac:chgData name="Jason  Mayberry" userId="cecd4e79-e9a6-45b1-a01a-f51df2288f6a" providerId="ADAL" clId="{87F60116-861F-41B0-94FE-2A4A1EA80725}" dt="2021-01-13T07:42:54.294" v="6034" actId="164"/>
          <ac:spMkLst>
            <pc:docMk/>
            <pc:sldMk cId="451315815" sldId="353"/>
            <ac:spMk id="466" creationId="{08FEB0E5-CAA0-4DCC-8A20-465952CC172C}"/>
          </ac:spMkLst>
        </pc:spChg>
        <pc:spChg chg="add mod ord topLvl">
          <ac:chgData name="Jason  Mayberry" userId="cecd4e79-e9a6-45b1-a01a-f51df2288f6a" providerId="ADAL" clId="{87F60116-861F-41B0-94FE-2A4A1EA80725}" dt="2021-01-13T07:42:54.294" v="6034" actId="164"/>
          <ac:spMkLst>
            <pc:docMk/>
            <pc:sldMk cId="451315815" sldId="353"/>
            <ac:spMk id="467" creationId="{91841A58-7C10-4832-B93A-3D64175242C2}"/>
          </ac:spMkLst>
        </pc:spChg>
        <pc:spChg chg="add mod ord">
          <ac:chgData name="Jason  Mayberry" userId="cecd4e79-e9a6-45b1-a01a-f51df2288f6a" providerId="ADAL" clId="{87F60116-861F-41B0-94FE-2A4A1EA80725}" dt="2021-01-13T07:42:54.294" v="6034" actId="164"/>
          <ac:spMkLst>
            <pc:docMk/>
            <pc:sldMk cId="451315815" sldId="353"/>
            <ac:spMk id="468" creationId="{1D34D973-51CC-43CE-9D47-772C181232A3}"/>
          </ac:spMkLst>
        </pc:spChg>
        <pc:spChg chg="add mod">
          <ac:chgData name="Jason  Mayberry" userId="cecd4e79-e9a6-45b1-a01a-f51df2288f6a" providerId="ADAL" clId="{87F60116-861F-41B0-94FE-2A4A1EA80725}" dt="2021-01-13T07:42:54.294" v="6034" actId="164"/>
          <ac:spMkLst>
            <pc:docMk/>
            <pc:sldMk cId="451315815" sldId="353"/>
            <ac:spMk id="469" creationId="{11176332-CFE5-4BB1-AE86-6AD0D51351E8}"/>
          </ac:spMkLst>
        </pc:spChg>
        <pc:spChg chg="mod topLvl">
          <ac:chgData name="Jason  Mayberry" userId="cecd4e79-e9a6-45b1-a01a-f51df2288f6a" providerId="ADAL" clId="{87F60116-861F-41B0-94FE-2A4A1EA80725}" dt="2021-01-13T07:42:54.294" v="6034" actId="164"/>
          <ac:spMkLst>
            <pc:docMk/>
            <pc:sldMk cId="451315815" sldId="353"/>
            <ac:spMk id="471" creationId="{67840150-02F1-457F-8CB7-529EA07F328F}"/>
          </ac:spMkLst>
        </pc:spChg>
        <pc:spChg chg="mod topLvl">
          <ac:chgData name="Jason  Mayberry" userId="cecd4e79-e9a6-45b1-a01a-f51df2288f6a" providerId="ADAL" clId="{87F60116-861F-41B0-94FE-2A4A1EA80725}" dt="2021-01-13T07:42:54.294" v="6034" actId="164"/>
          <ac:spMkLst>
            <pc:docMk/>
            <pc:sldMk cId="451315815" sldId="353"/>
            <ac:spMk id="473" creationId="{1C9F0350-5B3A-4450-A7DB-418AE2DC2F0A}"/>
          </ac:spMkLst>
        </pc:spChg>
        <pc:spChg chg="del mod">
          <ac:chgData name="Jason  Mayberry" userId="cecd4e79-e9a6-45b1-a01a-f51df2288f6a" providerId="ADAL" clId="{87F60116-861F-41B0-94FE-2A4A1EA80725}" dt="2021-01-13T07:38:27.877" v="5976" actId="478"/>
          <ac:spMkLst>
            <pc:docMk/>
            <pc:sldMk cId="451315815" sldId="353"/>
            <ac:spMk id="474" creationId="{D96DA41F-5E3A-4317-ADDE-B1B1B3E8134B}"/>
          </ac:spMkLst>
        </pc:spChg>
        <pc:spChg chg="del mod">
          <ac:chgData name="Jason  Mayberry" userId="cecd4e79-e9a6-45b1-a01a-f51df2288f6a" providerId="ADAL" clId="{87F60116-861F-41B0-94FE-2A4A1EA80725}" dt="2021-01-13T07:38:27.877" v="5976" actId="478"/>
          <ac:spMkLst>
            <pc:docMk/>
            <pc:sldMk cId="451315815" sldId="353"/>
            <ac:spMk id="475" creationId="{2D9B37DB-EC00-4CB7-8776-861DF69F1FE1}"/>
          </ac:spMkLst>
        </pc:spChg>
        <pc:spChg chg="del mod">
          <ac:chgData name="Jason  Mayberry" userId="cecd4e79-e9a6-45b1-a01a-f51df2288f6a" providerId="ADAL" clId="{87F60116-861F-41B0-94FE-2A4A1EA80725}" dt="2021-01-13T07:38:27.877" v="5976" actId="478"/>
          <ac:spMkLst>
            <pc:docMk/>
            <pc:sldMk cId="451315815" sldId="353"/>
            <ac:spMk id="476" creationId="{7CE34704-B06F-4B04-A43B-355E69FFD606}"/>
          </ac:spMkLst>
        </pc:spChg>
        <pc:spChg chg="add mod">
          <ac:chgData name="Jason  Mayberry" userId="cecd4e79-e9a6-45b1-a01a-f51df2288f6a" providerId="ADAL" clId="{87F60116-861F-41B0-94FE-2A4A1EA80725}" dt="2021-01-13T07:42:54.294" v="6034" actId="164"/>
          <ac:spMkLst>
            <pc:docMk/>
            <pc:sldMk cId="451315815" sldId="353"/>
            <ac:spMk id="477" creationId="{79E95F23-0923-4FBE-ADF9-84DD60596DF1}"/>
          </ac:spMkLst>
        </pc:spChg>
        <pc:spChg chg="add mod">
          <ac:chgData name="Jason  Mayberry" userId="cecd4e79-e9a6-45b1-a01a-f51df2288f6a" providerId="ADAL" clId="{87F60116-861F-41B0-94FE-2A4A1EA80725}" dt="2021-01-13T07:42:54.294" v="6034" actId="164"/>
          <ac:spMkLst>
            <pc:docMk/>
            <pc:sldMk cId="451315815" sldId="353"/>
            <ac:spMk id="478" creationId="{C8EA6B8E-C052-491B-A1CD-AE9E52FF8FDF}"/>
          </ac:spMkLst>
        </pc:spChg>
        <pc:spChg chg="add mod topLvl">
          <ac:chgData name="Jason  Mayberry" userId="cecd4e79-e9a6-45b1-a01a-f51df2288f6a" providerId="ADAL" clId="{87F60116-861F-41B0-94FE-2A4A1EA80725}" dt="2021-01-13T07:42:54.294" v="6034" actId="164"/>
          <ac:spMkLst>
            <pc:docMk/>
            <pc:sldMk cId="451315815" sldId="353"/>
            <ac:spMk id="479" creationId="{F6BAE3EB-31F5-4A5E-927C-1777C06FB31F}"/>
          </ac:spMkLst>
        </pc:spChg>
        <pc:spChg chg="add mod topLvl">
          <ac:chgData name="Jason  Mayberry" userId="cecd4e79-e9a6-45b1-a01a-f51df2288f6a" providerId="ADAL" clId="{87F60116-861F-41B0-94FE-2A4A1EA80725}" dt="2021-01-13T07:42:54.294" v="6034" actId="164"/>
          <ac:spMkLst>
            <pc:docMk/>
            <pc:sldMk cId="451315815" sldId="353"/>
            <ac:spMk id="480" creationId="{F755EE5A-DCD0-4D1E-97E9-A56C251501A2}"/>
          </ac:spMkLst>
        </pc:spChg>
        <pc:spChg chg="mod topLvl">
          <ac:chgData name="Jason  Mayberry" userId="cecd4e79-e9a6-45b1-a01a-f51df2288f6a" providerId="ADAL" clId="{87F60116-861F-41B0-94FE-2A4A1EA80725}" dt="2021-01-13T07:42:54.294" v="6034" actId="164"/>
          <ac:spMkLst>
            <pc:docMk/>
            <pc:sldMk cId="451315815" sldId="353"/>
            <ac:spMk id="482" creationId="{EE61781D-0F74-4726-8E39-1F6420F320F2}"/>
          </ac:spMkLst>
        </pc:spChg>
        <pc:spChg chg="del mod topLvl">
          <ac:chgData name="Jason  Mayberry" userId="cecd4e79-e9a6-45b1-a01a-f51df2288f6a" providerId="ADAL" clId="{87F60116-861F-41B0-94FE-2A4A1EA80725}" dt="2021-01-13T07:37:28.701" v="5964" actId="478"/>
          <ac:spMkLst>
            <pc:docMk/>
            <pc:sldMk cId="451315815" sldId="353"/>
            <ac:spMk id="483" creationId="{F9C53053-4F0A-4910-8491-B3678085D7DA}"/>
          </ac:spMkLst>
        </pc:spChg>
        <pc:spChg chg="del mod topLvl">
          <ac:chgData name="Jason  Mayberry" userId="cecd4e79-e9a6-45b1-a01a-f51df2288f6a" providerId="ADAL" clId="{87F60116-861F-41B0-94FE-2A4A1EA80725}" dt="2021-01-13T07:37:28.701" v="5964" actId="478"/>
          <ac:spMkLst>
            <pc:docMk/>
            <pc:sldMk cId="451315815" sldId="353"/>
            <ac:spMk id="484" creationId="{F3962E27-58C6-417F-B789-5AFE098AB99B}"/>
          </ac:spMkLst>
        </pc:spChg>
        <pc:spChg chg="add del mod topLvl">
          <ac:chgData name="Jason  Mayberry" userId="cecd4e79-e9a6-45b1-a01a-f51df2288f6a" providerId="ADAL" clId="{87F60116-861F-41B0-94FE-2A4A1EA80725}" dt="2021-01-13T07:42:54.294" v="6034" actId="164"/>
          <ac:spMkLst>
            <pc:docMk/>
            <pc:sldMk cId="451315815" sldId="353"/>
            <ac:spMk id="485" creationId="{67B1741E-5775-47D3-BDC9-B0F6765434DC}"/>
          </ac:spMkLst>
        </pc:spChg>
        <pc:spChg chg="add del mod topLvl">
          <ac:chgData name="Jason  Mayberry" userId="cecd4e79-e9a6-45b1-a01a-f51df2288f6a" providerId="ADAL" clId="{87F60116-861F-41B0-94FE-2A4A1EA80725}" dt="2021-01-13T07:37:28.701" v="5964" actId="478"/>
          <ac:spMkLst>
            <pc:docMk/>
            <pc:sldMk cId="451315815" sldId="353"/>
            <ac:spMk id="486" creationId="{A1666CF5-7913-448C-B459-D22134C15739}"/>
          </ac:spMkLst>
        </pc:spChg>
        <pc:spChg chg="add del mod topLvl">
          <ac:chgData name="Jason  Mayberry" userId="cecd4e79-e9a6-45b1-a01a-f51df2288f6a" providerId="ADAL" clId="{87F60116-861F-41B0-94FE-2A4A1EA80725}" dt="2021-01-13T07:37:28.701" v="5964" actId="478"/>
          <ac:spMkLst>
            <pc:docMk/>
            <pc:sldMk cId="451315815" sldId="353"/>
            <ac:spMk id="487" creationId="{3C9B408D-6AB9-4525-BEA8-C9B0543A9FDB}"/>
          </ac:spMkLst>
        </pc:spChg>
        <pc:spChg chg="add del mod topLvl">
          <ac:chgData name="Jason  Mayberry" userId="cecd4e79-e9a6-45b1-a01a-f51df2288f6a" providerId="ADAL" clId="{87F60116-861F-41B0-94FE-2A4A1EA80725}" dt="2021-01-13T07:42:54.294" v="6034" actId="164"/>
          <ac:spMkLst>
            <pc:docMk/>
            <pc:sldMk cId="451315815" sldId="353"/>
            <ac:spMk id="490" creationId="{B3F05B8E-339A-4A90-B69C-47F984622DD8}"/>
          </ac:spMkLst>
        </pc:spChg>
        <pc:spChg chg="mod topLvl">
          <ac:chgData name="Jason  Mayberry" userId="cecd4e79-e9a6-45b1-a01a-f51df2288f6a" providerId="ADAL" clId="{87F60116-861F-41B0-94FE-2A4A1EA80725}" dt="2021-01-13T07:42:54.294" v="6034" actId="164"/>
          <ac:spMkLst>
            <pc:docMk/>
            <pc:sldMk cId="451315815" sldId="353"/>
            <ac:spMk id="491" creationId="{B621A5CB-14CC-4FD0-89D7-39041A8C5538}"/>
          </ac:spMkLst>
        </pc:spChg>
        <pc:spChg chg="mod topLvl">
          <ac:chgData name="Jason  Mayberry" userId="cecd4e79-e9a6-45b1-a01a-f51df2288f6a" providerId="ADAL" clId="{87F60116-861F-41B0-94FE-2A4A1EA80725}" dt="2021-01-13T07:42:54.294" v="6034" actId="164"/>
          <ac:spMkLst>
            <pc:docMk/>
            <pc:sldMk cId="451315815" sldId="353"/>
            <ac:spMk id="493" creationId="{E52EE9FD-8BF0-4002-88C0-5B094CB5888D}"/>
          </ac:spMkLst>
        </pc:spChg>
        <pc:spChg chg="add del mod topLvl">
          <ac:chgData name="Jason  Mayberry" userId="cecd4e79-e9a6-45b1-a01a-f51df2288f6a" providerId="ADAL" clId="{87F60116-861F-41B0-94FE-2A4A1EA80725}" dt="2021-01-13T07:42:54.294" v="6034" actId="164"/>
          <ac:spMkLst>
            <pc:docMk/>
            <pc:sldMk cId="451315815" sldId="353"/>
            <ac:spMk id="494" creationId="{03513C3E-8EC3-4CD7-B91C-07894B69026B}"/>
          </ac:spMkLst>
        </pc:spChg>
        <pc:spChg chg="add mod topLvl">
          <ac:chgData name="Jason  Mayberry" userId="cecd4e79-e9a6-45b1-a01a-f51df2288f6a" providerId="ADAL" clId="{87F60116-861F-41B0-94FE-2A4A1EA80725}" dt="2021-01-13T07:39:17.469" v="5995" actId="571"/>
          <ac:spMkLst>
            <pc:docMk/>
            <pc:sldMk cId="451315815" sldId="353"/>
            <ac:spMk id="496" creationId="{46D1921E-8D17-486D-9254-C48624183811}"/>
          </ac:spMkLst>
        </pc:spChg>
        <pc:spChg chg="add mod topLvl">
          <ac:chgData name="Jason  Mayberry" userId="cecd4e79-e9a6-45b1-a01a-f51df2288f6a" providerId="ADAL" clId="{87F60116-861F-41B0-94FE-2A4A1EA80725}" dt="2021-01-13T07:39:17.469" v="5995" actId="571"/>
          <ac:spMkLst>
            <pc:docMk/>
            <pc:sldMk cId="451315815" sldId="353"/>
            <ac:spMk id="497" creationId="{61F55FB7-D11B-4E64-93F7-976E73445CB1}"/>
          </ac:spMkLst>
        </pc:spChg>
        <pc:spChg chg="add mod topLvl">
          <ac:chgData name="Jason  Mayberry" userId="cecd4e79-e9a6-45b1-a01a-f51df2288f6a" providerId="ADAL" clId="{87F60116-861F-41B0-94FE-2A4A1EA80725}" dt="2021-01-13T07:39:17.469" v="5995" actId="571"/>
          <ac:spMkLst>
            <pc:docMk/>
            <pc:sldMk cId="451315815" sldId="353"/>
            <ac:spMk id="498" creationId="{77FD41D2-4112-4FA2-BD6F-6FF707A1294A}"/>
          </ac:spMkLst>
        </pc:spChg>
        <pc:spChg chg="mod topLvl">
          <ac:chgData name="Jason  Mayberry" userId="cecd4e79-e9a6-45b1-a01a-f51df2288f6a" providerId="ADAL" clId="{87F60116-861F-41B0-94FE-2A4A1EA80725}" dt="2021-01-13T07:43:30.469" v="6040" actId="164"/>
          <ac:spMkLst>
            <pc:docMk/>
            <pc:sldMk cId="451315815" sldId="353"/>
            <ac:spMk id="503" creationId="{82D21F3E-013A-4392-9486-E2962C396B15}"/>
          </ac:spMkLst>
        </pc:spChg>
        <pc:spChg chg="mod topLvl">
          <ac:chgData name="Jason  Mayberry" userId="cecd4e79-e9a6-45b1-a01a-f51df2288f6a" providerId="ADAL" clId="{87F60116-861F-41B0-94FE-2A4A1EA80725}" dt="2021-01-13T09:29:40.628" v="9570" actId="164"/>
          <ac:spMkLst>
            <pc:docMk/>
            <pc:sldMk cId="451315815" sldId="353"/>
            <ac:spMk id="504" creationId="{6941E124-E403-4E9B-8BA6-DE6E716D0626}"/>
          </ac:spMkLst>
        </pc:spChg>
        <pc:spChg chg="mod topLvl">
          <ac:chgData name="Jason  Mayberry" userId="cecd4e79-e9a6-45b1-a01a-f51df2288f6a" providerId="ADAL" clId="{87F60116-861F-41B0-94FE-2A4A1EA80725}" dt="2021-01-13T07:43:30.469" v="6040" actId="164"/>
          <ac:spMkLst>
            <pc:docMk/>
            <pc:sldMk cId="451315815" sldId="353"/>
            <ac:spMk id="505" creationId="{6EB9964A-9A17-43E0-87A4-F1B39A55245E}"/>
          </ac:spMkLst>
        </pc:spChg>
        <pc:spChg chg="mod topLvl">
          <ac:chgData name="Jason  Mayberry" userId="cecd4e79-e9a6-45b1-a01a-f51df2288f6a" providerId="ADAL" clId="{87F60116-861F-41B0-94FE-2A4A1EA80725}" dt="2021-01-13T09:29:40.628" v="9570" actId="164"/>
          <ac:spMkLst>
            <pc:docMk/>
            <pc:sldMk cId="451315815" sldId="353"/>
            <ac:spMk id="506" creationId="{4E2F3001-98DF-424B-9855-99451B83C07A}"/>
          </ac:spMkLst>
        </pc:spChg>
        <pc:spChg chg="mod topLvl">
          <ac:chgData name="Jason  Mayberry" userId="cecd4e79-e9a6-45b1-a01a-f51df2288f6a" providerId="ADAL" clId="{87F60116-861F-41B0-94FE-2A4A1EA80725}" dt="2021-01-13T09:29:40.628" v="9570" actId="164"/>
          <ac:spMkLst>
            <pc:docMk/>
            <pc:sldMk cId="451315815" sldId="353"/>
            <ac:spMk id="507" creationId="{5DDF7B81-0CA2-4D65-BA4C-72A6AED78C31}"/>
          </ac:spMkLst>
        </pc:spChg>
        <pc:spChg chg="mod topLvl">
          <ac:chgData name="Jason  Mayberry" userId="cecd4e79-e9a6-45b1-a01a-f51df2288f6a" providerId="ADAL" clId="{87F60116-861F-41B0-94FE-2A4A1EA80725}" dt="2021-01-13T07:43:21.426" v="6038" actId="164"/>
          <ac:spMkLst>
            <pc:docMk/>
            <pc:sldMk cId="451315815" sldId="353"/>
            <ac:spMk id="508" creationId="{F0003117-C710-44AB-88F9-969DE2F41B05}"/>
          </ac:spMkLst>
        </pc:spChg>
        <pc:spChg chg="mod topLvl">
          <ac:chgData name="Jason  Mayberry" userId="cecd4e79-e9a6-45b1-a01a-f51df2288f6a" providerId="ADAL" clId="{87F60116-861F-41B0-94FE-2A4A1EA80725}" dt="2021-01-13T07:43:21.426" v="6038" actId="164"/>
          <ac:spMkLst>
            <pc:docMk/>
            <pc:sldMk cId="451315815" sldId="353"/>
            <ac:spMk id="509" creationId="{EAAE9CCE-C5C4-4042-BD67-B1EEF6AEFE8B}"/>
          </ac:spMkLst>
        </pc:spChg>
        <pc:spChg chg="mod topLvl">
          <ac:chgData name="Jason  Mayberry" userId="cecd4e79-e9a6-45b1-a01a-f51df2288f6a" providerId="ADAL" clId="{87F60116-861F-41B0-94FE-2A4A1EA80725}" dt="2021-01-13T07:43:21.426" v="6038" actId="164"/>
          <ac:spMkLst>
            <pc:docMk/>
            <pc:sldMk cId="451315815" sldId="353"/>
            <ac:spMk id="510" creationId="{35EB962E-B869-4822-AF0D-BFCCBFA7EBF4}"/>
          </ac:spMkLst>
        </pc:spChg>
        <pc:spChg chg="mod topLvl">
          <ac:chgData name="Jason  Mayberry" userId="cecd4e79-e9a6-45b1-a01a-f51df2288f6a" providerId="ADAL" clId="{87F60116-861F-41B0-94FE-2A4A1EA80725}" dt="2021-01-13T07:43:21.426" v="6038" actId="164"/>
          <ac:spMkLst>
            <pc:docMk/>
            <pc:sldMk cId="451315815" sldId="353"/>
            <ac:spMk id="511" creationId="{A95EEC2C-2DD1-4064-9578-735B11A31020}"/>
          </ac:spMkLst>
        </pc:spChg>
        <pc:spChg chg="mod topLvl">
          <ac:chgData name="Jason  Mayberry" userId="cecd4e79-e9a6-45b1-a01a-f51df2288f6a" providerId="ADAL" clId="{87F60116-861F-41B0-94FE-2A4A1EA80725}" dt="2021-01-13T07:43:30.469" v="6040" actId="164"/>
          <ac:spMkLst>
            <pc:docMk/>
            <pc:sldMk cId="451315815" sldId="353"/>
            <ac:spMk id="512" creationId="{8B8AC076-0E58-49C2-AE3A-992FC3091D3E}"/>
          </ac:spMkLst>
        </pc:spChg>
        <pc:spChg chg="mod topLvl">
          <ac:chgData name="Jason  Mayberry" userId="cecd4e79-e9a6-45b1-a01a-f51df2288f6a" providerId="ADAL" clId="{87F60116-861F-41B0-94FE-2A4A1EA80725}" dt="2021-01-13T07:43:21.426" v="6038" actId="164"/>
          <ac:spMkLst>
            <pc:docMk/>
            <pc:sldMk cId="451315815" sldId="353"/>
            <ac:spMk id="513" creationId="{A6205DF5-FE07-45D9-A62A-7A58C8D493B4}"/>
          </ac:spMkLst>
        </pc:spChg>
        <pc:spChg chg="mod topLvl">
          <ac:chgData name="Jason  Mayberry" userId="cecd4e79-e9a6-45b1-a01a-f51df2288f6a" providerId="ADAL" clId="{87F60116-861F-41B0-94FE-2A4A1EA80725}" dt="2021-01-13T07:43:21.426" v="6038" actId="164"/>
          <ac:spMkLst>
            <pc:docMk/>
            <pc:sldMk cId="451315815" sldId="353"/>
            <ac:spMk id="514" creationId="{7DFA3C8A-4427-44E2-A85A-1C1656FAA87A}"/>
          </ac:spMkLst>
        </pc:spChg>
        <pc:spChg chg="mod topLvl">
          <ac:chgData name="Jason  Mayberry" userId="cecd4e79-e9a6-45b1-a01a-f51df2288f6a" providerId="ADAL" clId="{87F60116-861F-41B0-94FE-2A4A1EA80725}" dt="2021-01-13T07:43:30.469" v="6040" actId="164"/>
          <ac:spMkLst>
            <pc:docMk/>
            <pc:sldMk cId="451315815" sldId="353"/>
            <ac:spMk id="515" creationId="{3D9EB02E-C9AF-4EE4-A194-15B1CBCC3329}"/>
          </ac:spMkLst>
        </pc:spChg>
        <pc:spChg chg="mod topLvl">
          <ac:chgData name="Jason  Mayberry" userId="cecd4e79-e9a6-45b1-a01a-f51df2288f6a" providerId="ADAL" clId="{87F60116-861F-41B0-94FE-2A4A1EA80725}" dt="2021-01-13T07:43:30.469" v="6040" actId="164"/>
          <ac:spMkLst>
            <pc:docMk/>
            <pc:sldMk cId="451315815" sldId="353"/>
            <ac:spMk id="516" creationId="{7B1FD178-3EC7-479F-88E8-BF9F6CAA42C4}"/>
          </ac:spMkLst>
        </pc:spChg>
        <pc:spChg chg="mod topLvl">
          <ac:chgData name="Jason  Mayberry" userId="cecd4e79-e9a6-45b1-a01a-f51df2288f6a" providerId="ADAL" clId="{87F60116-861F-41B0-94FE-2A4A1EA80725}" dt="2021-01-13T07:43:21.426" v="6038" actId="164"/>
          <ac:spMkLst>
            <pc:docMk/>
            <pc:sldMk cId="451315815" sldId="353"/>
            <ac:spMk id="517" creationId="{C71A7A9D-CC3A-40C7-B8B6-658C8CBF435E}"/>
          </ac:spMkLst>
        </pc:spChg>
        <pc:spChg chg="mod topLvl">
          <ac:chgData name="Jason  Mayberry" userId="cecd4e79-e9a6-45b1-a01a-f51df2288f6a" providerId="ADAL" clId="{87F60116-861F-41B0-94FE-2A4A1EA80725}" dt="2021-01-13T07:43:30.469" v="6040" actId="164"/>
          <ac:spMkLst>
            <pc:docMk/>
            <pc:sldMk cId="451315815" sldId="353"/>
            <ac:spMk id="518" creationId="{2CEF5BA4-A1B9-4518-A425-B83629FA631C}"/>
          </ac:spMkLst>
        </pc:spChg>
        <pc:spChg chg="add mod">
          <ac:chgData name="Jason  Mayberry" userId="cecd4e79-e9a6-45b1-a01a-f51df2288f6a" providerId="ADAL" clId="{87F60116-861F-41B0-94FE-2A4A1EA80725}" dt="2021-01-13T07:53:31.161" v="6532" actId="1076"/>
          <ac:spMkLst>
            <pc:docMk/>
            <pc:sldMk cId="451315815" sldId="353"/>
            <ac:spMk id="521" creationId="{82ABCD1D-B478-4FF3-9994-88110BA43B4F}"/>
          </ac:spMkLst>
        </pc:spChg>
        <pc:spChg chg="add mod">
          <ac:chgData name="Jason  Mayberry" userId="cecd4e79-e9a6-45b1-a01a-f51df2288f6a" providerId="ADAL" clId="{87F60116-861F-41B0-94FE-2A4A1EA80725}" dt="2021-01-13T07:53:31.161" v="6532" actId="1076"/>
          <ac:spMkLst>
            <pc:docMk/>
            <pc:sldMk cId="451315815" sldId="353"/>
            <ac:spMk id="522" creationId="{ED889648-6AB6-4E8C-A115-82D5D5668CF1}"/>
          </ac:spMkLst>
        </pc:spChg>
        <pc:spChg chg="mod">
          <ac:chgData name="Jason  Mayberry" userId="cecd4e79-e9a6-45b1-a01a-f51df2288f6a" providerId="ADAL" clId="{87F60116-861F-41B0-94FE-2A4A1EA80725}" dt="2021-01-13T07:44:01.674" v="6045" actId="571"/>
          <ac:spMkLst>
            <pc:docMk/>
            <pc:sldMk cId="451315815" sldId="353"/>
            <ac:spMk id="524" creationId="{00D46457-0845-4D3B-954D-98FA9A20635D}"/>
          </ac:spMkLst>
        </pc:spChg>
        <pc:spChg chg="mod">
          <ac:chgData name="Jason  Mayberry" userId="cecd4e79-e9a6-45b1-a01a-f51df2288f6a" providerId="ADAL" clId="{87F60116-861F-41B0-94FE-2A4A1EA80725}" dt="2021-01-13T07:44:01.674" v="6045" actId="571"/>
          <ac:spMkLst>
            <pc:docMk/>
            <pc:sldMk cId="451315815" sldId="353"/>
            <ac:spMk id="525" creationId="{B7996FB6-18E6-4A92-A503-482D7F7A6904}"/>
          </ac:spMkLst>
        </pc:spChg>
        <pc:spChg chg="mod">
          <ac:chgData name="Jason  Mayberry" userId="cecd4e79-e9a6-45b1-a01a-f51df2288f6a" providerId="ADAL" clId="{87F60116-861F-41B0-94FE-2A4A1EA80725}" dt="2021-01-13T07:44:01.674" v="6045" actId="571"/>
          <ac:spMkLst>
            <pc:docMk/>
            <pc:sldMk cId="451315815" sldId="353"/>
            <ac:spMk id="526" creationId="{C3A86E24-F6C9-4545-B9F6-48ED9F810BF3}"/>
          </ac:spMkLst>
        </pc:spChg>
        <pc:spChg chg="mod">
          <ac:chgData name="Jason  Mayberry" userId="cecd4e79-e9a6-45b1-a01a-f51df2288f6a" providerId="ADAL" clId="{87F60116-861F-41B0-94FE-2A4A1EA80725}" dt="2021-01-13T07:44:01.674" v="6045" actId="571"/>
          <ac:spMkLst>
            <pc:docMk/>
            <pc:sldMk cId="451315815" sldId="353"/>
            <ac:spMk id="533" creationId="{0504E99A-AF4D-45CD-BF27-7A45EF7E7152}"/>
          </ac:spMkLst>
        </pc:spChg>
        <pc:spChg chg="mod">
          <ac:chgData name="Jason  Mayberry" userId="cecd4e79-e9a6-45b1-a01a-f51df2288f6a" providerId="ADAL" clId="{87F60116-861F-41B0-94FE-2A4A1EA80725}" dt="2021-01-13T07:44:01.674" v="6045" actId="571"/>
          <ac:spMkLst>
            <pc:docMk/>
            <pc:sldMk cId="451315815" sldId="353"/>
            <ac:spMk id="534" creationId="{B9337C1C-6DFC-47D0-8E9A-F20D98441FCC}"/>
          </ac:spMkLst>
        </pc:spChg>
        <pc:spChg chg="mod">
          <ac:chgData name="Jason  Mayberry" userId="cecd4e79-e9a6-45b1-a01a-f51df2288f6a" providerId="ADAL" clId="{87F60116-861F-41B0-94FE-2A4A1EA80725}" dt="2021-01-13T07:44:01.674" v="6045" actId="571"/>
          <ac:spMkLst>
            <pc:docMk/>
            <pc:sldMk cId="451315815" sldId="353"/>
            <ac:spMk id="535" creationId="{7C1005BC-B6EB-4FF2-8563-B6BADF2086F7}"/>
          </ac:spMkLst>
        </pc:spChg>
        <pc:spChg chg="mod">
          <ac:chgData name="Jason  Mayberry" userId="cecd4e79-e9a6-45b1-a01a-f51df2288f6a" providerId="ADAL" clId="{87F60116-861F-41B0-94FE-2A4A1EA80725}" dt="2021-01-13T07:44:01.674" v="6045" actId="571"/>
          <ac:spMkLst>
            <pc:docMk/>
            <pc:sldMk cId="451315815" sldId="353"/>
            <ac:spMk id="536" creationId="{6DAC3AF5-BA04-464F-BF41-B5F05D10C3FE}"/>
          </ac:spMkLst>
        </pc:spChg>
        <pc:spChg chg="mod">
          <ac:chgData name="Jason  Mayberry" userId="cecd4e79-e9a6-45b1-a01a-f51df2288f6a" providerId="ADAL" clId="{87F60116-861F-41B0-94FE-2A4A1EA80725}" dt="2021-01-13T07:44:01.674" v="6045" actId="571"/>
          <ac:spMkLst>
            <pc:docMk/>
            <pc:sldMk cId="451315815" sldId="353"/>
            <ac:spMk id="537" creationId="{FD03234B-3CED-4AC9-9C9E-0324237AFDA4}"/>
          </ac:spMkLst>
        </pc:spChg>
        <pc:spChg chg="mod">
          <ac:chgData name="Jason  Mayberry" userId="cecd4e79-e9a6-45b1-a01a-f51df2288f6a" providerId="ADAL" clId="{87F60116-861F-41B0-94FE-2A4A1EA80725}" dt="2021-01-13T07:44:01.674" v="6045" actId="571"/>
          <ac:spMkLst>
            <pc:docMk/>
            <pc:sldMk cId="451315815" sldId="353"/>
            <ac:spMk id="538" creationId="{72A616D2-F163-48F9-AD6F-5B29E4626B9D}"/>
          </ac:spMkLst>
        </pc:spChg>
        <pc:spChg chg="mod">
          <ac:chgData name="Jason  Mayberry" userId="cecd4e79-e9a6-45b1-a01a-f51df2288f6a" providerId="ADAL" clId="{87F60116-861F-41B0-94FE-2A4A1EA80725}" dt="2021-01-13T07:44:01.674" v="6045" actId="571"/>
          <ac:spMkLst>
            <pc:docMk/>
            <pc:sldMk cId="451315815" sldId="353"/>
            <ac:spMk id="539" creationId="{F2FA60C9-80A6-4473-B456-C4CB4DF8E4A6}"/>
          </ac:spMkLst>
        </pc:spChg>
        <pc:spChg chg="mod">
          <ac:chgData name="Jason  Mayberry" userId="cecd4e79-e9a6-45b1-a01a-f51df2288f6a" providerId="ADAL" clId="{87F60116-861F-41B0-94FE-2A4A1EA80725}" dt="2021-01-13T07:44:01.674" v="6045" actId="571"/>
          <ac:spMkLst>
            <pc:docMk/>
            <pc:sldMk cId="451315815" sldId="353"/>
            <ac:spMk id="540" creationId="{DE8C1D11-D122-415D-969D-F208BD674913}"/>
          </ac:spMkLst>
        </pc:spChg>
        <pc:spChg chg="mod">
          <ac:chgData name="Jason  Mayberry" userId="cecd4e79-e9a6-45b1-a01a-f51df2288f6a" providerId="ADAL" clId="{87F60116-861F-41B0-94FE-2A4A1EA80725}" dt="2021-01-13T07:45:14.019" v="6095" actId="571"/>
          <ac:spMkLst>
            <pc:docMk/>
            <pc:sldMk cId="451315815" sldId="353"/>
            <ac:spMk id="542" creationId="{2D40A46D-5255-4ECD-81C4-ED48DD256065}"/>
          </ac:spMkLst>
        </pc:spChg>
        <pc:spChg chg="del mod">
          <ac:chgData name="Jason  Mayberry" userId="cecd4e79-e9a6-45b1-a01a-f51df2288f6a" providerId="ADAL" clId="{87F60116-861F-41B0-94FE-2A4A1EA80725}" dt="2021-01-13T07:44:42.371" v="6085" actId="478"/>
          <ac:spMkLst>
            <pc:docMk/>
            <pc:sldMk cId="451315815" sldId="353"/>
            <ac:spMk id="543" creationId="{7F5A075E-1C94-4A3E-83DB-8B32EFE008D0}"/>
          </ac:spMkLst>
        </pc:spChg>
        <pc:spChg chg="mod">
          <ac:chgData name="Jason  Mayberry" userId="cecd4e79-e9a6-45b1-a01a-f51df2288f6a" providerId="ADAL" clId="{87F60116-861F-41B0-94FE-2A4A1EA80725}" dt="2021-01-13T07:45:14.019" v="6095" actId="571"/>
          <ac:spMkLst>
            <pc:docMk/>
            <pc:sldMk cId="451315815" sldId="353"/>
            <ac:spMk id="544" creationId="{416F7CB2-DB6C-42F0-BA40-24DFDD32F258}"/>
          </ac:spMkLst>
        </pc:spChg>
        <pc:spChg chg="mod">
          <ac:chgData name="Jason  Mayberry" userId="cecd4e79-e9a6-45b1-a01a-f51df2288f6a" providerId="ADAL" clId="{87F60116-861F-41B0-94FE-2A4A1EA80725}" dt="2021-01-13T07:45:14.019" v="6095" actId="571"/>
          <ac:spMkLst>
            <pc:docMk/>
            <pc:sldMk cId="451315815" sldId="353"/>
            <ac:spMk id="545" creationId="{0996EA17-2D28-45A8-B5F7-6CBA84253893}"/>
          </ac:spMkLst>
        </pc:spChg>
        <pc:spChg chg="del mod">
          <ac:chgData name="Jason  Mayberry" userId="cecd4e79-e9a6-45b1-a01a-f51df2288f6a" providerId="ADAL" clId="{87F60116-861F-41B0-94FE-2A4A1EA80725}" dt="2021-01-13T07:44:42.371" v="6085" actId="478"/>
          <ac:spMkLst>
            <pc:docMk/>
            <pc:sldMk cId="451315815" sldId="353"/>
            <ac:spMk id="546" creationId="{4C95532C-12E7-45A3-B02B-213E4D8CC923}"/>
          </ac:spMkLst>
        </pc:spChg>
        <pc:spChg chg="add mod">
          <ac:chgData name="Jason  Mayberry" userId="cecd4e79-e9a6-45b1-a01a-f51df2288f6a" providerId="ADAL" clId="{87F60116-861F-41B0-94FE-2A4A1EA80725}" dt="2021-01-13T07:44:51.833" v="6088" actId="164"/>
          <ac:spMkLst>
            <pc:docMk/>
            <pc:sldMk cId="451315815" sldId="353"/>
            <ac:spMk id="552" creationId="{95304364-E827-4E60-8D58-3788909F9233}"/>
          </ac:spMkLst>
        </pc:spChg>
        <pc:spChg chg="add mod">
          <ac:chgData name="Jason  Mayberry" userId="cecd4e79-e9a6-45b1-a01a-f51df2288f6a" providerId="ADAL" clId="{87F60116-861F-41B0-94FE-2A4A1EA80725}" dt="2021-01-13T07:44:51.833" v="6088" actId="164"/>
          <ac:spMkLst>
            <pc:docMk/>
            <pc:sldMk cId="451315815" sldId="353"/>
            <ac:spMk id="553" creationId="{0B57CB12-B53C-4F5E-8C06-4ED9038AE41B}"/>
          </ac:spMkLst>
        </pc:spChg>
        <pc:spChg chg="add mod">
          <ac:chgData name="Jason  Mayberry" userId="cecd4e79-e9a6-45b1-a01a-f51df2288f6a" providerId="ADAL" clId="{87F60116-861F-41B0-94FE-2A4A1EA80725}" dt="2021-01-13T07:53:50.180" v="6542" actId="12"/>
          <ac:spMkLst>
            <pc:docMk/>
            <pc:sldMk cId="451315815" sldId="353"/>
            <ac:spMk id="557" creationId="{8EE3834C-1F8F-4D2B-9BAA-A75074094A5A}"/>
          </ac:spMkLst>
        </pc:spChg>
        <pc:grpChg chg="add del mod">
          <ac:chgData name="Jason  Mayberry" userId="cecd4e79-e9a6-45b1-a01a-f51df2288f6a" providerId="ADAL" clId="{87F60116-861F-41B0-94FE-2A4A1EA80725}" dt="2021-01-13T07:44:35.121" v="6082" actId="478"/>
          <ac:grpSpMkLst>
            <pc:docMk/>
            <pc:sldMk cId="451315815" sldId="353"/>
            <ac:grpSpMk id="16" creationId="{5BF6D500-7569-416E-AA28-4DC1AAEB42F8}"/>
          </ac:grpSpMkLst>
        </pc:grpChg>
        <pc:grpChg chg="add del mod">
          <ac:chgData name="Jason  Mayberry" userId="cecd4e79-e9a6-45b1-a01a-f51df2288f6a" providerId="ADAL" clId="{87F60116-861F-41B0-94FE-2A4A1EA80725}" dt="2021-01-13T07:04:56.907" v="4920" actId="571"/>
          <ac:grpSpMkLst>
            <pc:docMk/>
            <pc:sldMk cId="451315815" sldId="353"/>
            <ac:grpSpMk id="17" creationId="{354F2C25-96B3-495C-9F30-FD0CB808C82A}"/>
          </ac:grpSpMkLst>
        </pc:grpChg>
        <pc:grpChg chg="del">
          <ac:chgData name="Jason  Mayberry" userId="cecd4e79-e9a6-45b1-a01a-f51df2288f6a" providerId="ADAL" clId="{87F60116-861F-41B0-94FE-2A4A1EA80725}" dt="2021-01-13T06:02:21.959" v="3293" actId="478"/>
          <ac:grpSpMkLst>
            <pc:docMk/>
            <pc:sldMk cId="451315815" sldId="353"/>
            <ac:grpSpMk id="18" creationId="{4D213148-349F-4932-AD6A-0618E03C1099}"/>
          </ac:grpSpMkLst>
        </pc:grpChg>
        <pc:grpChg chg="add del mod">
          <ac:chgData name="Jason  Mayberry" userId="cecd4e79-e9a6-45b1-a01a-f51df2288f6a" providerId="ADAL" clId="{87F60116-861F-41B0-94FE-2A4A1EA80725}" dt="2021-01-13T06:56:27.935" v="4827" actId="478"/>
          <ac:grpSpMkLst>
            <pc:docMk/>
            <pc:sldMk cId="451315815" sldId="353"/>
            <ac:grpSpMk id="21" creationId="{929CC5AA-DE30-4018-9AB6-7C3E1DE9024D}"/>
          </ac:grpSpMkLst>
        </pc:grpChg>
        <pc:grpChg chg="add del mod">
          <ac:chgData name="Jason  Mayberry" userId="cecd4e79-e9a6-45b1-a01a-f51df2288f6a" providerId="ADAL" clId="{87F60116-861F-41B0-94FE-2A4A1EA80725}" dt="2021-01-13T07:04:56.907" v="4920" actId="571"/>
          <ac:grpSpMkLst>
            <pc:docMk/>
            <pc:sldMk cId="451315815" sldId="353"/>
            <ac:grpSpMk id="24" creationId="{A5EADD62-96D1-4622-8218-5BCCA583F6BE}"/>
          </ac:grpSpMkLst>
        </pc:grpChg>
        <pc:grpChg chg="add del mod">
          <ac:chgData name="Jason  Mayberry" userId="cecd4e79-e9a6-45b1-a01a-f51df2288f6a" providerId="ADAL" clId="{87F60116-861F-41B0-94FE-2A4A1EA80725}" dt="2021-01-13T06:56:29.709" v="4828" actId="478"/>
          <ac:grpSpMkLst>
            <pc:docMk/>
            <pc:sldMk cId="451315815" sldId="353"/>
            <ac:grpSpMk id="25" creationId="{0103A86F-D633-4EA2-8AC4-3F67C92F1CB4}"/>
          </ac:grpSpMkLst>
        </pc:grpChg>
        <pc:grpChg chg="add mod">
          <ac:chgData name="Jason  Mayberry" userId="cecd4e79-e9a6-45b1-a01a-f51df2288f6a" providerId="ADAL" clId="{87F60116-861F-41B0-94FE-2A4A1EA80725}" dt="2021-01-13T07:04:56.907" v="4920" actId="571"/>
          <ac:grpSpMkLst>
            <pc:docMk/>
            <pc:sldMk cId="451315815" sldId="353"/>
            <ac:grpSpMk id="26" creationId="{1E5DA11A-2AE8-4E67-9909-90753ADD76FD}"/>
          </ac:grpSpMkLst>
        </pc:grpChg>
        <pc:grpChg chg="add del mod">
          <ac:chgData name="Jason  Mayberry" userId="cecd4e79-e9a6-45b1-a01a-f51df2288f6a" providerId="ADAL" clId="{87F60116-861F-41B0-94FE-2A4A1EA80725}" dt="2021-01-13T07:30:12.698" v="5846" actId="478"/>
          <ac:grpSpMkLst>
            <pc:docMk/>
            <pc:sldMk cId="451315815" sldId="353"/>
            <ac:grpSpMk id="27" creationId="{138CE73E-1D07-4BCF-9EDC-C620200321E9}"/>
          </ac:grpSpMkLst>
        </pc:grpChg>
        <pc:grpChg chg="add del mod">
          <ac:chgData name="Jason  Mayberry" userId="cecd4e79-e9a6-45b1-a01a-f51df2288f6a" providerId="ADAL" clId="{87F60116-861F-41B0-94FE-2A4A1EA80725}" dt="2021-01-13T06:53:52.688" v="4797" actId="165"/>
          <ac:grpSpMkLst>
            <pc:docMk/>
            <pc:sldMk cId="451315815" sldId="353"/>
            <ac:grpSpMk id="28" creationId="{98BD28CC-98E6-4B93-94D0-790851D5FE1B}"/>
          </ac:grpSpMkLst>
        </pc:grpChg>
        <pc:grpChg chg="add del mod">
          <ac:chgData name="Jason  Mayberry" userId="cecd4e79-e9a6-45b1-a01a-f51df2288f6a" providerId="ADAL" clId="{87F60116-861F-41B0-94FE-2A4A1EA80725}" dt="2021-01-13T07:02:06.738" v="4894" actId="164"/>
          <ac:grpSpMkLst>
            <pc:docMk/>
            <pc:sldMk cId="451315815" sldId="353"/>
            <ac:grpSpMk id="29" creationId="{5600A540-324F-45B5-B95C-A5C4F2AE3A35}"/>
          </ac:grpSpMkLst>
        </pc:grpChg>
        <pc:grpChg chg="add mod">
          <ac:chgData name="Jason  Mayberry" userId="cecd4e79-e9a6-45b1-a01a-f51df2288f6a" providerId="ADAL" clId="{87F60116-861F-41B0-94FE-2A4A1EA80725}" dt="2021-01-13T07:52:17.820" v="6452" actId="1076"/>
          <ac:grpSpMkLst>
            <pc:docMk/>
            <pc:sldMk cId="451315815" sldId="353"/>
            <ac:grpSpMk id="31" creationId="{9E7E5D7A-D60A-473F-A5A5-407AE422236E}"/>
          </ac:grpSpMkLst>
        </pc:grpChg>
        <pc:grpChg chg="add mod">
          <ac:chgData name="Jason  Mayberry" userId="cecd4e79-e9a6-45b1-a01a-f51df2288f6a" providerId="ADAL" clId="{87F60116-861F-41B0-94FE-2A4A1EA80725}" dt="2021-01-13T07:32:47.335" v="5903" actId="164"/>
          <ac:grpSpMkLst>
            <pc:docMk/>
            <pc:sldMk cId="451315815" sldId="353"/>
            <ac:grpSpMk id="32" creationId="{438F79C4-730C-4C68-BC07-8A1556AD67CD}"/>
          </ac:grpSpMkLst>
        </pc:grpChg>
        <pc:grpChg chg="add mod">
          <ac:chgData name="Jason  Mayberry" userId="cecd4e79-e9a6-45b1-a01a-f51df2288f6a" providerId="ADAL" clId="{87F60116-861F-41B0-94FE-2A4A1EA80725}" dt="2021-01-13T07:52:17.820" v="6452" actId="1076"/>
          <ac:grpSpMkLst>
            <pc:docMk/>
            <pc:sldMk cId="451315815" sldId="353"/>
            <ac:grpSpMk id="33" creationId="{8AA22D5D-CF7E-44DE-8DCE-0996BE37EC7A}"/>
          </ac:grpSpMkLst>
        </pc:grpChg>
        <pc:grpChg chg="add mod">
          <ac:chgData name="Jason  Mayberry" userId="cecd4e79-e9a6-45b1-a01a-f51df2288f6a" providerId="ADAL" clId="{87F60116-861F-41B0-94FE-2A4A1EA80725}" dt="2021-01-13T07:44:35.424" v="6083" actId="1076"/>
          <ac:grpSpMkLst>
            <pc:docMk/>
            <pc:sldMk cId="451315815" sldId="353"/>
            <ac:grpSpMk id="34" creationId="{6AFA5EF1-32BF-4B6E-97A6-400538D3096E}"/>
          </ac:grpSpMkLst>
        </pc:grpChg>
        <pc:grpChg chg="add mod">
          <ac:chgData name="Jason  Mayberry" userId="cecd4e79-e9a6-45b1-a01a-f51df2288f6a" providerId="ADAL" clId="{87F60116-861F-41B0-94FE-2A4A1EA80725}" dt="2021-01-13T07:34:16.314" v="5912" actId="1076"/>
          <ac:grpSpMkLst>
            <pc:docMk/>
            <pc:sldMk cId="451315815" sldId="353"/>
            <ac:grpSpMk id="35" creationId="{7BDBB7E7-F514-42B6-BEF0-2644574F419B}"/>
          </ac:grpSpMkLst>
        </pc:grpChg>
        <pc:grpChg chg="add del mod">
          <ac:chgData name="Jason  Mayberry" userId="cecd4e79-e9a6-45b1-a01a-f51df2288f6a" providerId="ADAL" clId="{87F60116-861F-41B0-94FE-2A4A1EA80725}" dt="2021-01-13T07:40:17.694" v="6017" actId="478"/>
          <ac:grpSpMkLst>
            <pc:docMk/>
            <pc:sldMk cId="451315815" sldId="353"/>
            <ac:grpSpMk id="36" creationId="{F916E968-E8C3-40CC-BC38-781910A61C8D}"/>
          </ac:grpSpMkLst>
        </pc:grpChg>
        <pc:grpChg chg="add del mod topLvl">
          <ac:chgData name="Jason  Mayberry" userId="cecd4e79-e9a6-45b1-a01a-f51df2288f6a" providerId="ADAL" clId="{87F60116-861F-41B0-94FE-2A4A1EA80725}" dt="2021-01-13T07:40:30.248" v="6019" actId="165"/>
          <ac:grpSpMkLst>
            <pc:docMk/>
            <pc:sldMk cId="451315815" sldId="353"/>
            <ac:grpSpMk id="37" creationId="{7E056D25-24F2-42CF-BA63-F030C9B0703F}"/>
          </ac:grpSpMkLst>
        </pc:grpChg>
        <pc:grpChg chg="add del mod">
          <ac:chgData name="Jason  Mayberry" userId="cecd4e79-e9a6-45b1-a01a-f51df2288f6a" providerId="ADAL" clId="{87F60116-861F-41B0-94FE-2A4A1EA80725}" dt="2021-01-13T06:41:26.990" v="4342" actId="165"/>
          <ac:grpSpMkLst>
            <pc:docMk/>
            <pc:sldMk cId="451315815" sldId="353"/>
            <ac:grpSpMk id="40" creationId="{8B52C4E3-F63D-4048-8A17-E5450EE10FE4}"/>
          </ac:grpSpMkLst>
        </pc:grpChg>
        <pc:grpChg chg="mod topLvl">
          <ac:chgData name="Jason  Mayberry" userId="cecd4e79-e9a6-45b1-a01a-f51df2288f6a" providerId="ADAL" clId="{87F60116-861F-41B0-94FE-2A4A1EA80725}" dt="2021-01-13T07:34:27.294" v="5914" actId="1076"/>
          <ac:grpSpMkLst>
            <pc:docMk/>
            <pc:sldMk cId="451315815" sldId="353"/>
            <ac:grpSpMk id="41" creationId="{1A2B3983-3EDC-45EB-979E-557D883F3318}"/>
          </ac:grpSpMkLst>
        </pc:grpChg>
        <pc:grpChg chg="del">
          <ac:chgData name="Jason  Mayberry" userId="cecd4e79-e9a6-45b1-a01a-f51df2288f6a" providerId="ADAL" clId="{87F60116-861F-41B0-94FE-2A4A1EA80725}" dt="2021-01-13T06:04:08.127" v="3474" actId="478"/>
          <ac:grpSpMkLst>
            <pc:docMk/>
            <pc:sldMk cId="451315815" sldId="353"/>
            <ac:grpSpMk id="42" creationId="{E61B8C8F-3F02-4951-937E-4091401D2CB0}"/>
          </ac:grpSpMkLst>
        </pc:grpChg>
        <pc:grpChg chg="mod topLvl">
          <ac:chgData name="Jason  Mayberry" userId="cecd4e79-e9a6-45b1-a01a-f51df2288f6a" providerId="ADAL" clId="{87F60116-861F-41B0-94FE-2A4A1EA80725}" dt="2021-01-13T07:53:00.296" v="6495" actId="1036"/>
          <ac:grpSpMkLst>
            <pc:docMk/>
            <pc:sldMk cId="451315815" sldId="353"/>
            <ac:grpSpMk id="43" creationId="{27FBF798-9AE6-4360-B0FE-CBF94AEDB804}"/>
          </ac:grpSpMkLst>
        </pc:grpChg>
        <pc:grpChg chg="mod topLvl">
          <ac:chgData name="Jason  Mayberry" userId="cecd4e79-e9a6-45b1-a01a-f51df2288f6a" providerId="ADAL" clId="{87F60116-861F-41B0-94FE-2A4A1EA80725}" dt="2021-01-13T07:53:06.279" v="6514" actId="1037"/>
          <ac:grpSpMkLst>
            <pc:docMk/>
            <pc:sldMk cId="451315815" sldId="353"/>
            <ac:grpSpMk id="44" creationId="{46DE1712-0708-413E-92AE-A819A8DA8EC8}"/>
          </ac:grpSpMkLst>
        </pc:grpChg>
        <pc:grpChg chg="mod topLvl">
          <ac:chgData name="Jason  Mayberry" userId="cecd4e79-e9a6-45b1-a01a-f51df2288f6a" providerId="ADAL" clId="{87F60116-861F-41B0-94FE-2A4A1EA80725}" dt="2021-01-13T07:53:08.845" v="6524" actId="1038"/>
          <ac:grpSpMkLst>
            <pc:docMk/>
            <pc:sldMk cId="451315815" sldId="353"/>
            <ac:grpSpMk id="45" creationId="{13AE1D68-62CF-4527-B8D4-6ECFEDFE1716}"/>
          </ac:grpSpMkLst>
        </pc:grpChg>
        <pc:grpChg chg="mod topLvl">
          <ac:chgData name="Jason  Mayberry" userId="cecd4e79-e9a6-45b1-a01a-f51df2288f6a" providerId="ADAL" clId="{87F60116-861F-41B0-94FE-2A4A1EA80725}" dt="2021-01-13T07:53:02.561" v="6504" actId="1036"/>
          <ac:grpSpMkLst>
            <pc:docMk/>
            <pc:sldMk cId="451315815" sldId="353"/>
            <ac:grpSpMk id="46" creationId="{E7C14DB2-AB8C-4094-A5B6-9823F4852845}"/>
          </ac:grpSpMkLst>
        </pc:grpChg>
        <pc:grpChg chg="mod">
          <ac:chgData name="Jason  Mayberry" userId="cecd4e79-e9a6-45b1-a01a-f51df2288f6a" providerId="ADAL" clId="{87F60116-861F-41B0-94FE-2A4A1EA80725}" dt="2021-01-13T06:53:52.688" v="4797" actId="165"/>
          <ac:grpSpMkLst>
            <pc:docMk/>
            <pc:sldMk cId="451315815" sldId="353"/>
            <ac:grpSpMk id="48" creationId="{ACD213D6-7E47-441D-B898-550C1C3F1108}"/>
          </ac:grpSpMkLst>
        </pc:grpChg>
        <pc:grpChg chg="mod">
          <ac:chgData name="Jason  Mayberry" userId="cecd4e79-e9a6-45b1-a01a-f51df2288f6a" providerId="ADAL" clId="{87F60116-861F-41B0-94FE-2A4A1EA80725}" dt="2021-01-13T06:53:52.688" v="4797" actId="165"/>
          <ac:grpSpMkLst>
            <pc:docMk/>
            <pc:sldMk cId="451315815" sldId="353"/>
            <ac:grpSpMk id="52" creationId="{03721D16-FCD0-46B8-B9E3-80D2DD3DA426}"/>
          </ac:grpSpMkLst>
        </pc:grpChg>
        <pc:grpChg chg="mod">
          <ac:chgData name="Jason  Mayberry" userId="cecd4e79-e9a6-45b1-a01a-f51df2288f6a" providerId="ADAL" clId="{87F60116-861F-41B0-94FE-2A4A1EA80725}" dt="2021-01-13T06:53:52.688" v="4797" actId="165"/>
          <ac:grpSpMkLst>
            <pc:docMk/>
            <pc:sldMk cId="451315815" sldId="353"/>
            <ac:grpSpMk id="56" creationId="{6325655B-8851-4608-98A4-D9B991E34D5F}"/>
          </ac:grpSpMkLst>
        </pc:grpChg>
        <pc:grpChg chg="mod">
          <ac:chgData name="Jason  Mayberry" userId="cecd4e79-e9a6-45b1-a01a-f51df2288f6a" providerId="ADAL" clId="{87F60116-861F-41B0-94FE-2A4A1EA80725}" dt="2021-01-13T06:53:52.688" v="4797" actId="165"/>
          <ac:grpSpMkLst>
            <pc:docMk/>
            <pc:sldMk cId="451315815" sldId="353"/>
            <ac:grpSpMk id="60" creationId="{632C0BAE-EB40-48BA-83DC-13D5DA760872}"/>
          </ac:grpSpMkLst>
        </pc:grpChg>
        <pc:grpChg chg="mod">
          <ac:chgData name="Jason  Mayberry" userId="cecd4e79-e9a6-45b1-a01a-f51df2288f6a" providerId="ADAL" clId="{87F60116-861F-41B0-94FE-2A4A1EA80725}" dt="2021-01-13T06:53:52.688" v="4797" actId="165"/>
          <ac:grpSpMkLst>
            <pc:docMk/>
            <pc:sldMk cId="451315815" sldId="353"/>
            <ac:grpSpMk id="64" creationId="{16A9ADDC-9B87-4280-A961-36AE095A3C74}"/>
          </ac:grpSpMkLst>
        </pc:grpChg>
        <pc:grpChg chg="del">
          <ac:chgData name="Jason  Mayberry" userId="cecd4e79-e9a6-45b1-a01a-f51df2288f6a" providerId="ADAL" clId="{87F60116-861F-41B0-94FE-2A4A1EA80725}" dt="2021-01-13T06:04:08.127" v="3474" actId="478"/>
          <ac:grpSpMkLst>
            <pc:docMk/>
            <pc:sldMk cId="451315815" sldId="353"/>
            <ac:grpSpMk id="65" creationId="{5AECE810-064F-4C02-A315-38EDB76C32DC}"/>
          </ac:grpSpMkLst>
        </pc:grpChg>
        <pc:grpChg chg="del">
          <ac:chgData name="Jason  Mayberry" userId="cecd4e79-e9a6-45b1-a01a-f51df2288f6a" providerId="ADAL" clId="{87F60116-861F-41B0-94FE-2A4A1EA80725}" dt="2021-01-13T06:04:08.127" v="3474" actId="478"/>
          <ac:grpSpMkLst>
            <pc:docMk/>
            <pc:sldMk cId="451315815" sldId="353"/>
            <ac:grpSpMk id="73" creationId="{432C1F4B-C54C-4846-ABD9-9F9F06A889FF}"/>
          </ac:grpSpMkLst>
        </pc:grpChg>
        <pc:grpChg chg="add del mod">
          <ac:chgData name="Jason  Mayberry" userId="cecd4e79-e9a6-45b1-a01a-f51df2288f6a" providerId="ADAL" clId="{87F60116-861F-41B0-94FE-2A4A1EA80725}" dt="2021-01-13T06:06:36.032" v="3490" actId="165"/>
          <ac:grpSpMkLst>
            <pc:docMk/>
            <pc:sldMk cId="451315815" sldId="353"/>
            <ac:grpSpMk id="79" creationId="{21D4618A-B0B5-4DFB-8567-CCD610CC2BFB}"/>
          </ac:grpSpMkLst>
        </pc:grpChg>
        <pc:grpChg chg="del mod topLvl">
          <ac:chgData name="Jason  Mayberry" userId="cecd4e79-e9a6-45b1-a01a-f51df2288f6a" providerId="ADAL" clId="{87F60116-861F-41B0-94FE-2A4A1EA80725}" dt="2021-01-13T06:41:06.127" v="4339" actId="478"/>
          <ac:grpSpMkLst>
            <pc:docMk/>
            <pc:sldMk cId="451315815" sldId="353"/>
            <ac:grpSpMk id="81" creationId="{CAD46C82-3AD6-4FEE-8624-516528F801E1}"/>
          </ac:grpSpMkLst>
        </pc:grpChg>
        <pc:grpChg chg="del mod topLvl">
          <ac:chgData name="Jason  Mayberry" userId="cecd4e79-e9a6-45b1-a01a-f51df2288f6a" providerId="ADAL" clId="{87F60116-861F-41B0-94FE-2A4A1EA80725}" dt="2021-01-13T06:41:06.127" v="4339" actId="478"/>
          <ac:grpSpMkLst>
            <pc:docMk/>
            <pc:sldMk cId="451315815" sldId="353"/>
            <ac:grpSpMk id="82" creationId="{26315262-6B6A-4746-9C13-119C54E79159}"/>
          </ac:grpSpMkLst>
        </pc:grpChg>
        <pc:grpChg chg="add del mod topLvl">
          <ac:chgData name="Jason  Mayberry" userId="cecd4e79-e9a6-45b1-a01a-f51df2288f6a" providerId="ADAL" clId="{87F60116-861F-41B0-94FE-2A4A1EA80725}" dt="2021-01-13T06:41:02.779" v="4338" actId="478"/>
          <ac:grpSpMkLst>
            <pc:docMk/>
            <pc:sldMk cId="451315815" sldId="353"/>
            <ac:grpSpMk id="83" creationId="{DA2B0144-6A0A-4E19-A7D0-66B561B589AE}"/>
          </ac:grpSpMkLst>
        </pc:grpChg>
        <pc:grpChg chg="del">
          <ac:chgData name="Jason  Mayberry" userId="cecd4e79-e9a6-45b1-a01a-f51df2288f6a" providerId="ADAL" clId="{87F60116-861F-41B0-94FE-2A4A1EA80725}" dt="2021-01-13T06:04:08.127" v="3474" actId="478"/>
          <ac:grpSpMkLst>
            <pc:docMk/>
            <pc:sldMk cId="451315815" sldId="353"/>
            <ac:grpSpMk id="84" creationId="{DF79029C-DC2C-4886-B69E-A250F78243A5}"/>
          </ac:grpSpMkLst>
        </pc:grpChg>
        <pc:grpChg chg="del">
          <ac:chgData name="Jason  Mayberry" userId="cecd4e79-e9a6-45b1-a01a-f51df2288f6a" providerId="ADAL" clId="{87F60116-861F-41B0-94FE-2A4A1EA80725}" dt="2021-01-13T06:04:08.127" v="3474" actId="478"/>
          <ac:grpSpMkLst>
            <pc:docMk/>
            <pc:sldMk cId="451315815" sldId="353"/>
            <ac:grpSpMk id="85" creationId="{0851E4E2-5590-41B7-A8E5-2F0EF20A3EC1}"/>
          </ac:grpSpMkLst>
        </pc:grpChg>
        <pc:grpChg chg="del mod topLvl">
          <ac:chgData name="Jason  Mayberry" userId="cecd4e79-e9a6-45b1-a01a-f51df2288f6a" providerId="ADAL" clId="{87F60116-861F-41B0-94FE-2A4A1EA80725}" dt="2021-01-13T06:41:06.127" v="4339" actId="478"/>
          <ac:grpSpMkLst>
            <pc:docMk/>
            <pc:sldMk cId="451315815" sldId="353"/>
            <ac:grpSpMk id="89" creationId="{A8EF17A3-A8C9-486D-9166-D28F2F58845D}"/>
          </ac:grpSpMkLst>
        </pc:grpChg>
        <pc:grpChg chg="del mod topLvl">
          <ac:chgData name="Jason  Mayberry" userId="cecd4e79-e9a6-45b1-a01a-f51df2288f6a" providerId="ADAL" clId="{87F60116-861F-41B0-94FE-2A4A1EA80725}" dt="2021-01-13T06:41:06.127" v="4339" actId="478"/>
          <ac:grpSpMkLst>
            <pc:docMk/>
            <pc:sldMk cId="451315815" sldId="353"/>
            <ac:grpSpMk id="90" creationId="{4DD9E242-80A6-4ECD-83EF-86BC6A77EB54}"/>
          </ac:grpSpMkLst>
        </pc:grpChg>
        <pc:grpChg chg="mod">
          <ac:chgData name="Jason  Mayberry" userId="cecd4e79-e9a6-45b1-a01a-f51df2288f6a" providerId="ADAL" clId="{87F60116-861F-41B0-94FE-2A4A1EA80725}" dt="2021-01-13T06:06:36.032" v="3490" actId="165"/>
          <ac:grpSpMkLst>
            <pc:docMk/>
            <pc:sldMk cId="451315815" sldId="353"/>
            <ac:grpSpMk id="96" creationId="{8DE39297-D5F3-4BC7-8B7C-54B9B56915CC}"/>
          </ac:grpSpMkLst>
        </pc:grpChg>
        <pc:grpChg chg="mod">
          <ac:chgData name="Jason  Mayberry" userId="cecd4e79-e9a6-45b1-a01a-f51df2288f6a" providerId="ADAL" clId="{87F60116-861F-41B0-94FE-2A4A1EA80725}" dt="2021-01-13T06:06:36.032" v="3490" actId="165"/>
          <ac:grpSpMkLst>
            <pc:docMk/>
            <pc:sldMk cId="451315815" sldId="353"/>
            <ac:grpSpMk id="101" creationId="{4D62098A-0A84-409E-9099-1748D4EAB011}"/>
          </ac:grpSpMkLst>
        </pc:grpChg>
        <pc:grpChg chg="mod">
          <ac:chgData name="Jason  Mayberry" userId="cecd4e79-e9a6-45b1-a01a-f51df2288f6a" providerId="ADAL" clId="{87F60116-861F-41B0-94FE-2A4A1EA80725}" dt="2021-01-13T06:06:50.133" v="3493" actId="571"/>
          <ac:grpSpMkLst>
            <pc:docMk/>
            <pc:sldMk cId="451315815" sldId="353"/>
            <ac:grpSpMk id="105" creationId="{7C89AD26-A025-4797-9F9A-C31550BC5E12}"/>
          </ac:grpSpMkLst>
        </pc:grpChg>
        <pc:grpChg chg="mod">
          <ac:chgData name="Jason  Mayberry" userId="cecd4e79-e9a6-45b1-a01a-f51df2288f6a" providerId="ADAL" clId="{87F60116-861F-41B0-94FE-2A4A1EA80725}" dt="2021-01-13T06:06:36.032" v="3490" actId="165"/>
          <ac:grpSpMkLst>
            <pc:docMk/>
            <pc:sldMk cId="451315815" sldId="353"/>
            <ac:grpSpMk id="110" creationId="{50C4F1C7-BAC0-45FF-B9F5-29FD0E34EEAA}"/>
          </ac:grpSpMkLst>
        </pc:grpChg>
        <pc:grpChg chg="mod">
          <ac:chgData name="Jason  Mayberry" userId="cecd4e79-e9a6-45b1-a01a-f51df2288f6a" providerId="ADAL" clId="{87F60116-861F-41B0-94FE-2A4A1EA80725}" dt="2021-01-13T06:06:36.032" v="3490" actId="165"/>
          <ac:grpSpMkLst>
            <pc:docMk/>
            <pc:sldMk cId="451315815" sldId="353"/>
            <ac:grpSpMk id="114" creationId="{268A9437-AC1A-44E8-98A2-A8F5347FA72B}"/>
          </ac:grpSpMkLst>
        </pc:grpChg>
        <pc:grpChg chg="add del mod">
          <ac:chgData name="Jason  Mayberry" userId="cecd4e79-e9a6-45b1-a01a-f51df2288f6a" providerId="ADAL" clId="{87F60116-861F-41B0-94FE-2A4A1EA80725}" dt="2021-01-13T07:34:34.304" v="5915" actId="165"/>
          <ac:grpSpMkLst>
            <pc:docMk/>
            <pc:sldMk cId="451315815" sldId="353"/>
            <ac:grpSpMk id="120" creationId="{5F6E98EE-D54F-4D99-8BF4-72B579BAE985}"/>
          </ac:grpSpMkLst>
        </pc:grpChg>
        <pc:grpChg chg="del mod topLvl">
          <ac:chgData name="Jason  Mayberry" userId="cecd4e79-e9a6-45b1-a01a-f51df2288f6a" providerId="ADAL" clId="{87F60116-861F-41B0-94FE-2A4A1EA80725}" dt="2021-01-13T07:34:59.183" v="5922" actId="165"/>
          <ac:grpSpMkLst>
            <pc:docMk/>
            <pc:sldMk cId="451315815" sldId="353"/>
            <ac:grpSpMk id="121" creationId="{89911D29-584F-47C7-8901-68FA2CFC451C}"/>
          </ac:grpSpMkLst>
        </pc:grpChg>
        <pc:grpChg chg="del mod topLvl">
          <ac:chgData name="Jason  Mayberry" userId="cecd4e79-e9a6-45b1-a01a-f51df2288f6a" providerId="ADAL" clId="{87F60116-861F-41B0-94FE-2A4A1EA80725}" dt="2021-01-13T07:34:36.660" v="5916" actId="478"/>
          <ac:grpSpMkLst>
            <pc:docMk/>
            <pc:sldMk cId="451315815" sldId="353"/>
            <ac:grpSpMk id="122" creationId="{8BB00B90-C486-498B-BB5D-82A4A39153CF}"/>
          </ac:grpSpMkLst>
        </pc:grpChg>
        <pc:grpChg chg="del mod topLvl">
          <ac:chgData name="Jason  Mayberry" userId="cecd4e79-e9a6-45b1-a01a-f51df2288f6a" providerId="ADAL" clId="{87F60116-861F-41B0-94FE-2A4A1EA80725}" dt="2021-01-13T07:40:17.694" v="6017" actId="478"/>
          <ac:grpSpMkLst>
            <pc:docMk/>
            <pc:sldMk cId="451315815" sldId="353"/>
            <ac:grpSpMk id="123" creationId="{AF42375C-AF8D-433B-8C20-00451A60C503}"/>
          </ac:grpSpMkLst>
        </pc:grpChg>
        <pc:grpChg chg="del mod topLvl">
          <ac:chgData name="Jason  Mayberry" userId="cecd4e79-e9a6-45b1-a01a-f51df2288f6a" providerId="ADAL" clId="{87F60116-861F-41B0-94FE-2A4A1EA80725}" dt="2021-01-13T07:34:59.183" v="5922" actId="165"/>
          <ac:grpSpMkLst>
            <pc:docMk/>
            <pc:sldMk cId="451315815" sldId="353"/>
            <ac:grpSpMk id="124" creationId="{11CE02AF-8D85-44BF-8285-47C6181C0ED3}"/>
          </ac:grpSpMkLst>
        </pc:grpChg>
        <pc:grpChg chg="del mod topLvl">
          <ac:chgData name="Jason  Mayberry" userId="cecd4e79-e9a6-45b1-a01a-f51df2288f6a" providerId="ADAL" clId="{87F60116-861F-41B0-94FE-2A4A1EA80725}" dt="2021-01-13T07:34:37.925" v="5917" actId="478"/>
          <ac:grpSpMkLst>
            <pc:docMk/>
            <pc:sldMk cId="451315815" sldId="353"/>
            <ac:grpSpMk id="125" creationId="{3D506CE8-9354-454C-8873-D9A808AD01FE}"/>
          </ac:grpSpMkLst>
        </pc:grpChg>
        <pc:grpChg chg="mod">
          <ac:chgData name="Jason  Mayberry" userId="cecd4e79-e9a6-45b1-a01a-f51df2288f6a" providerId="ADAL" clId="{87F60116-861F-41B0-94FE-2A4A1EA80725}" dt="2021-01-13T07:34:34.304" v="5915" actId="165"/>
          <ac:grpSpMkLst>
            <pc:docMk/>
            <pc:sldMk cId="451315815" sldId="353"/>
            <ac:grpSpMk id="127" creationId="{72D196C6-1AF9-4D94-98C9-EE45354C28D9}"/>
          </ac:grpSpMkLst>
        </pc:grpChg>
        <pc:grpChg chg="del mod topLvl">
          <ac:chgData name="Jason  Mayberry" userId="cecd4e79-e9a6-45b1-a01a-f51df2288f6a" providerId="ADAL" clId="{87F60116-861F-41B0-94FE-2A4A1EA80725}" dt="2021-01-13T07:34:59.343" v="5923" actId="165"/>
          <ac:grpSpMkLst>
            <pc:docMk/>
            <pc:sldMk cId="451315815" sldId="353"/>
            <ac:grpSpMk id="131" creationId="{D6D5B260-D505-4285-A246-0FB7016332F5}"/>
          </ac:grpSpMkLst>
        </pc:grpChg>
        <pc:grpChg chg="mod">
          <ac:chgData name="Jason  Mayberry" userId="cecd4e79-e9a6-45b1-a01a-f51df2288f6a" providerId="ADAL" clId="{87F60116-861F-41B0-94FE-2A4A1EA80725}" dt="2021-01-13T07:35:39.583" v="5932" actId="571"/>
          <ac:grpSpMkLst>
            <pc:docMk/>
            <pc:sldMk cId="451315815" sldId="353"/>
            <ac:grpSpMk id="135" creationId="{C865824F-5277-41AA-9569-CF0EAEC45834}"/>
          </ac:grpSpMkLst>
        </pc:grpChg>
        <pc:grpChg chg="mod">
          <ac:chgData name="Jason  Mayberry" userId="cecd4e79-e9a6-45b1-a01a-f51df2288f6a" providerId="ADAL" clId="{87F60116-861F-41B0-94FE-2A4A1EA80725}" dt="2021-01-13T07:34:34.304" v="5915" actId="165"/>
          <ac:grpSpMkLst>
            <pc:docMk/>
            <pc:sldMk cId="451315815" sldId="353"/>
            <ac:grpSpMk id="139" creationId="{414EDAFA-C71B-4264-B34F-D45679B49749}"/>
          </ac:grpSpMkLst>
        </pc:grpChg>
        <pc:grpChg chg="del mod topLvl">
          <ac:chgData name="Jason  Mayberry" userId="cecd4e79-e9a6-45b1-a01a-f51df2288f6a" providerId="ADAL" clId="{87F60116-861F-41B0-94FE-2A4A1EA80725}" dt="2021-01-13T07:35:21.683" v="5926" actId="165"/>
          <ac:grpSpMkLst>
            <pc:docMk/>
            <pc:sldMk cId="451315815" sldId="353"/>
            <ac:grpSpMk id="143" creationId="{1B3E9706-3C3C-461D-B786-4C3BB23397DE}"/>
          </ac:grpSpMkLst>
        </pc:grpChg>
        <pc:grpChg chg="add del mod">
          <ac:chgData name="Jason  Mayberry" userId="cecd4e79-e9a6-45b1-a01a-f51df2288f6a" providerId="ADAL" clId="{87F60116-861F-41B0-94FE-2A4A1EA80725}" dt="2021-01-13T06:46:43.983" v="4698" actId="165"/>
          <ac:grpSpMkLst>
            <pc:docMk/>
            <pc:sldMk cId="451315815" sldId="353"/>
            <ac:grpSpMk id="150" creationId="{898C28C7-B7CF-4A91-AD5D-641E974203CB}"/>
          </ac:grpSpMkLst>
        </pc:grpChg>
        <pc:grpChg chg="del mod topLvl">
          <ac:chgData name="Jason  Mayberry" userId="cecd4e79-e9a6-45b1-a01a-f51df2288f6a" providerId="ADAL" clId="{87F60116-861F-41B0-94FE-2A4A1EA80725}" dt="2021-01-13T06:50:41.068" v="4769" actId="478"/>
          <ac:grpSpMkLst>
            <pc:docMk/>
            <pc:sldMk cId="451315815" sldId="353"/>
            <ac:grpSpMk id="151" creationId="{98B1C0AE-519D-4E18-ADC7-DAED5549D6F2}"/>
          </ac:grpSpMkLst>
        </pc:grpChg>
        <pc:grpChg chg="del mod topLvl">
          <ac:chgData name="Jason  Mayberry" userId="cecd4e79-e9a6-45b1-a01a-f51df2288f6a" providerId="ADAL" clId="{87F60116-861F-41B0-94FE-2A4A1EA80725}" dt="2021-01-13T06:46:49.686" v="4701" actId="478"/>
          <ac:grpSpMkLst>
            <pc:docMk/>
            <pc:sldMk cId="451315815" sldId="353"/>
            <ac:grpSpMk id="152" creationId="{6A99952E-906A-4A52-ACCC-2A777DB7B561}"/>
          </ac:grpSpMkLst>
        </pc:grpChg>
        <pc:grpChg chg="add del mod topLvl">
          <ac:chgData name="Jason  Mayberry" userId="cecd4e79-e9a6-45b1-a01a-f51df2288f6a" providerId="ADAL" clId="{87F60116-861F-41B0-94FE-2A4A1EA80725}" dt="2021-01-13T06:47:22.819" v="4711" actId="478"/>
          <ac:grpSpMkLst>
            <pc:docMk/>
            <pc:sldMk cId="451315815" sldId="353"/>
            <ac:grpSpMk id="153" creationId="{6B1E2E62-7674-4A48-A0ED-4BB6776B5197}"/>
          </ac:grpSpMkLst>
        </pc:grpChg>
        <pc:grpChg chg="del mod topLvl">
          <ac:chgData name="Jason  Mayberry" userId="cecd4e79-e9a6-45b1-a01a-f51df2288f6a" providerId="ADAL" clId="{87F60116-861F-41B0-94FE-2A4A1EA80725}" dt="2021-01-13T06:56:54.305" v="4834" actId="478"/>
          <ac:grpSpMkLst>
            <pc:docMk/>
            <pc:sldMk cId="451315815" sldId="353"/>
            <ac:grpSpMk id="154" creationId="{D2F4B56D-BEEC-47E4-AE6B-0B2B0E6509B9}"/>
          </ac:grpSpMkLst>
        </pc:grpChg>
        <pc:grpChg chg="del mod topLvl">
          <ac:chgData name="Jason  Mayberry" userId="cecd4e79-e9a6-45b1-a01a-f51df2288f6a" providerId="ADAL" clId="{87F60116-861F-41B0-94FE-2A4A1EA80725}" dt="2021-01-13T06:46:50.873" v="4702" actId="478"/>
          <ac:grpSpMkLst>
            <pc:docMk/>
            <pc:sldMk cId="451315815" sldId="353"/>
            <ac:grpSpMk id="155" creationId="{CB41613C-9C45-4362-9381-E8271C0781F6}"/>
          </ac:grpSpMkLst>
        </pc:grpChg>
        <pc:grpChg chg="mod">
          <ac:chgData name="Jason  Mayberry" userId="cecd4e79-e9a6-45b1-a01a-f51df2288f6a" providerId="ADAL" clId="{87F60116-861F-41B0-94FE-2A4A1EA80725}" dt="2021-01-13T06:46:43.983" v="4698" actId="165"/>
          <ac:grpSpMkLst>
            <pc:docMk/>
            <pc:sldMk cId="451315815" sldId="353"/>
            <ac:grpSpMk id="157" creationId="{F88814E4-C0B9-4853-B4D5-6568B03A2119}"/>
          </ac:grpSpMkLst>
        </pc:grpChg>
        <pc:grpChg chg="del mod">
          <ac:chgData name="Jason  Mayberry" userId="cecd4e79-e9a6-45b1-a01a-f51df2288f6a" providerId="ADAL" clId="{87F60116-861F-41B0-94FE-2A4A1EA80725}" dt="2021-01-13T06:47:14.328" v="4709" actId="21"/>
          <ac:grpSpMkLst>
            <pc:docMk/>
            <pc:sldMk cId="451315815" sldId="353"/>
            <ac:grpSpMk id="161" creationId="{FF7AC88B-1EAB-4F95-A9FA-E815F47E0816}"/>
          </ac:grpSpMkLst>
        </pc:grpChg>
        <pc:grpChg chg="mod">
          <ac:chgData name="Jason  Mayberry" userId="cecd4e79-e9a6-45b1-a01a-f51df2288f6a" providerId="ADAL" clId="{87F60116-861F-41B0-94FE-2A4A1EA80725}" dt="2021-01-13T06:46:43.983" v="4698" actId="165"/>
          <ac:grpSpMkLst>
            <pc:docMk/>
            <pc:sldMk cId="451315815" sldId="353"/>
            <ac:grpSpMk id="165" creationId="{5AD85725-F3E0-4EB8-BC14-3661229FFABD}"/>
          </ac:grpSpMkLst>
        </pc:grpChg>
        <pc:grpChg chg="mod">
          <ac:chgData name="Jason  Mayberry" userId="cecd4e79-e9a6-45b1-a01a-f51df2288f6a" providerId="ADAL" clId="{87F60116-861F-41B0-94FE-2A4A1EA80725}" dt="2021-01-13T06:46:43.983" v="4698" actId="165"/>
          <ac:grpSpMkLst>
            <pc:docMk/>
            <pc:sldMk cId="451315815" sldId="353"/>
            <ac:grpSpMk id="169" creationId="{8FF4720F-E7A5-44E8-B3AC-921DAF54E630}"/>
          </ac:grpSpMkLst>
        </pc:grpChg>
        <pc:grpChg chg="mod">
          <ac:chgData name="Jason  Mayberry" userId="cecd4e79-e9a6-45b1-a01a-f51df2288f6a" providerId="ADAL" clId="{87F60116-861F-41B0-94FE-2A4A1EA80725}" dt="2021-01-13T06:46:43.983" v="4698" actId="165"/>
          <ac:grpSpMkLst>
            <pc:docMk/>
            <pc:sldMk cId="451315815" sldId="353"/>
            <ac:grpSpMk id="173" creationId="{8294C210-3D39-45BA-AE5D-DFA1AA8BAED5}"/>
          </ac:grpSpMkLst>
        </pc:grpChg>
        <pc:grpChg chg="add del mod topLvl">
          <ac:chgData name="Jason  Mayberry" userId="cecd4e79-e9a6-45b1-a01a-f51df2288f6a" providerId="ADAL" clId="{87F60116-861F-41B0-94FE-2A4A1EA80725}" dt="2021-01-13T06:53:54.752" v="4798" actId="165"/>
          <ac:grpSpMkLst>
            <pc:docMk/>
            <pc:sldMk cId="451315815" sldId="353"/>
            <ac:grpSpMk id="179" creationId="{B9B8DC96-1621-463E-A7B7-25A9E9390FF3}"/>
          </ac:grpSpMkLst>
        </pc:grpChg>
        <pc:grpChg chg="del mod topLvl">
          <ac:chgData name="Jason  Mayberry" userId="cecd4e79-e9a6-45b1-a01a-f51df2288f6a" providerId="ADAL" clId="{87F60116-861F-41B0-94FE-2A4A1EA80725}" dt="2021-01-13T06:54:48.975" v="4811" actId="165"/>
          <ac:grpSpMkLst>
            <pc:docMk/>
            <pc:sldMk cId="451315815" sldId="353"/>
            <ac:grpSpMk id="180" creationId="{90F785D3-F7E8-4F23-977A-5C44F06BD79F}"/>
          </ac:grpSpMkLst>
        </pc:grpChg>
        <pc:grpChg chg="del mod topLvl">
          <ac:chgData name="Jason  Mayberry" userId="cecd4e79-e9a6-45b1-a01a-f51df2288f6a" providerId="ADAL" clId="{87F60116-861F-41B0-94FE-2A4A1EA80725}" dt="2021-01-13T06:54:01.809" v="4802" actId="165"/>
          <ac:grpSpMkLst>
            <pc:docMk/>
            <pc:sldMk cId="451315815" sldId="353"/>
            <ac:grpSpMk id="181" creationId="{0A4C0834-C71D-4B7D-804C-1CCF851DA0A4}"/>
          </ac:grpSpMkLst>
        </pc:grpChg>
        <pc:grpChg chg="del mod topLvl">
          <ac:chgData name="Jason  Mayberry" userId="cecd4e79-e9a6-45b1-a01a-f51df2288f6a" providerId="ADAL" clId="{87F60116-861F-41B0-94FE-2A4A1EA80725}" dt="2021-01-13T06:53:57.297" v="4799" actId="165"/>
          <ac:grpSpMkLst>
            <pc:docMk/>
            <pc:sldMk cId="451315815" sldId="353"/>
            <ac:grpSpMk id="182" creationId="{E27B75D3-9128-48C0-AC73-91143F6E6473}"/>
          </ac:grpSpMkLst>
        </pc:grpChg>
        <pc:grpChg chg="del mod topLvl">
          <ac:chgData name="Jason  Mayberry" userId="cecd4e79-e9a6-45b1-a01a-f51df2288f6a" providerId="ADAL" clId="{87F60116-861F-41B0-94FE-2A4A1EA80725}" dt="2021-01-13T06:54:00.421" v="4801" actId="165"/>
          <ac:grpSpMkLst>
            <pc:docMk/>
            <pc:sldMk cId="451315815" sldId="353"/>
            <ac:grpSpMk id="183" creationId="{0691E8BA-E7BA-4FFF-A337-49F6086DC4D5}"/>
          </ac:grpSpMkLst>
        </pc:grpChg>
        <pc:grpChg chg="del mod topLvl">
          <ac:chgData name="Jason  Mayberry" userId="cecd4e79-e9a6-45b1-a01a-f51df2288f6a" providerId="ADAL" clId="{87F60116-861F-41B0-94FE-2A4A1EA80725}" dt="2021-01-13T06:53:59.097" v="4800" actId="165"/>
          <ac:grpSpMkLst>
            <pc:docMk/>
            <pc:sldMk cId="451315815" sldId="353"/>
            <ac:grpSpMk id="184" creationId="{240B0E92-7473-4D09-8DAF-E12BCF5BFE76}"/>
          </ac:grpSpMkLst>
        </pc:grpChg>
        <pc:grpChg chg="del mod topLvl">
          <ac:chgData name="Jason  Mayberry" userId="cecd4e79-e9a6-45b1-a01a-f51df2288f6a" providerId="ADAL" clId="{87F60116-861F-41B0-94FE-2A4A1EA80725}" dt="2021-01-13T06:55:44.135" v="4820" actId="165"/>
          <ac:grpSpMkLst>
            <pc:docMk/>
            <pc:sldMk cId="451315815" sldId="353"/>
            <ac:grpSpMk id="186" creationId="{2E754E6F-E9A2-4824-B249-94C0A39651A4}"/>
          </ac:grpSpMkLst>
        </pc:grpChg>
        <pc:grpChg chg="del mod topLvl">
          <ac:chgData name="Jason  Mayberry" userId="cecd4e79-e9a6-45b1-a01a-f51df2288f6a" providerId="ADAL" clId="{87F60116-861F-41B0-94FE-2A4A1EA80725}" dt="2021-01-13T06:55:41.331" v="4819" actId="165"/>
          <ac:grpSpMkLst>
            <pc:docMk/>
            <pc:sldMk cId="451315815" sldId="353"/>
            <ac:grpSpMk id="190" creationId="{26B98742-15A4-45B4-85B8-8457262221AD}"/>
          </ac:grpSpMkLst>
        </pc:grpChg>
        <pc:grpChg chg="del mod topLvl">
          <ac:chgData name="Jason  Mayberry" userId="cecd4e79-e9a6-45b1-a01a-f51df2288f6a" providerId="ADAL" clId="{87F60116-861F-41B0-94FE-2A4A1EA80725}" dt="2021-01-13T06:54:11.783" v="4805" actId="165"/>
          <ac:grpSpMkLst>
            <pc:docMk/>
            <pc:sldMk cId="451315815" sldId="353"/>
            <ac:grpSpMk id="194" creationId="{E503027C-013E-4CB7-91EF-B45A3E60A6C7}"/>
          </ac:grpSpMkLst>
        </pc:grpChg>
        <pc:grpChg chg="del mod topLvl">
          <ac:chgData name="Jason  Mayberry" userId="cecd4e79-e9a6-45b1-a01a-f51df2288f6a" providerId="ADAL" clId="{87F60116-861F-41B0-94FE-2A4A1EA80725}" dt="2021-01-13T06:55:41.331" v="4819" actId="165"/>
          <ac:grpSpMkLst>
            <pc:docMk/>
            <pc:sldMk cId="451315815" sldId="353"/>
            <ac:grpSpMk id="198" creationId="{45BA0F60-7CAF-4AB7-8520-D6093A71B976}"/>
          </ac:grpSpMkLst>
        </pc:grpChg>
        <pc:grpChg chg="del mod topLvl">
          <ac:chgData name="Jason  Mayberry" userId="cecd4e79-e9a6-45b1-a01a-f51df2288f6a" providerId="ADAL" clId="{87F60116-861F-41B0-94FE-2A4A1EA80725}" dt="2021-01-13T06:54:50.012" v="4812" actId="165"/>
          <ac:grpSpMkLst>
            <pc:docMk/>
            <pc:sldMk cId="451315815" sldId="353"/>
            <ac:grpSpMk id="202" creationId="{709BF163-A21C-467B-A229-A06661F9C2CD}"/>
          </ac:grpSpMkLst>
        </pc:grpChg>
        <pc:grpChg chg="add del mod">
          <ac:chgData name="Jason  Mayberry" userId="cecd4e79-e9a6-45b1-a01a-f51df2288f6a" providerId="ADAL" clId="{87F60116-861F-41B0-94FE-2A4A1EA80725}" dt="2021-01-13T06:47:56.618" v="4722" actId="165"/>
          <ac:grpSpMkLst>
            <pc:docMk/>
            <pc:sldMk cId="451315815" sldId="353"/>
            <ac:grpSpMk id="221" creationId="{9D86318B-4BC4-475F-92D0-BAA140AD4C4D}"/>
          </ac:grpSpMkLst>
        </pc:grpChg>
        <pc:grpChg chg="del mod topLvl">
          <ac:chgData name="Jason  Mayberry" userId="cecd4e79-e9a6-45b1-a01a-f51df2288f6a" providerId="ADAL" clId="{87F60116-861F-41B0-94FE-2A4A1EA80725}" dt="2021-01-13T06:48:04.199" v="4723" actId="165"/>
          <ac:grpSpMkLst>
            <pc:docMk/>
            <pc:sldMk cId="451315815" sldId="353"/>
            <ac:grpSpMk id="223" creationId="{1B4FBF66-6F19-43A9-85E4-61FCE0034DD3}"/>
          </ac:grpSpMkLst>
        </pc:grpChg>
        <pc:grpChg chg="add del mod">
          <ac:chgData name="Jason  Mayberry" userId="cecd4e79-e9a6-45b1-a01a-f51df2288f6a" providerId="ADAL" clId="{87F60116-861F-41B0-94FE-2A4A1EA80725}" dt="2021-01-13T06:56:52.551" v="4833" actId="478"/>
          <ac:grpSpMkLst>
            <pc:docMk/>
            <pc:sldMk cId="451315815" sldId="353"/>
            <ac:grpSpMk id="236" creationId="{86406C48-A4EF-4C1E-A425-990554B1F901}"/>
          </ac:grpSpMkLst>
        </pc:grpChg>
        <pc:grpChg chg="mod">
          <ac:chgData name="Jason  Mayberry" userId="cecd4e79-e9a6-45b1-a01a-f51df2288f6a" providerId="ADAL" clId="{87F60116-861F-41B0-94FE-2A4A1EA80725}" dt="2021-01-13T06:48:46.144" v="4740" actId="571"/>
          <ac:grpSpMkLst>
            <pc:docMk/>
            <pc:sldMk cId="451315815" sldId="353"/>
            <ac:grpSpMk id="237" creationId="{085C678B-AE1F-4316-8D2C-97F9368F990A}"/>
          </ac:grpSpMkLst>
        </pc:grpChg>
        <pc:grpChg chg="mod">
          <ac:chgData name="Jason  Mayberry" userId="cecd4e79-e9a6-45b1-a01a-f51df2288f6a" providerId="ADAL" clId="{87F60116-861F-41B0-94FE-2A4A1EA80725}" dt="2021-01-13T06:48:46.144" v="4740" actId="571"/>
          <ac:grpSpMkLst>
            <pc:docMk/>
            <pc:sldMk cId="451315815" sldId="353"/>
            <ac:grpSpMk id="238" creationId="{2E9148D6-BF37-40C5-8291-1ED4F204790B}"/>
          </ac:grpSpMkLst>
        </pc:grpChg>
        <pc:grpChg chg="mod">
          <ac:chgData name="Jason  Mayberry" userId="cecd4e79-e9a6-45b1-a01a-f51df2288f6a" providerId="ADAL" clId="{87F60116-861F-41B0-94FE-2A4A1EA80725}" dt="2021-01-13T06:48:46.144" v="4740" actId="571"/>
          <ac:grpSpMkLst>
            <pc:docMk/>
            <pc:sldMk cId="451315815" sldId="353"/>
            <ac:grpSpMk id="239" creationId="{F85C5603-F2A8-4238-BF60-4E01EACCCFF1}"/>
          </ac:grpSpMkLst>
        </pc:grpChg>
        <pc:grpChg chg="mod">
          <ac:chgData name="Jason  Mayberry" userId="cecd4e79-e9a6-45b1-a01a-f51df2288f6a" providerId="ADAL" clId="{87F60116-861F-41B0-94FE-2A4A1EA80725}" dt="2021-01-13T06:48:46.144" v="4740" actId="571"/>
          <ac:grpSpMkLst>
            <pc:docMk/>
            <pc:sldMk cId="451315815" sldId="353"/>
            <ac:grpSpMk id="240" creationId="{ED27DA6C-F054-439F-9853-A74F8638A51E}"/>
          </ac:grpSpMkLst>
        </pc:grpChg>
        <pc:grpChg chg="add del mod">
          <ac:chgData name="Jason  Mayberry" userId="cecd4e79-e9a6-45b1-a01a-f51df2288f6a" providerId="ADAL" clId="{87F60116-861F-41B0-94FE-2A4A1EA80725}" dt="2021-01-13T06:56:52.551" v="4833" actId="478"/>
          <ac:grpSpMkLst>
            <pc:docMk/>
            <pc:sldMk cId="451315815" sldId="353"/>
            <ac:grpSpMk id="253" creationId="{1E685DA0-EF24-4D48-9331-004060A01D4D}"/>
          </ac:grpSpMkLst>
        </pc:grpChg>
        <pc:grpChg chg="mod">
          <ac:chgData name="Jason  Mayberry" userId="cecd4e79-e9a6-45b1-a01a-f51df2288f6a" providerId="ADAL" clId="{87F60116-861F-41B0-94FE-2A4A1EA80725}" dt="2021-01-13T06:50:04.771" v="4756" actId="571"/>
          <ac:grpSpMkLst>
            <pc:docMk/>
            <pc:sldMk cId="451315815" sldId="353"/>
            <ac:grpSpMk id="254" creationId="{BC03C57B-173F-46DF-9959-360440FB63C5}"/>
          </ac:grpSpMkLst>
        </pc:grpChg>
        <pc:grpChg chg="mod">
          <ac:chgData name="Jason  Mayberry" userId="cecd4e79-e9a6-45b1-a01a-f51df2288f6a" providerId="ADAL" clId="{87F60116-861F-41B0-94FE-2A4A1EA80725}" dt="2021-01-13T06:50:04.771" v="4756" actId="571"/>
          <ac:grpSpMkLst>
            <pc:docMk/>
            <pc:sldMk cId="451315815" sldId="353"/>
            <ac:grpSpMk id="255" creationId="{745EFC57-03FD-4257-9C57-74B0C9D558A5}"/>
          </ac:grpSpMkLst>
        </pc:grpChg>
        <pc:grpChg chg="mod">
          <ac:chgData name="Jason  Mayberry" userId="cecd4e79-e9a6-45b1-a01a-f51df2288f6a" providerId="ADAL" clId="{87F60116-861F-41B0-94FE-2A4A1EA80725}" dt="2021-01-13T06:50:04.771" v="4756" actId="571"/>
          <ac:grpSpMkLst>
            <pc:docMk/>
            <pc:sldMk cId="451315815" sldId="353"/>
            <ac:grpSpMk id="256" creationId="{514D1A48-0EAA-40C8-A7C3-F87E1E4D275D}"/>
          </ac:grpSpMkLst>
        </pc:grpChg>
        <pc:grpChg chg="mod">
          <ac:chgData name="Jason  Mayberry" userId="cecd4e79-e9a6-45b1-a01a-f51df2288f6a" providerId="ADAL" clId="{87F60116-861F-41B0-94FE-2A4A1EA80725}" dt="2021-01-13T06:50:04.771" v="4756" actId="571"/>
          <ac:grpSpMkLst>
            <pc:docMk/>
            <pc:sldMk cId="451315815" sldId="353"/>
            <ac:grpSpMk id="257" creationId="{C84F836F-67EB-4B5D-BEB2-DCC689C8DC4C}"/>
          </ac:grpSpMkLst>
        </pc:grpChg>
        <pc:grpChg chg="add del mod">
          <ac:chgData name="Jason  Mayberry" userId="cecd4e79-e9a6-45b1-a01a-f51df2288f6a" providerId="ADAL" clId="{87F60116-861F-41B0-94FE-2A4A1EA80725}" dt="2021-01-13T07:30:12.698" v="5846" actId="478"/>
          <ac:grpSpMkLst>
            <pc:docMk/>
            <pc:sldMk cId="451315815" sldId="353"/>
            <ac:grpSpMk id="266" creationId="{CD025449-E3C8-4F7F-A5D5-6D39441D9942}"/>
          </ac:grpSpMkLst>
        </pc:grpChg>
        <pc:grpChg chg="mod">
          <ac:chgData name="Jason  Mayberry" userId="cecd4e79-e9a6-45b1-a01a-f51df2288f6a" providerId="ADAL" clId="{87F60116-861F-41B0-94FE-2A4A1EA80725}" dt="2021-01-13T06:50:23.774" v="4758" actId="571"/>
          <ac:grpSpMkLst>
            <pc:docMk/>
            <pc:sldMk cId="451315815" sldId="353"/>
            <ac:grpSpMk id="269" creationId="{B9FADCD9-D99A-421C-A70E-C494AFA1E899}"/>
          </ac:grpSpMkLst>
        </pc:grpChg>
        <pc:grpChg chg="del mod">
          <ac:chgData name="Jason  Mayberry" userId="cecd4e79-e9a6-45b1-a01a-f51df2288f6a" providerId="ADAL" clId="{87F60116-861F-41B0-94FE-2A4A1EA80725}" dt="2021-01-13T06:50:30.135" v="4763" actId="478"/>
          <ac:grpSpMkLst>
            <pc:docMk/>
            <pc:sldMk cId="451315815" sldId="353"/>
            <ac:grpSpMk id="270" creationId="{8286D0EA-2054-4DE2-9BFF-DD97E4B710FC}"/>
          </ac:grpSpMkLst>
        </pc:grpChg>
        <pc:grpChg chg="del mod">
          <ac:chgData name="Jason  Mayberry" userId="cecd4e79-e9a6-45b1-a01a-f51df2288f6a" providerId="ADAL" clId="{87F60116-861F-41B0-94FE-2A4A1EA80725}" dt="2021-01-13T06:50:35.311" v="4766" actId="478"/>
          <ac:grpSpMkLst>
            <pc:docMk/>
            <pc:sldMk cId="451315815" sldId="353"/>
            <ac:grpSpMk id="271" creationId="{92044A2D-B57C-4155-AB80-C2C4D1A2850B}"/>
          </ac:grpSpMkLst>
        </pc:grpChg>
        <pc:grpChg chg="del mod">
          <ac:chgData name="Jason  Mayberry" userId="cecd4e79-e9a6-45b1-a01a-f51df2288f6a" providerId="ADAL" clId="{87F60116-861F-41B0-94FE-2A4A1EA80725}" dt="2021-01-13T06:50:32.072" v="4764" actId="478"/>
          <ac:grpSpMkLst>
            <pc:docMk/>
            <pc:sldMk cId="451315815" sldId="353"/>
            <ac:grpSpMk id="272" creationId="{97B0A09A-07E4-4E04-8961-6C859C953013}"/>
          </ac:grpSpMkLst>
        </pc:grpChg>
        <pc:grpChg chg="del mod">
          <ac:chgData name="Jason  Mayberry" userId="cecd4e79-e9a6-45b1-a01a-f51df2288f6a" providerId="ADAL" clId="{87F60116-861F-41B0-94FE-2A4A1EA80725}" dt="2021-01-13T06:50:33.780" v="4765" actId="478"/>
          <ac:grpSpMkLst>
            <pc:docMk/>
            <pc:sldMk cId="451315815" sldId="353"/>
            <ac:grpSpMk id="273" creationId="{B76A632A-7675-46CE-96CE-529B559FC75B}"/>
          </ac:grpSpMkLst>
        </pc:grpChg>
        <pc:grpChg chg="add del mod">
          <ac:chgData name="Jason  Mayberry" userId="cecd4e79-e9a6-45b1-a01a-f51df2288f6a" providerId="ADAL" clId="{87F60116-861F-41B0-94FE-2A4A1EA80725}" dt="2021-01-13T07:30:12.698" v="5846" actId="478"/>
          <ac:grpSpMkLst>
            <pc:docMk/>
            <pc:sldMk cId="451315815" sldId="353"/>
            <ac:grpSpMk id="286" creationId="{5AD5CE3B-3466-4EF9-94CD-06CD89455848}"/>
          </ac:grpSpMkLst>
        </pc:grpChg>
        <pc:grpChg chg="mod">
          <ac:chgData name="Jason  Mayberry" userId="cecd4e79-e9a6-45b1-a01a-f51df2288f6a" providerId="ADAL" clId="{87F60116-861F-41B0-94FE-2A4A1EA80725}" dt="2021-01-13T06:57:52.155" v="4843" actId="571"/>
          <ac:grpSpMkLst>
            <pc:docMk/>
            <pc:sldMk cId="451315815" sldId="353"/>
            <ac:grpSpMk id="289" creationId="{2E236B5F-9DF7-4ED6-9C21-B3BD990FED44}"/>
          </ac:grpSpMkLst>
        </pc:grpChg>
        <pc:grpChg chg="mod">
          <ac:chgData name="Jason  Mayberry" userId="cecd4e79-e9a6-45b1-a01a-f51df2288f6a" providerId="ADAL" clId="{87F60116-861F-41B0-94FE-2A4A1EA80725}" dt="2021-01-13T06:57:52.155" v="4843" actId="571"/>
          <ac:grpSpMkLst>
            <pc:docMk/>
            <pc:sldMk cId="451315815" sldId="353"/>
            <ac:grpSpMk id="291" creationId="{32E451D3-5C5C-4599-B1E9-0BA9E2257B72}"/>
          </ac:grpSpMkLst>
        </pc:grpChg>
        <pc:grpChg chg="mod">
          <ac:chgData name="Jason  Mayberry" userId="cecd4e79-e9a6-45b1-a01a-f51df2288f6a" providerId="ADAL" clId="{87F60116-861F-41B0-94FE-2A4A1EA80725}" dt="2021-01-13T06:57:52.155" v="4843" actId="571"/>
          <ac:grpSpMkLst>
            <pc:docMk/>
            <pc:sldMk cId="451315815" sldId="353"/>
            <ac:grpSpMk id="293" creationId="{6EB4D3E7-B3EF-481F-AB4D-2991EAEEDD66}"/>
          </ac:grpSpMkLst>
        </pc:grpChg>
        <pc:grpChg chg="add del mod">
          <ac:chgData name="Jason  Mayberry" userId="cecd4e79-e9a6-45b1-a01a-f51df2288f6a" providerId="ADAL" clId="{87F60116-861F-41B0-94FE-2A4A1EA80725}" dt="2021-01-13T06:59:46.788" v="4860" actId="478"/>
          <ac:grpSpMkLst>
            <pc:docMk/>
            <pc:sldMk cId="451315815" sldId="353"/>
            <ac:grpSpMk id="299" creationId="{3F0E777A-2805-49ED-B3C3-867FFAF5E7CC}"/>
          </ac:grpSpMkLst>
        </pc:grpChg>
        <pc:grpChg chg="mod">
          <ac:chgData name="Jason  Mayberry" userId="cecd4e79-e9a6-45b1-a01a-f51df2288f6a" providerId="ADAL" clId="{87F60116-861F-41B0-94FE-2A4A1EA80725}" dt="2021-01-13T06:58:20.717" v="4854" actId="571"/>
          <ac:grpSpMkLst>
            <pc:docMk/>
            <pc:sldMk cId="451315815" sldId="353"/>
            <ac:grpSpMk id="302" creationId="{6E504B87-95D3-4A4F-B734-3C177AF23BEC}"/>
          </ac:grpSpMkLst>
        </pc:grpChg>
        <pc:grpChg chg="mod">
          <ac:chgData name="Jason  Mayberry" userId="cecd4e79-e9a6-45b1-a01a-f51df2288f6a" providerId="ADAL" clId="{87F60116-861F-41B0-94FE-2A4A1EA80725}" dt="2021-01-13T06:58:20.717" v="4854" actId="571"/>
          <ac:grpSpMkLst>
            <pc:docMk/>
            <pc:sldMk cId="451315815" sldId="353"/>
            <ac:grpSpMk id="304" creationId="{E1422F14-87B6-4C38-8FB2-CE24FC051C30}"/>
          </ac:grpSpMkLst>
        </pc:grpChg>
        <pc:grpChg chg="mod">
          <ac:chgData name="Jason  Mayberry" userId="cecd4e79-e9a6-45b1-a01a-f51df2288f6a" providerId="ADAL" clId="{87F60116-861F-41B0-94FE-2A4A1EA80725}" dt="2021-01-13T06:58:20.717" v="4854" actId="571"/>
          <ac:grpSpMkLst>
            <pc:docMk/>
            <pc:sldMk cId="451315815" sldId="353"/>
            <ac:grpSpMk id="306" creationId="{AE683361-0D8A-43E1-8A20-C9A8BD34CFF9}"/>
          </ac:grpSpMkLst>
        </pc:grpChg>
        <pc:grpChg chg="add del mod ord">
          <ac:chgData name="Jason  Mayberry" userId="cecd4e79-e9a6-45b1-a01a-f51df2288f6a" providerId="ADAL" clId="{87F60116-861F-41B0-94FE-2A4A1EA80725}" dt="2021-01-13T06:59:58.513" v="4861" actId="478"/>
          <ac:grpSpMkLst>
            <pc:docMk/>
            <pc:sldMk cId="451315815" sldId="353"/>
            <ac:grpSpMk id="311" creationId="{29D9007E-F534-43ED-A002-4C1708E5CD9F}"/>
          </ac:grpSpMkLst>
        </pc:grpChg>
        <pc:grpChg chg="mod">
          <ac:chgData name="Jason  Mayberry" userId="cecd4e79-e9a6-45b1-a01a-f51df2288f6a" providerId="ADAL" clId="{87F60116-861F-41B0-94FE-2A4A1EA80725}" dt="2021-01-13T06:58:20.717" v="4854" actId="571"/>
          <ac:grpSpMkLst>
            <pc:docMk/>
            <pc:sldMk cId="451315815" sldId="353"/>
            <ac:grpSpMk id="314" creationId="{567510E2-A839-4401-8B74-B1D8DBED7D1E}"/>
          </ac:grpSpMkLst>
        </pc:grpChg>
        <pc:grpChg chg="add del mod">
          <ac:chgData name="Jason  Mayberry" userId="cecd4e79-e9a6-45b1-a01a-f51df2288f6a" providerId="ADAL" clId="{87F60116-861F-41B0-94FE-2A4A1EA80725}" dt="2021-01-13T06:59:46.788" v="4860" actId="478"/>
          <ac:grpSpMkLst>
            <pc:docMk/>
            <pc:sldMk cId="451315815" sldId="353"/>
            <ac:grpSpMk id="319" creationId="{BBAF2239-D772-4515-B4D9-56EB9A5A960D}"/>
          </ac:grpSpMkLst>
        </pc:grpChg>
        <pc:grpChg chg="mod">
          <ac:chgData name="Jason  Mayberry" userId="cecd4e79-e9a6-45b1-a01a-f51df2288f6a" providerId="ADAL" clId="{87F60116-861F-41B0-94FE-2A4A1EA80725}" dt="2021-01-13T06:58:20.717" v="4854" actId="571"/>
          <ac:grpSpMkLst>
            <pc:docMk/>
            <pc:sldMk cId="451315815" sldId="353"/>
            <ac:grpSpMk id="322" creationId="{24444009-C559-4B27-95C4-ABF9EB82E9F4}"/>
          </ac:grpSpMkLst>
        </pc:grpChg>
        <pc:grpChg chg="mod">
          <ac:chgData name="Jason  Mayberry" userId="cecd4e79-e9a6-45b1-a01a-f51df2288f6a" providerId="ADAL" clId="{87F60116-861F-41B0-94FE-2A4A1EA80725}" dt="2021-01-13T06:58:20.717" v="4854" actId="571"/>
          <ac:grpSpMkLst>
            <pc:docMk/>
            <pc:sldMk cId="451315815" sldId="353"/>
            <ac:grpSpMk id="324" creationId="{AF278FC9-0B68-4DE0-82AD-DDA4610712CD}"/>
          </ac:grpSpMkLst>
        </pc:grpChg>
        <pc:grpChg chg="mod">
          <ac:chgData name="Jason  Mayberry" userId="cecd4e79-e9a6-45b1-a01a-f51df2288f6a" providerId="ADAL" clId="{87F60116-861F-41B0-94FE-2A4A1EA80725}" dt="2021-01-13T06:58:20.717" v="4854" actId="571"/>
          <ac:grpSpMkLst>
            <pc:docMk/>
            <pc:sldMk cId="451315815" sldId="353"/>
            <ac:grpSpMk id="326" creationId="{7B05EB2E-7B16-4515-8005-FCF33097E21B}"/>
          </ac:grpSpMkLst>
        </pc:grpChg>
        <pc:grpChg chg="add del mod topLvl">
          <ac:chgData name="Jason  Mayberry" userId="cecd4e79-e9a6-45b1-a01a-f51df2288f6a" providerId="ADAL" clId="{87F60116-861F-41B0-94FE-2A4A1EA80725}" dt="2021-01-13T07:03:59.737" v="4917" actId="478"/>
          <ac:grpSpMkLst>
            <pc:docMk/>
            <pc:sldMk cId="451315815" sldId="353"/>
            <ac:grpSpMk id="331" creationId="{77F45AAD-01CB-4520-BF06-AE9C520C88EA}"/>
          </ac:grpSpMkLst>
        </pc:grpChg>
        <pc:grpChg chg="mod">
          <ac:chgData name="Jason  Mayberry" userId="cecd4e79-e9a6-45b1-a01a-f51df2288f6a" providerId="ADAL" clId="{87F60116-861F-41B0-94FE-2A4A1EA80725}" dt="2021-01-13T07:02:06.738" v="4894" actId="164"/>
          <ac:grpSpMkLst>
            <pc:docMk/>
            <pc:sldMk cId="451315815" sldId="353"/>
            <ac:grpSpMk id="334" creationId="{787C9B1F-708F-4A7E-8DEC-A67D09D37D56}"/>
          </ac:grpSpMkLst>
        </pc:grpChg>
        <pc:grpChg chg="mod">
          <ac:chgData name="Jason  Mayberry" userId="cecd4e79-e9a6-45b1-a01a-f51df2288f6a" providerId="ADAL" clId="{87F60116-861F-41B0-94FE-2A4A1EA80725}" dt="2021-01-13T07:02:06.738" v="4894" actId="164"/>
          <ac:grpSpMkLst>
            <pc:docMk/>
            <pc:sldMk cId="451315815" sldId="353"/>
            <ac:grpSpMk id="336" creationId="{843D3B50-3A9F-4375-977F-DE4A044266B0}"/>
          </ac:grpSpMkLst>
        </pc:grpChg>
        <pc:grpChg chg="mod">
          <ac:chgData name="Jason  Mayberry" userId="cecd4e79-e9a6-45b1-a01a-f51df2288f6a" providerId="ADAL" clId="{87F60116-861F-41B0-94FE-2A4A1EA80725}" dt="2021-01-13T07:02:06.738" v="4894" actId="164"/>
          <ac:grpSpMkLst>
            <pc:docMk/>
            <pc:sldMk cId="451315815" sldId="353"/>
            <ac:grpSpMk id="338" creationId="{FA294AC8-3145-4A38-94C5-F7E1A52111D1}"/>
          </ac:grpSpMkLst>
        </pc:grpChg>
        <pc:grpChg chg="add del mod topLvl">
          <ac:chgData name="Jason  Mayberry" userId="cecd4e79-e9a6-45b1-a01a-f51df2288f6a" providerId="ADAL" clId="{87F60116-861F-41B0-94FE-2A4A1EA80725}" dt="2021-01-13T07:03:59.737" v="4917" actId="478"/>
          <ac:grpSpMkLst>
            <pc:docMk/>
            <pc:sldMk cId="451315815" sldId="353"/>
            <ac:grpSpMk id="343" creationId="{5A20DE28-36C7-4F75-B954-60A4931E8671}"/>
          </ac:grpSpMkLst>
        </pc:grpChg>
        <pc:grpChg chg="mod">
          <ac:chgData name="Jason  Mayberry" userId="cecd4e79-e9a6-45b1-a01a-f51df2288f6a" providerId="ADAL" clId="{87F60116-861F-41B0-94FE-2A4A1EA80725}" dt="2021-01-13T07:02:06.738" v="4894" actId="164"/>
          <ac:grpSpMkLst>
            <pc:docMk/>
            <pc:sldMk cId="451315815" sldId="353"/>
            <ac:grpSpMk id="346" creationId="{8F16F0EF-DC40-41C1-8B2E-C847EBF23DF2}"/>
          </ac:grpSpMkLst>
        </pc:grpChg>
        <pc:grpChg chg="add mod">
          <ac:chgData name="Jason  Mayberry" userId="cecd4e79-e9a6-45b1-a01a-f51df2288f6a" providerId="ADAL" clId="{87F60116-861F-41B0-94FE-2A4A1EA80725}" dt="2021-01-13T07:00:29.897" v="4866" actId="571"/>
          <ac:grpSpMkLst>
            <pc:docMk/>
            <pc:sldMk cId="451315815" sldId="353"/>
            <ac:grpSpMk id="353" creationId="{6BDA7CD0-232F-4327-9E29-38EE773A428E}"/>
          </ac:grpSpMkLst>
        </pc:grpChg>
        <pc:grpChg chg="mod">
          <ac:chgData name="Jason  Mayberry" userId="cecd4e79-e9a6-45b1-a01a-f51df2288f6a" providerId="ADAL" clId="{87F60116-861F-41B0-94FE-2A4A1EA80725}" dt="2021-01-13T07:00:29.897" v="4866" actId="571"/>
          <ac:grpSpMkLst>
            <pc:docMk/>
            <pc:sldMk cId="451315815" sldId="353"/>
            <ac:grpSpMk id="356" creationId="{C77C1A27-8E65-4177-8E1F-DA1A17CDD02C}"/>
          </ac:grpSpMkLst>
        </pc:grpChg>
        <pc:grpChg chg="mod">
          <ac:chgData name="Jason  Mayberry" userId="cecd4e79-e9a6-45b1-a01a-f51df2288f6a" providerId="ADAL" clId="{87F60116-861F-41B0-94FE-2A4A1EA80725}" dt="2021-01-13T07:00:29.897" v="4866" actId="571"/>
          <ac:grpSpMkLst>
            <pc:docMk/>
            <pc:sldMk cId="451315815" sldId="353"/>
            <ac:grpSpMk id="358" creationId="{289C7E49-ACFC-4EF6-BDE9-083C34C612D1}"/>
          </ac:grpSpMkLst>
        </pc:grpChg>
        <pc:grpChg chg="mod">
          <ac:chgData name="Jason  Mayberry" userId="cecd4e79-e9a6-45b1-a01a-f51df2288f6a" providerId="ADAL" clId="{87F60116-861F-41B0-94FE-2A4A1EA80725}" dt="2021-01-13T07:00:29.897" v="4866" actId="571"/>
          <ac:grpSpMkLst>
            <pc:docMk/>
            <pc:sldMk cId="451315815" sldId="353"/>
            <ac:grpSpMk id="360" creationId="{48981744-D0B4-478B-8765-F3B5E2BF3BA9}"/>
          </ac:grpSpMkLst>
        </pc:grpChg>
        <pc:grpChg chg="add mod">
          <ac:chgData name="Jason  Mayberry" userId="cecd4e79-e9a6-45b1-a01a-f51df2288f6a" providerId="ADAL" clId="{87F60116-861F-41B0-94FE-2A4A1EA80725}" dt="2021-01-13T07:30:44.237" v="5855" actId="164"/>
          <ac:grpSpMkLst>
            <pc:docMk/>
            <pc:sldMk cId="451315815" sldId="353"/>
            <ac:grpSpMk id="367" creationId="{AFE3A3F2-5879-43B4-82F8-18D765A18FDA}"/>
          </ac:grpSpMkLst>
        </pc:grpChg>
        <pc:grpChg chg="mod">
          <ac:chgData name="Jason  Mayberry" userId="cecd4e79-e9a6-45b1-a01a-f51df2288f6a" providerId="ADAL" clId="{87F60116-861F-41B0-94FE-2A4A1EA80725}" dt="2021-01-13T07:03:28.192" v="4909" actId="571"/>
          <ac:grpSpMkLst>
            <pc:docMk/>
            <pc:sldMk cId="451315815" sldId="353"/>
            <ac:grpSpMk id="370" creationId="{47F44732-CE63-4D0F-94B2-A7D193E5171B}"/>
          </ac:grpSpMkLst>
        </pc:grpChg>
        <pc:grpChg chg="mod">
          <ac:chgData name="Jason  Mayberry" userId="cecd4e79-e9a6-45b1-a01a-f51df2288f6a" providerId="ADAL" clId="{87F60116-861F-41B0-94FE-2A4A1EA80725}" dt="2021-01-13T07:03:28.192" v="4909" actId="571"/>
          <ac:grpSpMkLst>
            <pc:docMk/>
            <pc:sldMk cId="451315815" sldId="353"/>
            <ac:grpSpMk id="371" creationId="{A5B453D8-0D0E-4E8F-8433-F14D1C52EF23}"/>
          </ac:grpSpMkLst>
        </pc:grpChg>
        <pc:grpChg chg="mod">
          <ac:chgData name="Jason  Mayberry" userId="cecd4e79-e9a6-45b1-a01a-f51df2288f6a" providerId="ADAL" clId="{87F60116-861F-41B0-94FE-2A4A1EA80725}" dt="2021-01-13T07:03:28.192" v="4909" actId="571"/>
          <ac:grpSpMkLst>
            <pc:docMk/>
            <pc:sldMk cId="451315815" sldId="353"/>
            <ac:grpSpMk id="372" creationId="{CB9B64C4-7D99-451F-A5DC-3C80BC5735B0}"/>
          </ac:grpSpMkLst>
        </pc:grpChg>
        <pc:grpChg chg="add mod ord">
          <ac:chgData name="Jason  Mayberry" userId="cecd4e79-e9a6-45b1-a01a-f51df2288f6a" providerId="ADAL" clId="{87F60116-861F-41B0-94FE-2A4A1EA80725}" dt="2021-01-13T07:30:44.237" v="5855" actId="164"/>
          <ac:grpSpMkLst>
            <pc:docMk/>
            <pc:sldMk cId="451315815" sldId="353"/>
            <ac:grpSpMk id="379" creationId="{7DED4F34-D1A5-4A5E-AF78-4385A534F8BC}"/>
          </ac:grpSpMkLst>
        </pc:grpChg>
        <pc:grpChg chg="mod">
          <ac:chgData name="Jason  Mayberry" userId="cecd4e79-e9a6-45b1-a01a-f51df2288f6a" providerId="ADAL" clId="{87F60116-861F-41B0-94FE-2A4A1EA80725}" dt="2021-01-13T07:03:28.192" v="4909" actId="571"/>
          <ac:grpSpMkLst>
            <pc:docMk/>
            <pc:sldMk cId="451315815" sldId="353"/>
            <ac:grpSpMk id="382" creationId="{4E827B1C-28DF-439E-BAD1-D1408DDF6AEE}"/>
          </ac:grpSpMkLst>
        </pc:grpChg>
        <pc:grpChg chg="add mod">
          <ac:chgData name="Jason  Mayberry" userId="cecd4e79-e9a6-45b1-a01a-f51df2288f6a" providerId="ADAL" clId="{87F60116-861F-41B0-94FE-2A4A1EA80725}" dt="2021-01-13T07:30:44.237" v="5855" actId="164"/>
          <ac:grpSpMkLst>
            <pc:docMk/>
            <pc:sldMk cId="451315815" sldId="353"/>
            <ac:grpSpMk id="387" creationId="{0FD004E4-638E-45B8-BFF7-C2669D7F0E7A}"/>
          </ac:grpSpMkLst>
        </pc:grpChg>
        <pc:grpChg chg="mod">
          <ac:chgData name="Jason  Mayberry" userId="cecd4e79-e9a6-45b1-a01a-f51df2288f6a" providerId="ADAL" clId="{87F60116-861F-41B0-94FE-2A4A1EA80725}" dt="2021-01-13T07:03:49.157" v="4915" actId="571"/>
          <ac:grpSpMkLst>
            <pc:docMk/>
            <pc:sldMk cId="451315815" sldId="353"/>
            <ac:grpSpMk id="390" creationId="{44059FCC-EC84-41A8-990D-5ACF4D7FCC6B}"/>
          </ac:grpSpMkLst>
        </pc:grpChg>
        <pc:grpChg chg="mod">
          <ac:chgData name="Jason  Mayberry" userId="cecd4e79-e9a6-45b1-a01a-f51df2288f6a" providerId="ADAL" clId="{87F60116-861F-41B0-94FE-2A4A1EA80725}" dt="2021-01-13T07:03:49.157" v="4915" actId="571"/>
          <ac:grpSpMkLst>
            <pc:docMk/>
            <pc:sldMk cId="451315815" sldId="353"/>
            <ac:grpSpMk id="391" creationId="{7327BACF-2523-40DD-A422-F83EC0871D3C}"/>
          </ac:grpSpMkLst>
        </pc:grpChg>
        <pc:grpChg chg="mod">
          <ac:chgData name="Jason  Mayberry" userId="cecd4e79-e9a6-45b1-a01a-f51df2288f6a" providerId="ADAL" clId="{87F60116-861F-41B0-94FE-2A4A1EA80725}" dt="2021-01-13T07:03:49.157" v="4915" actId="571"/>
          <ac:grpSpMkLst>
            <pc:docMk/>
            <pc:sldMk cId="451315815" sldId="353"/>
            <ac:grpSpMk id="392" creationId="{49268594-D8F9-4F4E-B4C8-354AF1990620}"/>
          </ac:grpSpMkLst>
        </pc:grpChg>
        <pc:grpChg chg="add mod">
          <ac:chgData name="Jason  Mayberry" userId="cecd4e79-e9a6-45b1-a01a-f51df2288f6a" providerId="ADAL" clId="{87F60116-861F-41B0-94FE-2A4A1EA80725}" dt="2021-01-13T07:52:17.820" v="6452" actId="1076"/>
          <ac:grpSpMkLst>
            <pc:docMk/>
            <pc:sldMk cId="451315815" sldId="353"/>
            <ac:grpSpMk id="403" creationId="{C0238821-47E0-4ED1-97D1-87893035F539}"/>
          </ac:grpSpMkLst>
        </pc:grpChg>
        <pc:grpChg chg="mod">
          <ac:chgData name="Jason  Mayberry" userId="cecd4e79-e9a6-45b1-a01a-f51df2288f6a" providerId="ADAL" clId="{87F60116-861F-41B0-94FE-2A4A1EA80725}" dt="2021-01-13T07:30:19.373" v="5847" actId="571"/>
          <ac:grpSpMkLst>
            <pc:docMk/>
            <pc:sldMk cId="451315815" sldId="353"/>
            <ac:grpSpMk id="406" creationId="{A210A47A-9390-40B2-A0FC-14D34F2EB0EE}"/>
          </ac:grpSpMkLst>
        </pc:grpChg>
        <pc:grpChg chg="mod">
          <ac:chgData name="Jason  Mayberry" userId="cecd4e79-e9a6-45b1-a01a-f51df2288f6a" providerId="ADAL" clId="{87F60116-861F-41B0-94FE-2A4A1EA80725}" dt="2021-01-13T07:30:19.373" v="5847" actId="571"/>
          <ac:grpSpMkLst>
            <pc:docMk/>
            <pc:sldMk cId="451315815" sldId="353"/>
            <ac:grpSpMk id="407" creationId="{FC49AAA1-B44A-49B4-80DF-FD8E3C15CFED}"/>
          </ac:grpSpMkLst>
        </pc:grpChg>
        <pc:grpChg chg="mod">
          <ac:chgData name="Jason  Mayberry" userId="cecd4e79-e9a6-45b1-a01a-f51df2288f6a" providerId="ADAL" clId="{87F60116-861F-41B0-94FE-2A4A1EA80725}" dt="2021-01-13T07:30:19.373" v="5847" actId="571"/>
          <ac:grpSpMkLst>
            <pc:docMk/>
            <pc:sldMk cId="451315815" sldId="353"/>
            <ac:grpSpMk id="408" creationId="{9191AD64-8D63-4D33-B830-A1C9EB05AD38}"/>
          </ac:grpSpMkLst>
        </pc:grpChg>
        <pc:grpChg chg="add mod">
          <ac:chgData name="Jason  Mayberry" userId="cecd4e79-e9a6-45b1-a01a-f51df2288f6a" providerId="ADAL" clId="{87F60116-861F-41B0-94FE-2A4A1EA80725}" dt="2021-01-13T07:52:17.820" v="6452" actId="1076"/>
          <ac:grpSpMkLst>
            <pc:docMk/>
            <pc:sldMk cId="451315815" sldId="353"/>
            <ac:grpSpMk id="415" creationId="{A4035C6E-E1A7-4A3B-BB51-11605CD144A1}"/>
          </ac:grpSpMkLst>
        </pc:grpChg>
        <pc:grpChg chg="mod">
          <ac:chgData name="Jason  Mayberry" userId="cecd4e79-e9a6-45b1-a01a-f51df2288f6a" providerId="ADAL" clId="{87F60116-861F-41B0-94FE-2A4A1EA80725}" dt="2021-01-13T07:30:19.373" v="5847" actId="571"/>
          <ac:grpSpMkLst>
            <pc:docMk/>
            <pc:sldMk cId="451315815" sldId="353"/>
            <ac:grpSpMk id="418" creationId="{63625EEF-0096-4004-848A-C5D54DE64F6B}"/>
          </ac:grpSpMkLst>
        </pc:grpChg>
        <pc:grpChg chg="mod">
          <ac:chgData name="Jason  Mayberry" userId="cecd4e79-e9a6-45b1-a01a-f51df2288f6a" providerId="ADAL" clId="{87F60116-861F-41B0-94FE-2A4A1EA80725}" dt="2021-01-13T07:30:19.373" v="5847" actId="571"/>
          <ac:grpSpMkLst>
            <pc:docMk/>
            <pc:sldMk cId="451315815" sldId="353"/>
            <ac:grpSpMk id="419" creationId="{CC49BEE0-CE1D-4360-8AA5-4407FD6D9774}"/>
          </ac:grpSpMkLst>
        </pc:grpChg>
        <pc:grpChg chg="mod">
          <ac:chgData name="Jason  Mayberry" userId="cecd4e79-e9a6-45b1-a01a-f51df2288f6a" providerId="ADAL" clId="{87F60116-861F-41B0-94FE-2A4A1EA80725}" dt="2021-01-13T07:30:19.373" v="5847" actId="571"/>
          <ac:grpSpMkLst>
            <pc:docMk/>
            <pc:sldMk cId="451315815" sldId="353"/>
            <ac:grpSpMk id="420" creationId="{8A21F07F-21AB-4FFA-9B1F-BCF01643A685}"/>
          </ac:grpSpMkLst>
        </pc:grpChg>
        <pc:grpChg chg="add mod">
          <ac:chgData name="Jason  Mayberry" userId="cecd4e79-e9a6-45b1-a01a-f51df2288f6a" providerId="ADAL" clId="{87F60116-861F-41B0-94FE-2A4A1EA80725}" dt="2021-01-13T07:52:17.820" v="6452" actId="1076"/>
          <ac:grpSpMkLst>
            <pc:docMk/>
            <pc:sldMk cId="451315815" sldId="353"/>
            <ac:grpSpMk id="427" creationId="{3D885FD7-569E-418F-9B0D-6C2B2B07A69B}"/>
          </ac:grpSpMkLst>
        </pc:grpChg>
        <pc:grpChg chg="mod">
          <ac:chgData name="Jason  Mayberry" userId="cecd4e79-e9a6-45b1-a01a-f51df2288f6a" providerId="ADAL" clId="{87F60116-861F-41B0-94FE-2A4A1EA80725}" dt="2021-01-13T07:30:19.373" v="5847" actId="571"/>
          <ac:grpSpMkLst>
            <pc:docMk/>
            <pc:sldMk cId="451315815" sldId="353"/>
            <ac:grpSpMk id="430" creationId="{24B0F7A3-AFE2-4A0D-888F-2EAD63F166D0}"/>
          </ac:grpSpMkLst>
        </pc:grpChg>
        <pc:grpChg chg="add del mod">
          <ac:chgData name="Jason  Mayberry" userId="cecd4e79-e9a6-45b1-a01a-f51df2288f6a" providerId="ADAL" clId="{87F60116-861F-41B0-94FE-2A4A1EA80725}" dt="2021-01-13T07:31:19.739" v="5880" actId="478"/>
          <ac:grpSpMkLst>
            <pc:docMk/>
            <pc:sldMk cId="451315815" sldId="353"/>
            <ac:grpSpMk id="443" creationId="{55ACFE63-7FBC-4DAA-8BBD-1376F7CD0707}"/>
          </ac:grpSpMkLst>
        </pc:grpChg>
        <pc:grpChg chg="add mod">
          <ac:chgData name="Jason  Mayberry" userId="cecd4e79-e9a6-45b1-a01a-f51df2288f6a" providerId="ADAL" clId="{87F60116-861F-41B0-94FE-2A4A1EA80725}" dt="2021-01-13T07:32:47.335" v="5903" actId="164"/>
          <ac:grpSpMkLst>
            <pc:docMk/>
            <pc:sldMk cId="451315815" sldId="353"/>
            <ac:grpSpMk id="454" creationId="{995E2BED-490A-45C4-BD17-DE72A1E52A5F}"/>
          </ac:grpSpMkLst>
        </pc:grpChg>
        <pc:grpChg chg="add del mod topLvl">
          <ac:chgData name="Jason  Mayberry" userId="cecd4e79-e9a6-45b1-a01a-f51df2288f6a" providerId="ADAL" clId="{87F60116-861F-41B0-94FE-2A4A1EA80725}" dt="2021-01-13T07:40:30.452" v="6020" actId="165"/>
          <ac:grpSpMkLst>
            <pc:docMk/>
            <pc:sldMk cId="451315815" sldId="353"/>
            <ac:grpSpMk id="470" creationId="{D26ADA3F-2253-4967-A329-F906C5B95C5F}"/>
          </ac:grpSpMkLst>
        </pc:grpChg>
        <pc:grpChg chg="del mod">
          <ac:chgData name="Jason  Mayberry" userId="cecd4e79-e9a6-45b1-a01a-f51df2288f6a" providerId="ADAL" clId="{87F60116-861F-41B0-94FE-2A4A1EA80725}" dt="2021-01-13T07:38:27.877" v="5976" actId="478"/>
          <ac:grpSpMkLst>
            <pc:docMk/>
            <pc:sldMk cId="451315815" sldId="353"/>
            <ac:grpSpMk id="472" creationId="{C2339A41-85CB-4A4B-89EC-114D2B11671E}"/>
          </ac:grpSpMkLst>
        </pc:grpChg>
        <pc:grpChg chg="add del mod">
          <ac:chgData name="Jason  Mayberry" userId="cecd4e79-e9a6-45b1-a01a-f51df2288f6a" providerId="ADAL" clId="{87F60116-861F-41B0-94FE-2A4A1EA80725}" dt="2021-01-13T07:37:17.109" v="5960" actId="165"/>
          <ac:grpSpMkLst>
            <pc:docMk/>
            <pc:sldMk cId="451315815" sldId="353"/>
            <ac:grpSpMk id="481" creationId="{ED1AC17C-93D1-46B3-B33A-540D5137D30A}"/>
          </ac:grpSpMkLst>
        </pc:grpChg>
        <pc:grpChg chg="add del mod">
          <ac:chgData name="Jason  Mayberry" userId="cecd4e79-e9a6-45b1-a01a-f51df2288f6a" providerId="ADAL" clId="{87F60116-861F-41B0-94FE-2A4A1EA80725}" dt="2021-01-13T07:40:46.433" v="6023" actId="165"/>
          <ac:grpSpMkLst>
            <pc:docMk/>
            <pc:sldMk cId="451315815" sldId="353"/>
            <ac:grpSpMk id="488" creationId="{74365FE6-02EA-4AF6-BC09-846679DF2066}"/>
          </ac:grpSpMkLst>
        </pc:grpChg>
        <pc:grpChg chg="add del mod">
          <ac:chgData name="Jason  Mayberry" userId="cecd4e79-e9a6-45b1-a01a-f51df2288f6a" providerId="ADAL" clId="{87F60116-861F-41B0-94FE-2A4A1EA80725}" dt="2021-01-13T07:40:46.433" v="6023" actId="165"/>
          <ac:grpSpMkLst>
            <pc:docMk/>
            <pc:sldMk cId="451315815" sldId="353"/>
            <ac:grpSpMk id="489" creationId="{50E15930-79B0-401A-B4C6-CD12A644CD9A}"/>
          </ac:grpSpMkLst>
        </pc:grpChg>
        <pc:grpChg chg="add del mod">
          <ac:chgData name="Jason  Mayberry" userId="cecd4e79-e9a6-45b1-a01a-f51df2288f6a" providerId="ADAL" clId="{87F60116-861F-41B0-94FE-2A4A1EA80725}" dt="2021-01-13T07:40:46.433" v="6023" actId="165"/>
          <ac:grpSpMkLst>
            <pc:docMk/>
            <pc:sldMk cId="451315815" sldId="353"/>
            <ac:grpSpMk id="492" creationId="{7D2B3C24-4D91-4789-8060-8C8B6FF0BC25}"/>
          </ac:grpSpMkLst>
        </pc:grpChg>
        <pc:grpChg chg="add del mod">
          <ac:chgData name="Jason  Mayberry" userId="cecd4e79-e9a6-45b1-a01a-f51df2288f6a" providerId="ADAL" clId="{87F60116-861F-41B0-94FE-2A4A1EA80725}" dt="2021-01-13T07:40:30.047" v="6018" actId="165"/>
          <ac:grpSpMkLst>
            <pc:docMk/>
            <pc:sldMk cId="451315815" sldId="353"/>
            <ac:grpSpMk id="495" creationId="{7BD8C362-55B1-4A82-B46A-049E3BFB6AA7}"/>
          </ac:grpSpMkLst>
        </pc:grpChg>
        <pc:grpChg chg="add del mod">
          <ac:chgData name="Jason  Mayberry" userId="cecd4e79-e9a6-45b1-a01a-f51df2288f6a" providerId="ADAL" clId="{87F60116-861F-41B0-94FE-2A4A1EA80725}" dt="2021-01-13T07:39:17.126" v="5994" actId="164"/>
          <ac:grpSpMkLst>
            <pc:docMk/>
            <pc:sldMk cId="451315815" sldId="353"/>
            <ac:grpSpMk id="499" creationId="{5638D927-F4B4-45BE-85BF-9E976666C1D2}"/>
          </ac:grpSpMkLst>
        </pc:grpChg>
        <pc:grpChg chg="add mod">
          <ac:chgData name="Jason  Mayberry" userId="cecd4e79-e9a6-45b1-a01a-f51df2288f6a" providerId="ADAL" clId="{87F60116-861F-41B0-94FE-2A4A1EA80725}" dt="2021-01-13T07:39:15.557" v="5990" actId="164"/>
          <ac:grpSpMkLst>
            <pc:docMk/>
            <pc:sldMk cId="451315815" sldId="353"/>
            <ac:grpSpMk id="500" creationId="{832579AC-9D5F-4217-B6FE-88E9A66A906C}"/>
          </ac:grpSpMkLst>
        </pc:grpChg>
        <pc:grpChg chg="add mod">
          <ac:chgData name="Jason  Mayberry" userId="cecd4e79-e9a6-45b1-a01a-f51df2288f6a" providerId="ADAL" clId="{87F60116-861F-41B0-94FE-2A4A1EA80725}" dt="2021-01-13T07:53:31.161" v="6532" actId="1076"/>
          <ac:grpSpMkLst>
            <pc:docMk/>
            <pc:sldMk cId="451315815" sldId="353"/>
            <ac:grpSpMk id="501" creationId="{46694400-7234-479C-8E0D-B3AF660DB49E}"/>
          </ac:grpSpMkLst>
        </pc:grpChg>
        <pc:grpChg chg="add del mod">
          <ac:chgData name="Jason  Mayberry" userId="cecd4e79-e9a6-45b1-a01a-f51df2288f6a" providerId="ADAL" clId="{87F60116-861F-41B0-94FE-2A4A1EA80725}" dt="2021-01-13T07:43:02.364" v="6036" actId="165"/>
          <ac:grpSpMkLst>
            <pc:docMk/>
            <pc:sldMk cId="451315815" sldId="353"/>
            <ac:grpSpMk id="502" creationId="{933760FD-6C09-4D25-8FC0-1DE81D610B0C}"/>
          </ac:grpSpMkLst>
        </pc:grpChg>
        <pc:grpChg chg="add mod">
          <ac:chgData name="Jason  Mayberry" userId="cecd4e79-e9a6-45b1-a01a-f51df2288f6a" providerId="ADAL" clId="{87F60116-861F-41B0-94FE-2A4A1EA80725}" dt="2021-01-13T09:29:40.628" v="9570" actId="164"/>
          <ac:grpSpMkLst>
            <pc:docMk/>
            <pc:sldMk cId="451315815" sldId="353"/>
            <ac:grpSpMk id="519" creationId="{34BFC4A1-57D1-4424-A8C9-258F99357540}"/>
          </ac:grpSpMkLst>
        </pc:grpChg>
        <pc:grpChg chg="add mod">
          <ac:chgData name="Jason  Mayberry" userId="cecd4e79-e9a6-45b1-a01a-f51df2288f6a" providerId="ADAL" clId="{87F60116-861F-41B0-94FE-2A4A1EA80725}" dt="2021-01-13T09:29:40.628" v="9570" actId="164"/>
          <ac:grpSpMkLst>
            <pc:docMk/>
            <pc:sldMk cId="451315815" sldId="353"/>
            <ac:grpSpMk id="520" creationId="{A8E183E9-3AE7-4AD7-96DF-6F374A93491C}"/>
          </ac:grpSpMkLst>
        </pc:grpChg>
        <pc:grpChg chg="add del mod">
          <ac:chgData name="Jason  Mayberry" userId="cecd4e79-e9a6-45b1-a01a-f51df2288f6a" providerId="ADAL" clId="{87F60116-861F-41B0-94FE-2A4A1EA80725}" dt="2021-01-13T07:44:25.649" v="6079" actId="478"/>
          <ac:grpSpMkLst>
            <pc:docMk/>
            <pc:sldMk cId="451315815" sldId="353"/>
            <ac:grpSpMk id="523" creationId="{8D048975-7C6A-4937-9F46-7406BC4A7291}"/>
          </ac:grpSpMkLst>
        </pc:grpChg>
        <pc:grpChg chg="mod">
          <ac:chgData name="Jason  Mayberry" userId="cecd4e79-e9a6-45b1-a01a-f51df2288f6a" providerId="ADAL" clId="{87F60116-861F-41B0-94FE-2A4A1EA80725}" dt="2021-01-13T07:44:01.674" v="6045" actId="571"/>
          <ac:grpSpMkLst>
            <pc:docMk/>
            <pc:sldMk cId="451315815" sldId="353"/>
            <ac:grpSpMk id="531" creationId="{5FC5FB68-08B2-4232-BD17-ED02E4842832}"/>
          </ac:grpSpMkLst>
        </pc:grpChg>
        <pc:grpChg chg="mod">
          <ac:chgData name="Jason  Mayberry" userId="cecd4e79-e9a6-45b1-a01a-f51df2288f6a" providerId="ADAL" clId="{87F60116-861F-41B0-94FE-2A4A1EA80725}" dt="2021-01-13T07:44:01.674" v="6045" actId="571"/>
          <ac:grpSpMkLst>
            <pc:docMk/>
            <pc:sldMk cId="451315815" sldId="353"/>
            <ac:grpSpMk id="532" creationId="{B52507AB-9441-423A-88A0-500FD33871CD}"/>
          </ac:grpSpMkLst>
        </pc:grpChg>
        <pc:grpChg chg="add mod">
          <ac:chgData name="Jason  Mayberry" userId="cecd4e79-e9a6-45b1-a01a-f51df2288f6a" providerId="ADAL" clId="{87F60116-861F-41B0-94FE-2A4A1EA80725}" dt="2021-01-13T09:30:53.621" v="9589" actId="164"/>
          <ac:grpSpMkLst>
            <pc:docMk/>
            <pc:sldMk cId="451315815" sldId="353"/>
            <ac:grpSpMk id="541" creationId="{524A7690-D86D-4779-99C3-DABD62CCFFB6}"/>
          </ac:grpSpMkLst>
        </pc:grpChg>
        <pc:grpChg chg="del mod">
          <ac:chgData name="Jason  Mayberry" userId="cecd4e79-e9a6-45b1-a01a-f51df2288f6a" providerId="ADAL" clId="{87F60116-861F-41B0-94FE-2A4A1EA80725}" dt="2021-01-13T07:44:42.371" v="6085" actId="478"/>
          <ac:grpSpMkLst>
            <pc:docMk/>
            <pc:sldMk cId="451315815" sldId="353"/>
            <ac:grpSpMk id="549" creationId="{D6BAD554-B5A8-4BA8-8790-1F85DAC9C314}"/>
          </ac:grpSpMkLst>
        </pc:grpChg>
        <pc:grpChg chg="add mod">
          <ac:chgData name="Jason  Mayberry" userId="cecd4e79-e9a6-45b1-a01a-f51df2288f6a" providerId="ADAL" clId="{87F60116-861F-41B0-94FE-2A4A1EA80725}" dt="2021-01-13T09:30:53.621" v="9589" actId="164"/>
          <ac:grpSpMkLst>
            <pc:docMk/>
            <pc:sldMk cId="451315815" sldId="353"/>
            <ac:grpSpMk id="554" creationId="{4BC3C061-A5F3-40D5-9A96-385A69653D5B}"/>
          </ac:grpSpMkLst>
        </pc:grpChg>
        <pc:grpChg chg="add mod">
          <ac:chgData name="Jason  Mayberry" userId="cecd4e79-e9a6-45b1-a01a-f51df2288f6a" providerId="ADAL" clId="{87F60116-861F-41B0-94FE-2A4A1EA80725}" dt="2021-01-13T09:29:40.628" v="9570" actId="164"/>
          <ac:grpSpMkLst>
            <pc:docMk/>
            <pc:sldMk cId="451315815" sldId="353"/>
            <ac:grpSpMk id="562" creationId="{CDBEC729-BA09-4F97-90AB-A49304A87703}"/>
          </ac:grpSpMkLst>
        </pc:grpChg>
        <pc:grpChg chg="add mod">
          <ac:chgData name="Jason  Mayberry" userId="cecd4e79-e9a6-45b1-a01a-f51df2288f6a" providerId="ADAL" clId="{87F60116-861F-41B0-94FE-2A4A1EA80725}" dt="2021-01-13T09:30:53.621" v="9589" actId="164"/>
          <ac:grpSpMkLst>
            <pc:docMk/>
            <pc:sldMk cId="451315815" sldId="353"/>
            <ac:grpSpMk id="563" creationId="{5D0004FA-7C8A-4BB5-BA0D-B3308D93F8A7}"/>
          </ac:grpSpMkLst>
        </pc:grpChg>
        <pc:cxnChg chg="add del mod">
          <ac:chgData name="Jason  Mayberry" userId="cecd4e79-e9a6-45b1-a01a-f51df2288f6a" providerId="ADAL" clId="{87F60116-861F-41B0-94FE-2A4A1EA80725}" dt="2021-01-13T06:46:03.893" v="4687" actId="478"/>
          <ac:cxnSpMkLst>
            <pc:docMk/>
            <pc:sldMk cId="451315815" sldId="353"/>
            <ac:cxnSpMk id="12" creationId="{DA53E304-D855-4B8C-B470-402E00D2E08B}"/>
          </ac:cxnSpMkLst>
        </pc:cxnChg>
        <pc:cxnChg chg="add mod">
          <ac:chgData name="Jason  Mayberry" userId="cecd4e79-e9a6-45b1-a01a-f51df2288f6a" providerId="ADAL" clId="{87F60116-861F-41B0-94FE-2A4A1EA80725}" dt="2021-01-13T07:33:57.962" v="5905" actId="164"/>
          <ac:cxnSpMkLst>
            <pc:docMk/>
            <pc:sldMk cId="451315815" sldId="353"/>
            <ac:cxnSpMk id="15" creationId="{93B52E65-703A-4D73-A16B-827ADE68BA7D}"/>
          </ac:cxnSpMkLst>
        </pc:cxnChg>
        <pc:cxnChg chg="add del mod">
          <ac:chgData name="Jason  Mayberry" userId="cecd4e79-e9a6-45b1-a01a-f51df2288f6a" providerId="ADAL" clId="{87F60116-861F-41B0-94FE-2A4A1EA80725}" dt="2021-01-13T06:46:02.970" v="4686" actId="478"/>
          <ac:cxnSpMkLst>
            <pc:docMk/>
            <pc:sldMk cId="451315815" sldId="353"/>
            <ac:cxnSpMk id="216" creationId="{DBECD062-6CE3-400A-8395-A3C908C6D2AD}"/>
          </ac:cxnSpMkLst>
        </pc:cxnChg>
        <pc:cxnChg chg="add mod">
          <ac:chgData name="Jason  Mayberry" userId="cecd4e79-e9a6-45b1-a01a-f51df2288f6a" providerId="ADAL" clId="{87F60116-861F-41B0-94FE-2A4A1EA80725}" dt="2021-01-13T07:33:57.962" v="5905" actId="164"/>
          <ac:cxnSpMkLst>
            <pc:docMk/>
            <pc:sldMk cId="451315815" sldId="353"/>
            <ac:cxnSpMk id="217" creationId="{240D37F1-6819-45B3-868E-20328ABA129F}"/>
          </ac:cxnSpMkLst>
        </pc:cxnChg>
        <pc:cxnChg chg="add mod">
          <ac:chgData name="Jason  Mayberry" userId="cecd4e79-e9a6-45b1-a01a-f51df2288f6a" providerId="ADAL" clId="{87F60116-861F-41B0-94FE-2A4A1EA80725}" dt="2021-01-13T07:44:35.121" v="6082" actId="478"/>
          <ac:cxnSpMkLst>
            <pc:docMk/>
            <pc:sldMk cId="451315815" sldId="353"/>
            <ac:cxnSpMk id="218" creationId="{113DEF68-73B6-4DB1-9A1A-B21EA01AE667}"/>
          </ac:cxnSpMkLst>
        </pc:cxnChg>
        <pc:cxnChg chg="add del mod">
          <ac:chgData name="Jason  Mayberry" userId="cecd4e79-e9a6-45b1-a01a-f51df2288f6a" providerId="ADAL" clId="{87F60116-861F-41B0-94FE-2A4A1EA80725}" dt="2021-01-13T07:44:35.121" v="6082" actId="478"/>
          <ac:cxnSpMkLst>
            <pc:docMk/>
            <pc:sldMk cId="451315815" sldId="353"/>
            <ac:cxnSpMk id="219" creationId="{977FD1DE-9196-44BD-9EB1-D10503EFB89C}"/>
          </ac:cxnSpMkLst>
        </pc:cxnChg>
        <pc:cxnChg chg="add mod">
          <ac:chgData name="Jason  Mayberry" userId="cecd4e79-e9a6-45b1-a01a-f51df2288f6a" providerId="ADAL" clId="{87F60116-861F-41B0-94FE-2A4A1EA80725}" dt="2021-01-13T07:32:47.335" v="5903" actId="164"/>
          <ac:cxnSpMkLst>
            <pc:docMk/>
            <pc:sldMk cId="451315815" sldId="353"/>
            <ac:cxnSpMk id="441" creationId="{695EF5C3-61AB-4232-A446-5E22017B133C}"/>
          </ac:cxnSpMkLst>
        </pc:cxnChg>
        <pc:cxnChg chg="add mod">
          <ac:chgData name="Jason  Mayberry" userId="cecd4e79-e9a6-45b1-a01a-f51df2288f6a" providerId="ADAL" clId="{87F60116-861F-41B0-94FE-2A4A1EA80725}" dt="2021-01-13T07:32:47.335" v="5903" actId="164"/>
          <ac:cxnSpMkLst>
            <pc:docMk/>
            <pc:sldMk cId="451315815" sldId="353"/>
            <ac:cxnSpMk id="442" creationId="{031DC198-D275-4525-8026-CC26F9E94C6F}"/>
          </ac:cxnSpMkLst>
        </pc:cxnChg>
        <pc:cxnChg chg="mod">
          <ac:chgData name="Jason  Mayberry" userId="cecd4e79-e9a6-45b1-a01a-f51df2288f6a" providerId="ADAL" clId="{87F60116-861F-41B0-94FE-2A4A1EA80725}" dt="2021-01-13T07:31:15.564" v="5878" actId="571"/>
          <ac:cxnSpMkLst>
            <pc:docMk/>
            <pc:sldMk cId="451315815" sldId="353"/>
            <ac:cxnSpMk id="444" creationId="{8FC4BA5D-E798-4748-BAF8-70FD97E8AD27}"/>
          </ac:cxnSpMkLst>
        </pc:cxnChg>
        <pc:cxnChg chg="mod">
          <ac:chgData name="Jason  Mayberry" userId="cecd4e79-e9a6-45b1-a01a-f51df2288f6a" providerId="ADAL" clId="{87F60116-861F-41B0-94FE-2A4A1EA80725}" dt="2021-01-13T07:31:15.564" v="5878" actId="571"/>
          <ac:cxnSpMkLst>
            <pc:docMk/>
            <pc:sldMk cId="451315815" sldId="353"/>
            <ac:cxnSpMk id="445" creationId="{62760E4B-0052-458D-90F5-FA2BC500B6B7}"/>
          </ac:cxnSpMkLst>
        </pc:cxnChg>
        <pc:cxnChg chg="add mod">
          <ac:chgData name="Jason  Mayberry" userId="cecd4e79-e9a6-45b1-a01a-f51df2288f6a" providerId="ADAL" clId="{87F60116-861F-41B0-94FE-2A4A1EA80725}" dt="2021-01-13T07:31:28.887" v="5882" actId="571"/>
          <ac:cxnSpMkLst>
            <pc:docMk/>
            <pc:sldMk cId="451315815" sldId="353"/>
            <ac:cxnSpMk id="446" creationId="{BAE044C1-9CAC-443C-9998-FF11B9C7F01D}"/>
          </ac:cxnSpMkLst>
        </pc:cxnChg>
        <pc:cxnChg chg="add mod">
          <ac:chgData name="Jason  Mayberry" userId="cecd4e79-e9a6-45b1-a01a-f51df2288f6a" providerId="ADAL" clId="{87F60116-861F-41B0-94FE-2A4A1EA80725}" dt="2021-01-13T07:31:28.887" v="5882" actId="571"/>
          <ac:cxnSpMkLst>
            <pc:docMk/>
            <pc:sldMk cId="451315815" sldId="353"/>
            <ac:cxnSpMk id="447" creationId="{AADAFF52-406F-41E4-BBD5-9FD616C40007}"/>
          </ac:cxnSpMkLst>
        </pc:cxnChg>
        <pc:cxnChg chg="add mod">
          <ac:chgData name="Jason  Mayberry" userId="cecd4e79-e9a6-45b1-a01a-f51df2288f6a" providerId="ADAL" clId="{87F60116-861F-41B0-94FE-2A4A1EA80725}" dt="2021-01-13T07:32:47.335" v="5903" actId="164"/>
          <ac:cxnSpMkLst>
            <pc:docMk/>
            <pc:sldMk cId="451315815" sldId="353"/>
            <ac:cxnSpMk id="448" creationId="{1AADAFC1-8AE4-40DF-8279-A64CC7C79E35}"/>
          </ac:cxnSpMkLst>
        </pc:cxnChg>
        <pc:cxnChg chg="add mod">
          <ac:chgData name="Jason  Mayberry" userId="cecd4e79-e9a6-45b1-a01a-f51df2288f6a" providerId="ADAL" clId="{87F60116-861F-41B0-94FE-2A4A1EA80725}" dt="2021-01-13T07:32:47.335" v="5903" actId="164"/>
          <ac:cxnSpMkLst>
            <pc:docMk/>
            <pc:sldMk cId="451315815" sldId="353"/>
            <ac:cxnSpMk id="449" creationId="{94A62937-84A0-4BC9-A5FC-DB022F544B0A}"/>
          </ac:cxnSpMkLst>
        </pc:cxnChg>
        <pc:cxnChg chg="mod">
          <ac:chgData name="Jason  Mayberry" userId="cecd4e79-e9a6-45b1-a01a-f51df2288f6a" providerId="ADAL" clId="{87F60116-861F-41B0-94FE-2A4A1EA80725}" dt="2021-01-13T07:44:01.674" v="6045" actId="571"/>
          <ac:cxnSpMkLst>
            <pc:docMk/>
            <pc:sldMk cId="451315815" sldId="353"/>
            <ac:cxnSpMk id="527" creationId="{DFA0E6C9-2CD5-45D0-A2AC-56AF8A64AB8A}"/>
          </ac:cxnSpMkLst>
        </pc:cxnChg>
        <pc:cxnChg chg="mod">
          <ac:chgData name="Jason  Mayberry" userId="cecd4e79-e9a6-45b1-a01a-f51df2288f6a" providerId="ADAL" clId="{87F60116-861F-41B0-94FE-2A4A1EA80725}" dt="2021-01-13T07:44:01.674" v="6045" actId="571"/>
          <ac:cxnSpMkLst>
            <pc:docMk/>
            <pc:sldMk cId="451315815" sldId="353"/>
            <ac:cxnSpMk id="528" creationId="{A8BB48B0-A1E7-4738-98BE-78322B6A423E}"/>
          </ac:cxnSpMkLst>
        </pc:cxnChg>
        <pc:cxnChg chg="mod">
          <ac:chgData name="Jason  Mayberry" userId="cecd4e79-e9a6-45b1-a01a-f51df2288f6a" providerId="ADAL" clId="{87F60116-861F-41B0-94FE-2A4A1EA80725}" dt="2021-01-13T07:44:01.674" v="6045" actId="571"/>
          <ac:cxnSpMkLst>
            <pc:docMk/>
            <pc:sldMk cId="451315815" sldId="353"/>
            <ac:cxnSpMk id="529" creationId="{FE8D9216-14C0-4A1C-903D-BF2E91693F84}"/>
          </ac:cxnSpMkLst>
        </pc:cxnChg>
        <pc:cxnChg chg="mod">
          <ac:chgData name="Jason  Mayberry" userId="cecd4e79-e9a6-45b1-a01a-f51df2288f6a" providerId="ADAL" clId="{87F60116-861F-41B0-94FE-2A4A1EA80725}" dt="2021-01-13T07:44:01.674" v="6045" actId="571"/>
          <ac:cxnSpMkLst>
            <pc:docMk/>
            <pc:sldMk cId="451315815" sldId="353"/>
            <ac:cxnSpMk id="530" creationId="{FCA24ADA-7E1F-459A-90AE-776FDC6AA19B}"/>
          </ac:cxnSpMkLst>
        </pc:cxnChg>
        <pc:cxnChg chg="mod">
          <ac:chgData name="Jason  Mayberry" userId="cecd4e79-e9a6-45b1-a01a-f51df2288f6a" providerId="ADAL" clId="{87F60116-861F-41B0-94FE-2A4A1EA80725}" dt="2021-01-13T07:45:14.019" v="6095" actId="571"/>
          <ac:cxnSpMkLst>
            <pc:docMk/>
            <pc:sldMk cId="451315815" sldId="353"/>
            <ac:cxnSpMk id="547" creationId="{D9BF559B-0910-4862-AFE1-56012456B51C}"/>
          </ac:cxnSpMkLst>
        </pc:cxnChg>
        <pc:cxnChg chg="mod">
          <ac:chgData name="Jason  Mayberry" userId="cecd4e79-e9a6-45b1-a01a-f51df2288f6a" providerId="ADAL" clId="{87F60116-861F-41B0-94FE-2A4A1EA80725}" dt="2021-01-13T07:45:30.954" v="6108" actId="1036"/>
          <ac:cxnSpMkLst>
            <pc:docMk/>
            <pc:sldMk cId="451315815" sldId="353"/>
            <ac:cxnSpMk id="548" creationId="{6F90909C-23BB-4448-9F84-7F24DD999051}"/>
          </ac:cxnSpMkLst>
        </pc:cxnChg>
        <pc:cxnChg chg="del mod">
          <ac:chgData name="Jason  Mayberry" userId="cecd4e79-e9a6-45b1-a01a-f51df2288f6a" providerId="ADAL" clId="{87F60116-861F-41B0-94FE-2A4A1EA80725}" dt="2021-01-13T07:44:42.371" v="6085" actId="478"/>
          <ac:cxnSpMkLst>
            <pc:docMk/>
            <pc:sldMk cId="451315815" sldId="353"/>
            <ac:cxnSpMk id="550" creationId="{0C9283AE-04D6-4A41-BAAB-ACFC438C1B1C}"/>
          </ac:cxnSpMkLst>
        </pc:cxnChg>
        <pc:cxnChg chg="del mod">
          <ac:chgData name="Jason  Mayberry" userId="cecd4e79-e9a6-45b1-a01a-f51df2288f6a" providerId="ADAL" clId="{87F60116-861F-41B0-94FE-2A4A1EA80725}" dt="2021-01-13T07:44:42.371" v="6085" actId="478"/>
          <ac:cxnSpMkLst>
            <pc:docMk/>
            <pc:sldMk cId="451315815" sldId="353"/>
            <ac:cxnSpMk id="551" creationId="{8255556E-2E3B-488D-AADA-E8F005D1BB85}"/>
          </ac:cxnSpMkLst>
        </pc:cxnChg>
        <pc:cxnChg chg="add mod">
          <ac:chgData name="Jason  Mayberry" userId="cecd4e79-e9a6-45b1-a01a-f51df2288f6a" providerId="ADAL" clId="{87F60116-861F-41B0-94FE-2A4A1EA80725}" dt="2021-01-13T07:45:30.954" v="6108" actId="1036"/>
          <ac:cxnSpMkLst>
            <pc:docMk/>
            <pc:sldMk cId="451315815" sldId="353"/>
            <ac:cxnSpMk id="555" creationId="{925D3492-A551-4346-AE44-3E966722F480}"/>
          </ac:cxnSpMkLst>
        </pc:cxnChg>
        <pc:cxnChg chg="add mod">
          <ac:chgData name="Jason  Mayberry" userId="cecd4e79-e9a6-45b1-a01a-f51df2288f6a" providerId="ADAL" clId="{87F60116-861F-41B0-94FE-2A4A1EA80725}" dt="2021-01-13T07:45:30.954" v="6108" actId="1036"/>
          <ac:cxnSpMkLst>
            <pc:docMk/>
            <pc:sldMk cId="451315815" sldId="353"/>
            <ac:cxnSpMk id="556" creationId="{A8226A60-90F0-46B4-88DA-D27025268333}"/>
          </ac:cxnSpMkLst>
        </pc:cxnChg>
        <pc:cxnChg chg="add mod">
          <ac:chgData name="Jason  Mayberry" userId="cecd4e79-e9a6-45b1-a01a-f51df2288f6a" providerId="ADAL" clId="{87F60116-861F-41B0-94FE-2A4A1EA80725}" dt="2021-01-13T07:53:24.635" v="6531" actId="12788"/>
          <ac:cxnSpMkLst>
            <pc:docMk/>
            <pc:sldMk cId="451315815" sldId="353"/>
            <ac:cxnSpMk id="559" creationId="{5D95EEE0-949D-43B7-966C-584113D89FE2}"/>
          </ac:cxnSpMkLst>
        </pc:cxnChg>
        <pc:cxnChg chg="add mod">
          <ac:chgData name="Jason  Mayberry" userId="cecd4e79-e9a6-45b1-a01a-f51df2288f6a" providerId="ADAL" clId="{87F60116-861F-41B0-94FE-2A4A1EA80725}" dt="2021-01-13T07:53:24.635" v="6531" actId="12788"/>
          <ac:cxnSpMkLst>
            <pc:docMk/>
            <pc:sldMk cId="451315815" sldId="353"/>
            <ac:cxnSpMk id="560" creationId="{3D5BB9A4-65C4-495B-BC3C-CE1E052D4988}"/>
          </ac:cxnSpMkLst>
        </pc:cxnChg>
        <pc:cxnChg chg="add mod">
          <ac:chgData name="Jason  Mayberry" userId="cecd4e79-e9a6-45b1-a01a-f51df2288f6a" providerId="ADAL" clId="{87F60116-861F-41B0-94FE-2A4A1EA80725}" dt="2021-01-13T07:53:36.459" v="6533" actId="571"/>
          <ac:cxnSpMkLst>
            <pc:docMk/>
            <pc:sldMk cId="451315815" sldId="353"/>
            <ac:cxnSpMk id="561" creationId="{3089C0B6-7BA5-49BB-B254-0D623D7F2B59}"/>
          </ac:cxnSpMkLst>
        </pc:cxnChg>
      </pc:sldChg>
      <pc:sldChg chg="add del">
        <pc:chgData name="Jason  Mayberry" userId="cecd4e79-e9a6-45b1-a01a-f51df2288f6a" providerId="ADAL" clId="{87F60116-861F-41B0-94FE-2A4A1EA80725}" dt="2021-01-13T07:56:01.070" v="6609" actId="47"/>
        <pc:sldMkLst>
          <pc:docMk/>
          <pc:sldMk cId="314474132" sldId="354"/>
        </pc:sldMkLst>
      </pc:sldChg>
      <pc:sldChg chg="addSp delSp modSp add del mod modAnim">
        <pc:chgData name="Jason  Mayberry" userId="cecd4e79-e9a6-45b1-a01a-f51df2288f6a" providerId="ADAL" clId="{87F60116-861F-41B0-94FE-2A4A1EA80725}" dt="2021-01-13T06:21:12.600" v="3523" actId="47"/>
        <pc:sldMkLst>
          <pc:docMk/>
          <pc:sldMk cId="656145619" sldId="355"/>
        </pc:sldMkLst>
        <pc:spChg chg="del">
          <ac:chgData name="Jason  Mayberry" userId="cecd4e79-e9a6-45b1-a01a-f51df2288f6a" providerId="ADAL" clId="{87F60116-861F-41B0-94FE-2A4A1EA80725}" dt="2021-01-13T06:16:10.763" v="3496" actId="478"/>
          <ac:spMkLst>
            <pc:docMk/>
            <pc:sldMk cId="656145619" sldId="355"/>
            <ac:spMk id="9" creationId="{B006B5A7-D835-46D8-98EE-D844D0D361FD}"/>
          </ac:spMkLst>
        </pc:spChg>
        <pc:spChg chg="mod ord topLvl">
          <ac:chgData name="Jason  Mayberry" userId="cecd4e79-e9a6-45b1-a01a-f51df2288f6a" providerId="ADAL" clId="{87F60116-861F-41B0-94FE-2A4A1EA80725}" dt="2021-01-13T06:17:39.840" v="3516" actId="165"/>
          <ac:spMkLst>
            <pc:docMk/>
            <pc:sldMk cId="656145619" sldId="355"/>
            <ac:spMk id="39" creationId="{A900DAF7-5B67-4A6B-BB13-BCB67782F838}"/>
          </ac:spMkLst>
        </pc:spChg>
        <pc:spChg chg="mod topLvl">
          <ac:chgData name="Jason  Mayberry" userId="cecd4e79-e9a6-45b1-a01a-f51df2288f6a" providerId="ADAL" clId="{87F60116-861F-41B0-94FE-2A4A1EA80725}" dt="2021-01-13T06:17:45.622" v="3517" actId="165"/>
          <ac:spMkLst>
            <pc:docMk/>
            <pc:sldMk cId="656145619" sldId="355"/>
            <ac:spMk id="41" creationId="{FE099EA2-38C2-4944-B81F-6DBCCC94DF92}"/>
          </ac:spMkLst>
        </pc:spChg>
        <pc:spChg chg="mod topLvl">
          <ac:chgData name="Jason  Mayberry" userId="cecd4e79-e9a6-45b1-a01a-f51df2288f6a" providerId="ADAL" clId="{87F60116-861F-41B0-94FE-2A4A1EA80725}" dt="2021-01-13T06:17:52.475" v="3518" actId="12788"/>
          <ac:spMkLst>
            <pc:docMk/>
            <pc:sldMk cId="656145619" sldId="355"/>
            <ac:spMk id="43" creationId="{16006FA2-1D07-4FBC-902E-ECC8B7930822}"/>
          </ac:spMkLst>
        </pc:spChg>
        <pc:spChg chg="mod topLvl">
          <ac:chgData name="Jason  Mayberry" userId="cecd4e79-e9a6-45b1-a01a-f51df2288f6a" providerId="ADAL" clId="{87F60116-861F-41B0-94FE-2A4A1EA80725}" dt="2021-01-13T06:17:45.622" v="3517" actId="165"/>
          <ac:spMkLst>
            <pc:docMk/>
            <pc:sldMk cId="656145619" sldId="355"/>
            <ac:spMk id="44" creationId="{ACF0333B-985F-43C0-B77E-ADCE5DC822CD}"/>
          </ac:spMkLst>
        </pc:spChg>
        <pc:spChg chg="mod topLvl">
          <ac:chgData name="Jason  Mayberry" userId="cecd4e79-e9a6-45b1-a01a-f51df2288f6a" providerId="ADAL" clId="{87F60116-861F-41B0-94FE-2A4A1EA80725}" dt="2021-01-13T06:17:45.622" v="3517" actId="165"/>
          <ac:spMkLst>
            <pc:docMk/>
            <pc:sldMk cId="656145619" sldId="355"/>
            <ac:spMk id="45" creationId="{7101C1B6-2CE2-49E5-B35A-943E8FE22DCC}"/>
          </ac:spMkLst>
        </pc:spChg>
        <pc:spChg chg="mod topLvl">
          <ac:chgData name="Jason  Mayberry" userId="cecd4e79-e9a6-45b1-a01a-f51df2288f6a" providerId="ADAL" clId="{87F60116-861F-41B0-94FE-2A4A1EA80725}" dt="2021-01-13T06:17:45.622" v="3517" actId="165"/>
          <ac:spMkLst>
            <pc:docMk/>
            <pc:sldMk cId="656145619" sldId="355"/>
            <ac:spMk id="46" creationId="{EA021D80-710D-41AF-86D9-45D94A5B6245}"/>
          </ac:spMkLst>
        </pc:spChg>
        <pc:spChg chg="add del mod topLvl">
          <ac:chgData name="Jason  Mayberry" userId="cecd4e79-e9a6-45b1-a01a-f51df2288f6a" providerId="ADAL" clId="{87F60116-861F-41B0-94FE-2A4A1EA80725}" dt="2021-01-13T06:18:08.032" v="3520" actId="478"/>
          <ac:spMkLst>
            <pc:docMk/>
            <pc:sldMk cId="656145619" sldId="355"/>
            <ac:spMk id="47" creationId="{6F2D61E2-157F-4467-ABA5-27470D737F6C}"/>
          </ac:spMkLst>
        </pc:spChg>
        <pc:spChg chg="add mod topLvl">
          <ac:chgData name="Jason  Mayberry" userId="cecd4e79-e9a6-45b1-a01a-f51df2288f6a" providerId="ADAL" clId="{87F60116-861F-41B0-94FE-2A4A1EA80725}" dt="2021-01-13T06:17:45.622" v="3517" actId="165"/>
          <ac:spMkLst>
            <pc:docMk/>
            <pc:sldMk cId="656145619" sldId="355"/>
            <ac:spMk id="48" creationId="{5BFE4643-57C4-415C-B9DD-48C85854A8AF}"/>
          </ac:spMkLst>
        </pc:spChg>
        <pc:spChg chg="add del mod topLvl">
          <ac:chgData name="Jason  Mayberry" userId="cecd4e79-e9a6-45b1-a01a-f51df2288f6a" providerId="ADAL" clId="{87F60116-861F-41B0-94FE-2A4A1EA80725}" dt="2021-01-13T06:18:05.885" v="3519" actId="478"/>
          <ac:spMkLst>
            <pc:docMk/>
            <pc:sldMk cId="656145619" sldId="355"/>
            <ac:spMk id="49" creationId="{A00C84D9-4109-43FA-9B50-AD63CD4CDDAA}"/>
          </ac:spMkLst>
        </pc:spChg>
        <pc:spChg chg="mod topLvl">
          <ac:chgData name="Jason  Mayberry" userId="cecd4e79-e9a6-45b1-a01a-f51df2288f6a" providerId="ADAL" clId="{87F60116-861F-41B0-94FE-2A4A1EA80725}" dt="2021-01-13T06:17:30.754" v="3514" actId="165"/>
          <ac:spMkLst>
            <pc:docMk/>
            <pc:sldMk cId="656145619" sldId="355"/>
            <ac:spMk id="86" creationId="{410971D9-9461-4D7E-87ED-C50CA5FFB5EA}"/>
          </ac:spMkLst>
        </pc:spChg>
        <pc:spChg chg="mod topLvl">
          <ac:chgData name="Jason  Mayberry" userId="cecd4e79-e9a6-45b1-a01a-f51df2288f6a" providerId="ADAL" clId="{87F60116-861F-41B0-94FE-2A4A1EA80725}" dt="2021-01-13T06:17:39.840" v="3516" actId="165"/>
          <ac:spMkLst>
            <pc:docMk/>
            <pc:sldMk cId="656145619" sldId="355"/>
            <ac:spMk id="88" creationId="{2DD0A0A0-7BD0-44E8-B997-0AFA4D6D8256}"/>
          </ac:spMkLst>
        </pc:spChg>
        <pc:spChg chg="mod topLvl">
          <ac:chgData name="Jason  Mayberry" userId="cecd4e79-e9a6-45b1-a01a-f51df2288f6a" providerId="ADAL" clId="{87F60116-861F-41B0-94FE-2A4A1EA80725}" dt="2021-01-13T06:17:52.475" v="3518" actId="12788"/>
          <ac:spMkLst>
            <pc:docMk/>
            <pc:sldMk cId="656145619" sldId="355"/>
            <ac:spMk id="92" creationId="{4337421E-91E9-4935-AFA2-AC70FD6A7419}"/>
          </ac:spMkLst>
        </pc:spChg>
        <pc:spChg chg="del">
          <ac:chgData name="Jason  Mayberry" userId="cecd4e79-e9a6-45b1-a01a-f51df2288f6a" providerId="ADAL" clId="{87F60116-861F-41B0-94FE-2A4A1EA80725}" dt="2021-01-13T06:16:13.533" v="3497" actId="478"/>
          <ac:spMkLst>
            <pc:docMk/>
            <pc:sldMk cId="656145619" sldId="355"/>
            <ac:spMk id="108" creationId="{B73B2185-0B05-40C8-8058-658B7E0E3A87}"/>
          </ac:spMkLst>
        </pc:spChg>
        <pc:grpChg chg="add del mod">
          <ac:chgData name="Jason  Mayberry" userId="cecd4e79-e9a6-45b1-a01a-f51df2288f6a" providerId="ADAL" clId="{87F60116-861F-41B0-94FE-2A4A1EA80725}" dt="2021-01-13T06:17:39.840" v="3516" actId="165"/>
          <ac:grpSpMkLst>
            <pc:docMk/>
            <pc:sldMk cId="656145619" sldId="355"/>
            <ac:grpSpMk id="10" creationId="{A6C8288F-8D3E-4954-A606-0A23ADE1D601}"/>
          </ac:grpSpMkLst>
        </pc:grpChg>
        <pc:grpChg chg="del">
          <ac:chgData name="Jason  Mayberry" userId="cecd4e79-e9a6-45b1-a01a-f51df2288f6a" providerId="ADAL" clId="{87F60116-861F-41B0-94FE-2A4A1EA80725}" dt="2021-01-13T06:16:09.344" v="3495" actId="478"/>
          <ac:grpSpMkLst>
            <pc:docMk/>
            <pc:sldMk cId="656145619" sldId="355"/>
            <ac:grpSpMk id="18" creationId="{4D213148-349F-4932-AD6A-0618E03C1099}"/>
          </ac:grpSpMkLst>
        </pc:grpChg>
        <pc:grpChg chg="add del mod ord">
          <ac:chgData name="Jason  Mayberry" userId="cecd4e79-e9a6-45b1-a01a-f51df2288f6a" providerId="ADAL" clId="{87F60116-861F-41B0-94FE-2A4A1EA80725}" dt="2021-01-13T06:17:30.754" v="3514" actId="165"/>
          <ac:grpSpMkLst>
            <pc:docMk/>
            <pc:sldMk cId="656145619" sldId="355"/>
            <ac:grpSpMk id="38" creationId="{36A434E6-0226-4AFD-8659-F72046F11422}"/>
          </ac:grpSpMkLst>
        </pc:grpChg>
        <pc:grpChg chg="del mod topLvl">
          <ac:chgData name="Jason  Mayberry" userId="cecd4e79-e9a6-45b1-a01a-f51df2288f6a" providerId="ADAL" clId="{87F60116-861F-41B0-94FE-2A4A1EA80725}" dt="2021-01-13T06:17:45.622" v="3517" actId="165"/>
          <ac:grpSpMkLst>
            <pc:docMk/>
            <pc:sldMk cId="656145619" sldId="355"/>
            <ac:grpSpMk id="40" creationId="{64D7D4C1-72DE-4BB7-B802-9BA768D4AE3E}"/>
          </ac:grpSpMkLst>
        </pc:grpChg>
        <pc:grpChg chg="mod">
          <ac:chgData name="Jason  Mayberry" userId="cecd4e79-e9a6-45b1-a01a-f51df2288f6a" providerId="ADAL" clId="{87F60116-861F-41B0-94FE-2A4A1EA80725}" dt="2021-01-13T06:20:21.832" v="3522" actId="1076"/>
          <ac:grpSpMkLst>
            <pc:docMk/>
            <pc:sldMk cId="656145619" sldId="355"/>
            <ac:grpSpMk id="42" creationId="{E61B8C8F-3F02-4951-937E-4091401D2CB0}"/>
          </ac:grpSpMkLst>
        </pc:grpChg>
        <pc:grpChg chg="del">
          <ac:chgData name="Jason  Mayberry" userId="cecd4e79-e9a6-45b1-a01a-f51df2288f6a" providerId="ADAL" clId="{87F60116-861F-41B0-94FE-2A4A1EA80725}" dt="2021-01-13T06:17:30.754" v="3514" actId="165"/>
          <ac:grpSpMkLst>
            <pc:docMk/>
            <pc:sldMk cId="656145619" sldId="355"/>
            <ac:grpSpMk id="85" creationId="{0851E4E2-5590-41B7-A8E5-2F0EF20A3EC1}"/>
          </ac:grpSpMkLst>
        </pc:grpChg>
        <pc:grpChg chg="del mod topLvl">
          <ac:chgData name="Jason  Mayberry" userId="cecd4e79-e9a6-45b1-a01a-f51df2288f6a" providerId="ADAL" clId="{87F60116-861F-41B0-94FE-2A4A1EA80725}" dt="2021-01-13T06:17:39.840" v="3516" actId="165"/>
          <ac:grpSpMkLst>
            <pc:docMk/>
            <pc:sldMk cId="656145619" sldId="355"/>
            <ac:grpSpMk id="87" creationId="{BFE3BE48-38B4-4D04-BAC9-ECE70BFB3DCA}"/>
          </ac:grpSpMkLst>
        </pc:grpChg>
      </pc:sldChg>
      <pc:sldChg chg="delSp add del">
        <pc:chgData name="Jason  Mayberry" userId="cecd4e79-e9a6-45b1-a01a-f51df2288f6a" providerId="ADAL" clId="{87F60116-861F-41B0-94FE-2A4A1EA80725}" dt="2021-01-13T07:55:50.914" v="6605" actId="47"/>
        <pc:sldMkLst>
          <pc:docMk/>
          <pc:sldMk cId="3266501876" sldId="355"/>
        </pc:sldMkLst>
        <pc:spChg chg="del">
          <ac:chgData name="Jason  Mayberry" userId="cecd4e79-e9a6-45b1-a01a-f51df2288f6a" providerId="ADAL" clId="{87F60116-861F-41B0-94FE-2A4A1EA80725}" dt="2021-01-13T06:21:21.038" v="3525" actId="478"/>
          <ac:spMkLst>
            <pc:docMk/>
            <pc:sldMk cId="3266501876" sldId="355"/>
            <ac:spMk id="9" creationId="{B006B5A7-D835-46D8-98EE-D844D0D361FD}"/>
          </ac:spMkLst>
        </pc:spChg>
        <pc:spChg chg="del">
          <ac:chgData name="Jason  Mayberry" userId="cecd4e79-e9a6-45b1-a01a-f51df2288f6a" providerId="ADAL" clId="{87F60116-861F-41B0-94FE-2A4A1EA80725}" dt="2021-01-13T06:21:21.038" v="3525" actId="478"/>
          <ac:spMkLst>
            <pc:docMk/>
            <pc:sldMk cId="3266501876" sldId="355"/>
            <ac:spMk id="108" creationId="{B73B2185-0B05-40C8-8058-658B7E0E3A87}"/>
          </ac:spMkLst>
        </pc:spChg>
        <pc:grpChg chg="del">
          <ac:chgData name="Jason  Mayberry" userId="cecd4e79-e9a6-45b1-a01a-f51df2288f6a" providerId="ADAL" clId="{87F60116-861F-41B0-94FE-2A4A1EA80725}" dt="2021-01-13T06:21:21.038" v="3525" actId="478"/>
          <ac:grpSpMkLst>
            <pc:docMk/>
            <pc:sldMk cId="3266501876" sldId="355"/>
            <ac:grpSpMk id="18" creationId="{4D213148-349F-4932-AD6A-0618E03C1099}"/>
          </ac:grpSpMkLst>
        </pc:grpChg>
      </pc:sldChg>
      <pc:sldChg chg="addSp modSp new del mod">
        <pc:chgData name="Jason  Mayberry" userId="cecd4e79-e9a6-45b1-a01a-f51df2288f6a" providerId="ADAL" clId="{87F60116-861F-41B0-94FE-2A4A1EA80725}" dt="2021-01-13T07:55:49.513" v="6604" actId="47"/>
        <pc:sldMkLst>
          <pc:docMk/>
          <pc:sldMk cId="302182269" sldId="356"/>
        </pc:sldMkLst>
        <pc:spChg chg="add mod">
          <ac:chgData name="Jason  Mayberry" userId="cecd4e79-e9a6-45b1-a01a-f51df2288f6a" providerId="ADAL" clId="{87F60116-861F-41B0-94FE-2A4A1EA80725}" dt="2021-01-13T06:35:06.512" v="4303" actId="6549"/>
          <ac:spMkLst>
            <pc:docMk/>
            <pc:sldMk cId="302182269" sldId="356"/>
            <ac:spMk id="3" creationId="{28EA6AE7-211D-4F8B-A60A-CBB184A3D432}"/>
          </ac:spMkLst>
        </pc:spChg>
      </pc:sldChg>
      <pc:sldChg chg="addSp delSp modSp new mod modAnim">
        <pc:chgData name="Jason  Mayberry" userId="cecd4e79-e9a6-45b1-a01a-f51df2288f6a" providerId="ADAL" clId="{87F60116-861F-41B0-94FE-2A4A1EA80725}" dt="2021-01-14T17:09:06.645" v="9612" actId="478"/>
        <pc:sldMkLst>
          <pc:docMk/>
          <pc:sldMk cId="306933306" sldId="357"/>
        </pc:sldMkLst>
        <pc:spChg chg="mod">
          <ac:chgData name="Jason  Mayberry" userId="cecd4e79-e9a6-45b1-a01a-f51df2288f6a" providerId="ADAL" clId="{87F60116-861F-41B0-94FE-2A4A1EA80725}" dt="2021-01-13T07:50:02.239" v="6208" actId="20577"/>
          <ac:spMkLst>
            <pc:docMk/>
            <pc:sldMk cId="306933306" sldId="357"/>
            <ac:spMk id="2" creationId="{37F5A649-D7EF-4BCA-AD60-DEBF45E010A2}"/>
          </ac:spMkLst>
        </pc:spChg>
        <pc:spChg chg="add del">
          <ac:chgData name="Jason  Mayberry" userId="cecd4e79-e9a6-45b1-a01a-f51df2288f6a" providerId="ADAL" clId="{87F60116-861F-41B0-94FE-2A4A1EA80725}" dt="2021-01-14T17:09:06.645" v="9612" actId="478"/>
          <ac:spMkLst>
            <pc:docMk/>
            <pc:sldMk cId="306933306" sldId="357"/>
            <ac:spMk id="3" creationId="{AED9A599-B25A-47EA-B675-84A141DC9DA0}"/>
          </ac:spMkLst>
        </pc:spChg>
        <pc:spChg chg="mod">
          <ac:chgData name="Jason  Mayberry" userId="cecd4e79-e9a6-45b1-a01a-f51df2288f6a" providerId="ADAL" clId="{87F60116-861F-41B0-94FE-2A4A1EA80725}" dt="2021-01-13T07:19:13.271" v="5590"/>
          <ac:spMkLst>
            <pc:docMk/>
            <pc:sldMk cId="306933306" sldId="357"/>
            <ac:spMk id="4" creationId="{CD68BD1E-5F68-4CE3-988C-45EB039D9064}"/>
          </ac:spMkLst>
        </pc:spChg>
        <pc:spChg chg="mod">
          <ac:chgData name="Jason  Mayberry" userId="cecd4e79-e9a6-45b1-a01a-f51df2288f6a" providerId="ADAL" clId="{87F60116-861F-41B0-94FE-2A4A1EA80725}" dt="2021-01-13T07:19:13.271" v="5590"/>
          <ac:spMkLst>
            <pc:docMk/>
            <pc:sldMk cId="306933306" sldId="357"/>
            <ac:spMk id="6" creationId="{B60D9A25-201D-4A74-A12F-31C85489AE22}"/>
          </ac:spMkLst>
        </pc:spChg>
        <pc:spChg chg="mod">
          <ac:chgData name="Jason  Mayberry" userId="cecd4e79-e9a6-45b1-a01a-f51df2288f6a" providerId="ADAL" clId="{87F60116-861F-41B0-94FE-2A4A1EA80725}" dt="2021-01-13T07:19:13.271" v="5590"/>
          <ac:spMkLst>
            <pc:docMk/>
            <pc:sldMk cId="306933306" sldId="357"/>
            <ac:spMk id="7" creationId="{A39160C2-4E65-48A7-BE9B-3FD2BA354FF1}"/>
          </ac:spMkLst>
        </pc:spChg>
        <pc:spChg chg="mod">
          <ac:chgData name="Jason  Mayberry" userId="cecd4e79-e9a6-45b1-a01a-f51df2288f6a" providerId="ADAL" clId="{87F60116-861F-41B0-94FE-2A4A1EA80725}" dt="2021-01-13T07:19:13.271" v="5590"/>
          <ac:spMkLst>
            <pc:docMk/>
            <pc:sldMk cId="306933306" sldId="357"/>
            <ac:spMk id="9" creationId="{637E529E-7EFF-4463-AA4F-B5209454EFC0}"/>
          </ac:spMkLst>
        </pc:spChg>
        <pc:spChg chg="mod">
          <ac:chgData name="Jason  Mayberry" userId="cecd4e79-e9a6-45b1-a01a-f51df2288f6a" providerId="ADAL" clId="{87F60116-861F-41B0-94FE-2A4A1EA80725}" dt="2021-01-13T07:19:13.271" v="5590"/>
          <ac:spMkLst>
            <pc:docMk/>
            <pc:sldMk cId="306933306" sldId="357"/>
            <ac:spMk id="11" creationId="{B02F8B87-57BD-401A-BD3C-1591F22C2D7C}"/>
          </ac:spMkLst>
        </pc:spChg>
        <pc:spChg chg="mod">
          <ac:chgData name="Jason  Mayberry" userId="cecd4e79-e9a6-45b1-a01a-f51df2288f6a" providerId="ADAL" clId="{87F60116-861F-41B0-94FE-2A4A1EA80725}" dt="2021-01-13T07:19:13.271" v="5590"/>
          <ac:spMkLst>
            <pc:docMk/>
            <pc:sldMk cId="306933306" sldId="357"/>
            <ac:spMk id="12" creationId="{EF0BD513-8068-4C40-A0A8-3F167E2A6276}"/>
          </ac:spMkLst>
        </pc:spChg>
        <pc:spChg chg="mod">
          <ac:chgData name="Jason  Mayberry" userId="cecd4e79-e9a6-45b1-a01a-f51df2288f6a" providerId="ADAL" clId="{87F60116-861F-41B0-94FE-2A4A1EA80725}" dt="2021-01-13T07:19:13.271" v="5590"/>
          <ac:spMkLst>
            <pc:docMk/>
            <pc:sldMk cId="306933306" sldId="357"/>
            <ac:spMk id="14" creationId="{967A4F94-59E5-4D50-AC01-3D22FC64B11C}"/>
          </ac:spMkLst>
        </pc:spChg>
        <pc:spChg chg="mod">
          <ac:chgData name="Jason  Mayberry" userId="cecd4e79-e9a6-45b1-a01a-f51df2288f6a" providerId="ADAL" clId="{87F60116-861F-41B0-94FE-2A4A1EA80725}" dt="2021-01-13T07:19:13.271" v="5590"/>
          <ac:spMkLst>
            <pc:docMk/>
            <pc:sldMk cId="306933306" sldId="357"/>
            <ac:spMk id="16" creationId="{C02ECC96-88E6-483D-AEFC-76D48C797BA6}"/>
          </ac:spMkLst>
        </pc:spChg>
        <pc:spChg chg="mod">
          <ac:chgData name="Jason  Mayberry" userId="cecd4e79-e9a6-45b1-a01a-f51df2288f6a" providerId="ADAL" clId="{87F60116-861F-41B0-94FE-2A4A1EA80725}" dt="2021-01-13T07:19:13.271" v="5590"/>
          <ac:spMkLst>
            <pc:docMk/>
            <pc:sldMk cId="306933306" sldId="357"/>
            <ac:spMk id="17" creationId="{AE485BA3-2D82-479A-BE85-57752A6DBD67}"/>
          </ac:spMkLst>
        </pc:spChg>
        <pc:spChg chg="mod">
          <ac:chgData name="Jason  Mayberry" userId="cecd4e79-e9a6-45b1-a01a-f51df2288f6a" providerId="ADAL" clId="{87F60116-861F-41B0-94FE-2A4A1EA80725}" dt="2021-01-13T07:19:13.271" v="5590"/>
          <ac:spMkLst>
            <pc:docMk/>
            <pc:sldMk cId="306933306" sldId="357"/>
            <ac:spMk id="19" creationId="{45E9EEED-A6CC-4FB4-9069-3196EE7FCA43}"/>
          </ac:spMkLst>
        </pc:spChg>
        <pc:spChg chg="mod">
          <ac:chgData name="Jason  Mayberry" userId="cecd4e79-e9a6-45b1-a01a-f51df2288f6a" providerId="ADAL" clId="{87F60116-861F-41B0-94FE-2A4A1EA80725}" dt="2021-01-13T07:19:13.271" v="5590"/>
          <ac:spMkLst>
            <pc:docMk/>
            <pc:sldMk cId="306933306" sldId="357"/>
            <ac:spMk id="21" creationId="{862FEFE7-0154-4F11-9DEF-EBD017CEC4DE}"/>
          </ac:spMkLst>
        </pc:spChg>
        <pc:spChg chg="mod">
          <ac:chgData name="Jason  Mayberry" userId="cecd4e79-e9a6-45b1-a01a-f51df2288f6a" providerId="ADAL" clId="{87F60116-861F-41B0-94FE-2A4A1EA80725}" dt="2021-01-13T07:19:13.271" v="5590"/>
          <ac:spMkLst>
            <pc:docMk/>
            <pc:sldMk cId="306933306" sldId="357"/>
            <ac:spMk id="22" creationId="{506AFEAE-00F0-40C1-8338-7A554F2D2A92}"/>
          </ac:spMkLst>
        </pc:spChg>
        <pc:spChg chg="mod">
          <ac:chgData name="Jason  Mayberry" userId="cecd4e79-e9a6-45b1-a01a-f51df2288f6a" providerId="ADAL" clId="{87F60116-861F-41B0-94FE-2A4A1EA80725}" dt="2021-01-13T07:19:13.271" v="5590"/>
          <ac:spMkLst>
            <pc:docMk/>
            <pc:sldMk cId="306933306" sldId="357"/>
            <ac:spMk id="24" creationId="{C5B66019-F610-453B-AD37-51149EE3E804}"/>
          </ac:spMkLst>
        </pc:spChg>
        <pc:spChg chg="mod">
          <ac:chgData name="Jason  Mayberry" userId="cecd4e79-e9a6-45b1-a01a-f51df2288f6a" providerId="ADAL" clId="{87F60116-861F-41B0-94FE-2A4A1EA80725}" dt="2021-01-13T07:19:13.271" v="5590"/>
          <ac:spMkLst>
            <pc:docMk/>
            <pc:sldMk cId="306933306" sldId="357"/>
            <ac:spMk id="26" creationId="{6DF12B0D-B7FC-46D6-B10A-E3FE00B19A29}"/>
          </ac:spMkLst>
        </pc:spChg>
        <pc:spChg chg="mod">
          <ac:chgData name="Jason  Mayberry" userId="cecd4e79-e9a6-45b1-a01a-f51df2288f6a" providerId="ADAL" clId="{87F60116-861F-41B0-94FE-2A4A1EA80725}" dt="2021-01-13T07:19:13.271" v="5590"/>
          <ac:spMkLst>
            <pc:docMk/>
            <pc:sldMk cId="306933306" sldId="357"/>
            <ac:spMk id="27" creationId="{A524315D-04D9-4209-A6E7-51BB35EA94A5}"/>
          </ac:spMkLst>
        </pc:spChg>
        <pc:spChg chg="mod">
          <ac:chgData name="Jason  Mayberry" userId="cecd4e79-e9a6-45b1-a01a-f51df2288f6a" providerId="ADAL" clId="{87F60116-861F-41B0-94FE-2A4A1EA80725}" dt="2021-01-13T07:19:13.271" v="5590"/>
          <ac:spMkLst>
            <pc:docMk/>
            <pc:sldMk cId="306933306" sldId="357"/>
            <ac:spMk id="28" creationId="{5F67D38A-4B32-4F92-A505-FE10990BC07E}"/>
          </ac:spMkLst>
        </pc:spChg>
        <pc:spChg chg="mod">
          <ac:chgData name="Jason  Mayberry" userId="cecd4e79-e9a6-45b1-a01a-f51df2288f6a" providerId="ADAL" clId="{87F60116-861F-41B0-94FE-2A4A1EA80725}" dt="2021-01-13T07:19:13.271" v="5590"/>
          <ac:spMkLst>
            <pc:docMk/>
            <pc:sldMk cId="306933306" sldId="357"/>
            <ac:spMk id="29" creationId="{6BC5E73C-4FF7-49BC-937C-F6FF676DBC7B}"/>
          </ac:spMkLst>
        </pc:spChg>
        <pc:spChg chg="mod">
          <ac:chgData name="Jason  Mayberry" userId="cecd4e79-e9a6-45b1-a01a-f51df2288f6a" providerId="ADAL" clId="{87F60116-861F-41B0-94FE-2A4A1EA80725}" dt="2021-01-13T07:19:13.271" v="5590"/>
          <ac:spMkLst>
            <pc:docMk/>
            <pc:sldMk cId="306933306" sldId="357"/>
            <ac:spMk id="30" creationId="{026B0094-5EB4-40CD-ACBD-4707E4906BB0}"/>
          </ac:spMkLst>
        </pc:spChg>
        <pc:spChg chg="add del mod">
          <ac:chgData name="Jason  Mayberry" userId="cecd4e79-e9a6-45b1-a01a-f51df2288f6a" providerId="ADAL" clId="{87F60116-861F-41B0-94FE-2A4A1EA80725}" dt="2021-01-13T07:55:28.495" v="6603" actId="6549"/>
          <ac:spMkLst>
            <pc:docMk/>
            <pc:sldMk cId="306933306" sldId="357"/>
            <ac:spMk id="32" creationId="{263091AF-77A4-487C-8886-F0724F809A45}"/>
          </ac:spMkLst>
        </pc:spChg>
        <pc:spChg chg="add mod">
          <ac:chgData name="Jason  Mayberry" userId="cecd4e79-e9a6-45b1-a01a-f51df2288f6a" providerId="ADAL" clId="{87F60116-861F-41B0-94FE-2A4A1EA80725}" dt="2021-01-13T08:35:05.813" v="8375" actId="20577"/>
          <ac:spMkLst>
            <pc:docMk/>
            <pc:sldMk cId="306933306" sldId="357"/>
            <ac:spMk id="33" creationId="{C1A66A3E-2CED-43DF-BF3A-A3D2A55631A7}"/>
          </ac:spMkLst>
        </pc:spChg>
        <pc:spChg chg="mod">
          <ac:chgData name="Jason  Mayberry" userId="cecd4e79-e9a6-45b1-a01a-f51df2288f6a" providerId="ADAL" clId="{87F60116-861F-41B0-94FE-2A4A1EA80725}" dt="2021-01-13T08:26:28.036" v="7781" actId="1076"/>
          <ac:spMkLst>
            <pc:docMk/>
            <pc:sldMk cId="306933306" sldId="357"/>
            <ac:spMk id="35" creationId="{1DC18E49-FC3F-442A-865C-A96322D60AD7}"/>
          </ac:spMkLst>
        </pc:spChg>
        <pc:spChg chg="mod">
          <ac:chgData name="Jason  Mayberry" userId="cecd4e79-e9a6-45b1-a01a-f51df2288f6a" providerId="ADAL" clId="{87F60116-861F-41B0-94FE-2A4A1EA80725}" dt="2021-01-13T08:26:28.036" v="7781" actId="1076"/>
          <ac:spMkLst>
            <pc:docMk/>
            <pc:sldMk cId="306933306" sldId="357"/>
            <ac:spMk id="36" creationId="{51DCAB7A-6F60-4971-BF96-DC37B0BE44E7}"/>
          </ac:spMkLst>
        </pc:spChg>
        <pc:spChg chg="del mod">
          <ac:chgData name="Jason  Mayberry" userId="cecd4e79-e9a6-45b1-a01a-f51df2288f6a" providerId="ADAL" clId="{87F60116-861F-41B0-94FE-2A4A1EA80725}" dt="2021-01-13T08:14:52.593" v="7620" actId="478"/>
          <ac:spMkLst>
            <pc:docMk/>
            <pc:sldMk cId="306933306" sldId="357"/>
            <ac:spMk id="37" creationId="{2C90CE69-6A25-40CB-97C0-4CC6DEE19806}"/>
          </ac:spMkLst>
        </pc:spChg>
        <pc:spChg chg="mod">
          <ac:chgData name="Jason  Mayberry" userId="cecd4e79-e9a6-45b1-a01a-f51df2288f6a" providerId="ADAL" clId="{87F60116-861F-41B0-94FE-2A4A1EA80725}" dt="2021-01-13T08:26:28.036" v="7781" actId="1076"/>
          <ac:spMkLst>
            <pc:docMk/>
            <pc:sldMk cId="306933306" sldId="357"/>
            <ac:spMk id="38" creationId="{F873FD8F-EA23-4148-B0E1-45A6ADA31B59}"/>
          </ac:spMkLst>
        </pc:spChg>
        <pc:spChg chg="mod">
          <ac:chgData name="Jason  Mayberry" userId="cecd4e79-e9a6-45b1-a01a-f51df2288f6a" providerId="ADAL" clId="{87F60116-861F-41B0-94FE-2A4A1EA80725}" dt="2021-01-13T08:26:28.036" v="7781" actId="1076"/>
          <ac:spMkLst>
            <pc:docMk/>
            <pc:sldMk cId="306933306" sldId="357"/>
            <ac:spMk id="39" creationId="{4CDE3CE8-11D9-4A82-BC22-6CD71C0EBD2B}"/>
          </ac:spMkLst>
        </pc:spChg>
        <pc:spChg chg="mod">
          <ac:chgData name="Jason  Mayberry" userId="cecd4e79-e9a6-45b1-a01a-f51df2288f6a" providerId="ADAL" clId="{87F60116-861F-41B0-94FE-2A4A1EA80725}" dt="2021-01-13T08:26:28.036" v="7781" actId="1076"/>
          <ac:spMkLst>
            <pc:docMk/>
            <pc:sldMk cId="306933306" sldId="357"/>
            <ac:spMk id="40" creationId="{71A28D4F-4928-4E2C-986C-E0A48CA96CFB}"/>
          </ac:spMkLst>
        </pc:spChg>
        <pc:spChg chg="mod">
          <ac:chgData name="Jason  Mayberry" userId="cecd4e79-e9a6-45b1-a01a-f51df2288f6a" providerId="ADAL" clId="{87F60116-861F-41B0-94FE-2A4A1EA80725}" dt="2021-01-13T08:26:28.036" v="7781" actId="1076"/>
          <ac:spMkLst>
            <pc:docMk/>
            <pc:sldMk cId="306933306" sldId="357"/>
            <ac:spMk id="41" creationId="{F8570238-525A-4396-BFD1-B204CFE8FE4B}"/>
          </ac:spMkLst>
        </pc:spChg>
        <pc:spChg chg="mod">
          <ac:chgData name="Jason  Mayberry" userId="cecd4e79-e9a6-45b1-a01a-f51df2288f6a" providerId="ADAL" clId="{87F60116-861F-41B0-94FE-2A4A1EA80725}" dt="2021-01-13T08:26:28.036" v="7781" actId="1076"/>
          <ac:spMkLst>
            <pc:docMk/>
            <pc:sldMk cId="306933306" sldId="357"/>
            <ac:spMk id="42" creationId="{1DBE2DE3-FBCE-431B-A974-487BA4A9AD41}"/>
          </ac:spMkLst>
        </pc:spChg>
        <pc:spChg chg="mod">
          <ac:chgData name="Jason  Mayberry" userId="cecd4e79-e9a6-45b1-a01a-f51df2288f6a" providerId="ADAL" clId="{87F60116-861F-41B0-94FE-2A4A1EA80725}" dt="2021-01-13T08:26:28.036" v="7781" actId="1076"/>
          <ac:spMkLst>
            <pc:docMk/>
            <pc:sldMk cId="306933306" sldId="357"/>
            <ac:spMk id="43" creationId="{2680B6E2-35A8-4529-A3DF-8A54AD4753A6}"/>
          </ac:spMkLst>
        </pc:spChg>
        <pc:spChg chg="add mod">
          <ac:chgData name="Jason  Mayberry" userId="cecd4e79-e9a6-45b1-a01a-f51df2288f6a" providerId="ADAL" clId="{87F60116-861F-41B0-94FE-2A4A1EA80725}" dt="2021-01-13T08:10:14.914" v="7337" actId="571"/>
          <ac:spMkLst>
            <pc:docMk/>
            <pc:sldMk cId="306933306" sldId="357"/>
            <ac:spMk id="44" creationId="{71C5F0A9-CB46-44E7-84CE-64313686D3C5}"/>
          </ac:spMkLst>
        </pc:spChg>
        <pc:spChg chg="add mod">
          <ac:chgData name="Jason  Mayberry" userId="cecd4e79-e9a6-45b1-a01a-f51df2288f6a" providerId="ADAL" clId="{87F60116-861F-41B0-94FE-2A4A1EA80725}" dt="2021-01-13T08:10:14.511" v="7336" actId="571"/>
          <ac:spMkLst>
            <pc:docMk/>
            <pc:sldMk cId="306933306" sldId="357"/>
            <ac:spMk id="45" creationId="{50A1F50A-BBD4-48B1-A852-BE6D829363DD}"/>
          </ac:spMkLst>
        </pc:spChg>
        <pc:spChg chg="add mod">
          <ac:chgData name="Jason  Mayberry" userId="cecd4e79-e9a6-45b1-a01a-f51df2288f6a" providerId="ADAL" clId="{87F60116-861F-41B0-94FE-2A4A1EA80725}" dt="2021-01-13T08:10:13.717" v="7335" actId="571"/>
          <ac:spMkLst>
            <pc:docMk/>
            <pc:sldMk cId="306933306" sldId="357"/>
            <ac:spMk id="46" creationId="{33349C91-48E4-4A76-B18D-3062F75B121C}"/>
          </ac:spMkLst>
        </pc:spChg>
        <pc:spChg chg="add mod">
          <ac:chgData name="Jason  Mayberry" userId="cecd4e79-e9a6-45b1-a01a-f51df2288f6a" providerId="ADAL" clId="{87F60116-861F-41B0-94FE-2A4A1EA80725}" dt="2021-01-13T08:10:13.431" v="7334" actId="571"/>
          <ac:spMkLst>
            <pc:docMk/>
            <pc:sldMk cId="306933306" sldId="357"/>
            <ac:spMk id="47" creationId="{EEEE4882-5480-49F9-98EE-AD46141EE2B1}"/>
          </ac:spMkLst>
        </pc:spChg>
        <pc:spChg chg="add mod">
          <ac:chgData name="Jason  Mayberry" userId="cecd4e79-e9a6-45b1-a01a-f51df2288f6a" providerId="ADAL" clId="{87F60116-861F-41B0-94FE-2A4A1EA80725}" dt="2021-01-13T08:10:13.431" v="7334" actId="571"/>
          <ac:spMkLst>
            <pc:docMk/>
            <pc:sldMk cId="306933306" sldId="357"/>
            <ac:spMk id="48" creationId="{2DFA48FD-292D-4B3A-A71D-5485BA1BA0B4}"/>
          </ac:spMkLst>
        </pc:spChg>
        <pc:spChg chg="add mod">
          <ac:chgData name="Jason  Mayberry" userId="cecd4e79-e9a6-45b1-a01a-f51df2288f6a" providerId="ADAL" clId="{87F60116-861F-41B0-94FE-2A4A1EA80725}" dt="2021-01-13T08:10:23.899" v="7339" actId="571"/>
          <ac:spMkLst>
            <pc:docMk/>
            <pc:sldMk cId="306933306" sldId="357"/>
            <ac:spMk id="49" creationId="{3F12E5E0-A5A5-4245-88D7-943D12C8DA24}"/>
          </ac:spMkLst>
        </pc:spChg>
        <pc:spChg chg="add mod">
          <ac:chgData name="Jason  Mayberry" userId="cecd4e79-e9a6-45b1-a01a-f51df2288f6a" providerId="ADAL" clId="{87F60116-861F-41B0-94FE-2A4A1EA80725}" dt="2021-01-13T08:10:23.899" v="7339" actId="571"/>
          <ac:spMkLst>
            <pc:docMk/>
            <pc:sldMk cId="306933306" sldId="357"/>
            <ac:spMk id="50" creationId="{BD4D5A09-F452-45EA-A463-927F55B07999}"/>
          </ac:spMkLst>
        </pc:spChg>
        <pc:spChg chg="add mod">
          <ac:chgData name="Jason  Mayberry" userId="cecd4e79-e9a6-45b1-a01a-f51df2288f6a" providerId="ADAL" clId="{87F60116-861F-41B0-94FE-2A4A1EA80725}" dt="2021-01-13T08:26:28.036" v="7781" actId="1076"/>
          <ac:spMkLst>
            <pc:docMk/>
            <pc:sldMk cId="306933306" sldId="357"/>
            <ac:spMk id="51" creationId="{FA37F814-6E8D-4064-AECF-7C99FBC39622}"/>
          </ac:spMkLst>
        </pc:spChg>
        <pc:spChg chg="add del mod">
          <ac:chgData name="Jason  Mayberry" userId="cecd4e79-e9a6-45b1-a01a-f51df2288f6a" providerId="ADAL" clId="{87F60116-861F-41B0-94FE-2A4A1EA80725}" dt="2021-01-13T08:10:41.823" v="7345" actId="478"/>
          <ac:spMkLst>
            <pc:docMk/>
            <pc:sldMk cId="306933306" sldId="357"/>
            <ac:spMk id="52" creationId="{1B03EB68-5ADE-45A3-AEDB-6C33BB355B5D}"/>
          </ac:spMkLst>
        </pc:spChg>
        <pc:spChg chg="add mod">
          <ac:chgData name="Jason  Mayberry" userId="cecd4e79-e9a6-45b1-a01a-f51df2288f6a" providerId="ADAL" clId="{87F60116-861F-41B0-94FE-2A4A1EA80725}" dt="2021-01-13T08:26:28.036" v="7781" actId="1076"/>
          <ac:spMkLst>
            <pc:docMk/>
            <pc:sldMk cId="306933306" sldId="357"/>
            <ac:spMk id="53" creationId="{D524B68A-CE0A-4B07-810A-8D83D6964079}"/>
          </ac:spMkLst>
        </pc:spChg>
        <pc:spChg chg="add mod">
          <ac:chgData name="Jason  Mayberry" userId="cecd4e79-e9a6-45b1-a01a-f51df2288f6a" providerId="ADAL" clId="{87F60116-861F-41B0-94FE-2A4A1EA80725}" dt="2021-01-13T08:26:28.036" v="7781" actId="1076"/>
          <ac:spMkLst>
            <pc:docMk/>
            <pc:sldMk cId="306933306" sldId="357"/>
            <ac:spMk id="54" creationId="{55863C6D-9A81-4EF5-BE87-E33B557399E0}"/>
          </ac:spMkLst>
        </pc:spChg>
        <pc:spChg chg="add del mod">
          <ac:chgData name="Jason  Mayberry" userId="cecd4e79-e9a6-45b1-a01a-f51df2288f6a" providerId="ADAL" clId="{87F60116-861F-41B0-94FE-2A4A1EA80725}" dt="2021-01-13T08:10:40.568" v="7344" actId="478"/>
          <ac:spMkLst>
            <pc:docMk/>
            <pc:sldMk cId="306933306" sldId="357"/>
            <ac:spMk id="55" creationId="{2944196E-8CA8-4FB5-8E9F-C982F127F384}"/>
          </ac:spMkLst>
        </pc:spChg>
        <pc:spChg chg="add mod">
          <ac:chgData name="Jason  Mayberry" userId="cecd4e79-e9a6-45b1-a01a-f51df2288f6a" providerId="ADAL" clId="{87F60116-861F-41B0-94FE-2A4A1EA80725}" dt="2021-01-13T08:26:28.036" v="7781" actId="1076"/>
          <ac:spMkLst>
            <pc:docMk/>
            <pc:sldMk cId="306933306" sldId="357"/>
            <ac:spMk id="56" creationId="{23CF89AF-EB04-4931-BBC0-DAB5087C4812}"/>
          </ac:spMkLst>
        </pc:spChg>
        <pc:spChg chg="add mod">
          <ac:chgData name="Jason  Mayberry" userId="cecd4e79-e9a6-45b1-a01a-f51df2288f6a" providerId="ADAL" clId="{87F60116-861F-41B0-94FE-2A4A1EA80725}" dt="2021-01-13T08:26:28.036" v="7781" actId="1076"/>
          <ac:spMkLst>
            <pc:docMk/>
            <pc:sldMk cId="306933306" sldId="357"/>
            <ac:spMk id="57" creationId="{9D5089BA-001F-4F9A-B2E0-D5C866AF0273}"/>
          </ac:spMkLst>
        </pc:spChg>
        <pc:spChg chg="add del mod">
          <ac:chgData name="Jason  Mayberry" userId="cecd4e79-e9a6-45b1-a01a-f51df2288f6a" providerId="ADAL" clId="{87F60116-861F-41B0-94FE-2A4A1EA80725}" dt="2021-01-13T08:10:39.072" v="7343" actId="478"/>
          <ac:spMkLst>
            <pc:docMk/>
            <pc:sldMk cId="306933306" sldId="357"/>
            <ac:spMk id="58" creationId="{8AC5FD7A-E219-4A66-8170-D1D17A7B7BF6}"/>
          </ac:spMkLst>
        </pc:spChg>
        <pc:spChg chg="add mod">
          <ac:chgData name="Jason  Mayberry" userId="cecd4e79-e9a6-45b1-a01a-f51df2288f6a" providerId="ADAL" clId="{87F60116-861F-41B0-94FE-2A4A1EA80725}" dt="2021-01-13T08:26:28.036" v="7781" actId="1076"/>
          <ac:spMkLst>
            <pc:docMk/>
            <pc:sldMk cId="306933306" sldId="357"/>
            <ac:spMk id="59" creationId="{9D1587D6-E2D8-42F8-ABC0-2D9CB06B18A3}"/>
          </ac:spMkLst>
        </pc:spChg>
        <pc:spChg chg="add mod">
          <ac:chgData name="Jason  Mayberry" userId="cecd4e79-e9a6-45b1-a01a-f51df2288f6a" providerId="ADAL" clId="{87F60116-861F-41B0-94FE-2A4A1EA80725}" dt="2021-01-13T08:11:02.336" v="7350" actId="571"/>
          <ac:spMkLst>
            <pc:docMk/>
            <pc:sldMk cId="306933306" sldId="357"/>
            <ac:spMk id="60" creationId="{5678891D-15E9-41C8-81B7-4B7305DF8BE0}"/>
          </ac:spMkLst>
        </pc:spChg>
        <pc:spChg chg="add mod">
          <ac:chgData name="Jason  Mayberry" userId="cecd4e79-e9a6-45b1-a01a-f51df2288f6a" providerId="ADAL" clId="{87F60116-861F-41B0-94FE-2A4A1EA80725}" dt="2021-01-13T08:26:28.036" v="7781" actId="1076"/>
          <ac:spMkLst>
            <pc:docMk/>
            <pc:sldMk cId="306933306" sldId="357"/>
            <ac:spMk id="61" creationId="{B057A23D-A38C-4796-B212-8C92E0CF7B1A}"/>
          </ac:spMkLst>
        </pc:spChg>
        <pc:spChg chg="add mod">
          <ac:chgData name="Jason  Mayberry" userId="cecd4e79-e9a6-45b1-a01a-f51df2288f6a" providerId="ADAL" clId="{87F60116-861F-41B0-94FE-2A4A1EA80725}" dt="2021-01-13T08:26:28.036" v="7781" actId="1076"/>
          <ac:spMkLst>
            <pc:docMk/>
            <pc:sldMk cId="306933306" sldId="357"/>
            <ac:spMk id="62" creationId="{85C1CBB5-28D4-41C5-B01A-35E4867FFDCB}"/>
          </ac:spMkLst>
        </pc:spChg>
        <pc:spChg chg="add mod">
          <ac:chgData name="Jason  Mayberry" userId="cecd4e79-e9a6-45b1-a01a-f51df2288f6a" providerId="ADAL" clId="{87F60116-861F-41B0-94FE-2A4A1EA80725}" dt="2021-01-13T08:26:28.036" v="7781" actId="1076"/>
          <ac:spMkLst>
            <pc:docMk/>
            <pc:sldMk cId="306933306" sldId="357"/>
            <ac:spMk id="63" creationId="{D84AE201-C3CB-40E5-862E-50BD272B2747}"/>
          </ac:spMkLst>
        </pc:spChg>
        <pc:spChg chg="add mod">
          <ac:chgData name="Jason  Mayberry" userId="cecd4e79-e9a6-45b1-a01a-f51df2288f6a" providerId="ADAL" clId="{87F60116-861F-41B0-94FE-2A4A1EA80725}" dt="2021-01-13T08:26:28.036" v="7781" actId="1076"/>
          <ac:spMkLst>
            <pc:docMk/>
            <pc:sldMk cId="306933306" sldId="357"/>
            <ac:spMk id="64" creationId="{50BA48E4-B921-42AA-9988-43D405ACAE42}"/>
          </ac:spMkLst>
        </pc:spChg>
        <pc:spChg chg="add mod">
          <ac:chgData name="Jason  Mayberry" userId="cecd4e79-e9a6-45b1-a01a-f51df2288f6a" providerId="ADAL" clId="{87F60116-861F-41B0-94FE-2A4A1EA80725}" dt="2021-01-13T08:26:28.036" v="7781" actId="1076"/>
          <ac:spMkLst>
            <pc:docMk/>
            <pc:sldMk cId="306933306" sldId="357"/>
            <ac:spMk id="65" creationId="{23D40BF8-B708-40A5-B994-795713A7DD36}"/>
          </ac:spMkLst>
        </pc:spChg>
        <pc:spChg chg="add mod">
          <ac:chgData name="Jason  Mayberry" userId="cecd4e79-e9a6-45b1-a01a-f51df2288f6a" providerId="ADAL" clId="{87F60116-861F-41B0-94FE-2A4A1EA80725}" dt="2021-01-13T08:26:28.036" v="7781" actId="1076"/>
          <ac:spMkLst>
            <pc:docMk/>
            <pc:sldMk cId="306933306" sldId="357"/>
            <ac:spMk id="66" creationId="{E8A8D695-2375-4131-9320-E8637BB65FE9}"/>
          </ac:spMkLst>
        </pc:spChg>
        <pc:spChg chg="add mod">
          <ac:chgData name="Jason  Mayberry" userId="cecd4e79-e9a6-45b1-a01a-f51df2288f6a" providerId="ADAL" clId="{87F60116-861F-41B0-94FE-2A4A1EA80725}" dt="2021-01-13T08:26:28.036" v="7781" actId="1076"/>
          <ac:spMkLst>
            <pc:docMk/>
            <pc:sldMk cId="306933306" sldId="357"/>
            <ac:spMk id="67" creationId="{D6C4CCF2-49B4-41AE-B2B2-F53D962B2795}"/>
          </ac:spMkLst>
        </pc:spChg>
        <pc:spChg chg="add mod">
          <ac:chgData name="Jason  Mayberry" userId="cecd4e79-e9a6-45b1-a01a-f51df2288f6a" providerId="ADAL" clId="{87F60116-861F-41B0-94FE-2A4A1EA80725}" dt="2021-01-13T08:26:28.036" v="7781" actId="1076"/>
          <ac:spMkLst>
            <pc:docMk/>
            <pc:sldMk cId="306933306" sldId="357"/>
            <ac:spMk id="68" creationId="{21AF9E25-FA78-4706-AFDD-1326B531C4CC}"/>
          </ac:spMkLst>
        </pc:spChg>
        <pc:spChg chg="add mod">
          <ac:chgData name="Jason  Mayberry" userId="cecd4e79-e9a6-45b1-a01a-f51df2288f6a" providerId="ADAL" clId="{87F60116-861F-41B0-94FE-2A4A1EA80725}" dt="2021-01-13T08:13:21.758" v="7613" actId="571"/>
          <ac:spMkLst>
            <pc:docMk/>
            <pc:sldMk cId="306933306" sldId="357"/>
            <ac:spMk id="69" creationId="{102367F4-200A-49FB-96B4-1A5B3B484BB7}"/>
          </ac:spMkLst>
        </pc:spChg>
        <pc:spChg chg="add mod">
          <ac:chgData name="Jason  Mayberry" userId="cecd4e79-e9a6-45b1-a01a-f51df2288f6a" providerId="ADAL" clId="{87F60116-861F-41B0-94FE-2A4A1EA80725}" dt="2021-01-13T08:26:28.036" v="7781" actId="1076"/>
          <ac:spMkLst>
            <pc:docMk/>
            <pc:sldMk cId="306933306" sldId="357"/>
            <ac:spMk id="70" creationId="{B1294994-12FF-47D6-BDC3-722060BB9787}"/>
          </ac:spMkLst>
        </pc:spChg>
        <pc:spChg chg="add mod">
          <ac:chgData name="Jason  Mayberry" userId="cecd4e79-e9a6-45b1-a01a-f51df2288f6a" providerId="ADAL" clId="{87F60116-861F-41B0-94FE-2A4A1EA80725}" dt="2021-01-13T08:26:28.036" v="7781" actId="1076"/>
          <ac:spMkLst>
            <pc:docMk/>
            <pc:sldMk cId="306933306" sldId="357"/>
            <ac:spMk id="71" creationId="{6191BC00-33D2-4974-9221-220BEEB9C529}"/>
          </ac:spMkLst>
        </pc:spChg>
        <pc:spChg chg="add mod">
          <ac:chgData name="Jason  Mayberry" userId="cecd4e79-e9a6-45b1-a01a-f51df2288f6a" providerId="ADAL" clId="{87F60116-861F-41B0-94FE-2A4A1EA80725}" dt="2021-01-13T08:26:28.036" v="7781" actId="1076"/>
          <ac:spMkLst>
            <pc:docMk/>
            <pc:sldMk cId="306933306" sldId="357"/>
            <ac:spMk id="72" creationId="{7AE0040B-FB30-4CFC-80D0-AE64010EAFF1}"/>
          </ac:spMkLst>
        </pc:spChg>
        <pc:spChg chg="add mod">
          <ac:chgData name="Jason  Mayberry" userId="cecd4e79-e9a6-45b1-a01a-f51df2288f6a" providerId="ADAL" clId="{87F60116-861F-41B0-94FE-2A4A1EA80725}" dt="2021-01-13T08:26:28.036" v="7781" actId="1076"/>
          <ac:spMkLst>
            <pc:docMk/>
            <pc:sldMk cId="306933306" sldId="357"/>
            <ac:spMk id="73" creationId="{AB971DA7-582B-4778-BEF4-70E2101E4F84}"/>
          </ac:spMkLst>
        </pc:spChg>
        <pc:spChg chg="add mod">
          <ac:chgData name="Jason  Mayberry" userId="cecd4e79-e9a6-45b1-a01a-f51df2288f6a" providerId="ADAL" clId="{87F60116-861F-41B0-94FE-2A4A1EA80725}" dt="2021-01-13T08:26:28.036" v="7781" actId="1076"/>
          <ac:spMkLst>
            <pc:docMk/>
            <pc:sldMk cId="306933306" sldId="357"/>
            <ac:spMk id="74" creationId="{A53DCAAA-4409-4555-84EA-1076EAFE2186}"/>
          </ac:spMkLst>
        </pc:spChg>
        <pc:spChg chg="del mod topLvl">
          <ac:chgData name="Jason  Mayberry" userId="cecd4e79-e9a6-45b1-a01a-f51df2288f6a" providerId="ADAL" clId="{87F60116-861F-41B0-94FE-2A4A1EA80725}" dt="2021-01-13T08:19:56.097" v="7669" actId="478"/>
          <ac:spMkLst>
            <pc:docMk/>
            <pc:sldMk cId="306933306" sldId="357"/>
            <ac:spMk id="76" creationId="{4D879F95-134E-43C8-904A-4F26C089001C}"/>
          </ac:spMkLst>
        </pc:spChg>
        <pc:spChg chg="del mod topLvl">
          <ac:chgData name="Jason  Mayberry" userId="cecd4e79-e9a6-45b1-a01a-f51df2288f6a" providerId="ADAL" clId="{87F60116-861F-41B0-94FE-2A4A1EA80725}" dt="2021-01-13T08:19:56.097" v="7669" actId="478"/>
          <ac:spMkLst>
            <pc:docMk/>
            <pc:sldMk cId="306933306" sldId="357"/>
            <ac:spMk id="77" creationId="{604447D6-8596-41CE-B47C-D1500B38DB08}"/>
          </ac:spMkLst>
        </pc:spChg>
        <pc:spChg chg="del mod topLvl">
          <ac:chgData name="Jason  Mayberry" userId="cecd4e79-e9a6-45b1-a01a-f51df2288f6a" providerId="ADAL" clId="{87F60116-861F-41B0-94FE-2A4A1EA80725}" dt="2021-01-13T08:19:56.097" v="7669" actId="478"/>
          <ac:spMkLst>
            <pc:docMk/>
            <pc:sldMk cId="306933306" sldId="357"/>
            <ac:spMk id="78" creationId="{6F69798F-A269-4C54-8304-9B2BBA2625A6}"/>
          </ac:spMkLst>
        </pc:spChg>
        <pc:spChg chg="del mod topLvl">
          <ac:chgData name="Jason  Mayberry" userId="cecd4e79-e9a6-45b1-a01a-f51df2288f6a" providerId="ADAL" clId="{87F60116-861F-41B0-94FE-2A4A1EA80725}" dt="2021-01-13T08:19:56.097" v="7669" actId="478"/>
          <ac:spMkLst>
            <pc:docMk/>
            <pc:sldMk cId="306933306" sldId="357"/>
            <ac:spMk id="79" creationId="{A858BAAA-441A-46F9-BB0D-E3DB6C1DD54A}"/>
          </ac:spMkLst>
        </pc:spChg>
        <pc:spChg chg="del mod topLvl">
          <ac:chgData name="Jason  Mayberry" userId="cecd4e79-e9a6-45b1-a01a-f51df2288f6a" providerId="ADAL" clId="{87F60116-861F-41B0-94FE-2A4A1EA80725}" dt="2021-01-13T08:19:56.097" v="7669" actId="478"/>
          <ac:spMkLst>
            <pc:docMk/>
            <pc:sldMk cId="306933306" sldId="357"/>
            <ac:spMk id="80" creationId="{136D0037-7EA4-4714-86AA-D364488EA118}"/>
          </ac:spMkLst>
        </pc:spChg>
        <pc:spChg chg="del mod topLvl">
          <ac:chgData name="Jason  Mayberry" userId="cecd4e79-e9a6-45b1-a01a-f51df2288f6a" providerId="ADAL" clId="{87F60116-861F-41B0-94FE-2A4A1EA80725}" dt="2021-01-13T08:19:56.097" v="7669" actId="478"/>
          <ac:spMkLst>
            <pc:docMk/>
            <pc:sldMk cId="306933306" sldId="357"/>
            <ac:spMk id="81" creationId="{6D92EDB9-D2A1-42BF-B606-B2A4D962BD52}"/>
          </ac:spMkLst>
        </pc:spChg>
        <pc:spChg chg="del mod topLvl">
          <ac:chgData name="Jason  Mayberry" userId="cecd4e79-e9a6-45b1-a01a-f51df2288f6a" providerId="ADAL" clId="{87F60116-861F-41B0-94FE-2A4A1EA80725}" dt="2021-01-13T08:19:56.097" v="7669" actId="478"/>
          <ac:spMkLst>
            <pc:docMk/>
            <pc:sldMk cId="306933306" sldId="357"/>
            <ac:spMk id="82" creationId="{C2481676-A25A-4715-9FCC-C9D6DD2AE3F4}"/>
          </ac:spMkLst>
        </pc:spChg>
        <pc:spChg chg="del mod topLvl">
          <ac:chgData name="Jason  Mayberry" userId="cecd4e79-e9a6-45b1-a01a-f51df2288f6a" providerId="ADAL" clId="{87F60116-861F-41B0-94FE-2A4A1EA80725}" dt="2021-01-13T08:19:56.097" v="7669" actId="478"/>
          <ac:spMkLst>
            <pc:docMk/>
            <pc:sldMk cId="306933306" sldId="357"/>
            <ac:spMk id="83" creationId="{A6772079-67E1-4972-AED1-C2CE44617F60}"/>
          </ac:spMkLst>
        </pc:spChg>
        <pc:spChg chg="del mod topLvl">
          <ac:chgData name="Jason  Mayberry" userId="cecd4e79-e9a6-45b1-a01a-f51df2288f6a" providerId="ADAL" clId="{87F60116-861F-41B0-94FE-2A4A1EA80725}" dt="2021-01-13T08:19:56.097" v="7669" actId="478"/>
          <ac:spMkLst>
            <pc:docMk/>
            <pc:sldMk cId="306933306" sldId="357"/>
            <ac:spMk id="84" creationId="{C730F335-4F73-43B5-84D5-7078062FACE0}"/>
          </ac:spMkLst>
        </pc:spChg>
        <pc:spChg chg="del mod topLvl">
          <ac:chgData name="Jason  Mayberry" userId="cecd4e79-e9a6-45b1-a01a-f51df2288f6a" providerId="ADAL" clId="{87F60116-861F-41B0-94FE-2A4A1EA80725}" dt="2021-01-13T08:19:56.097" v="7669" actId="478"/>
          <ac:spMkLst>
            <pc:docMk/>
            <pc:sldMk cId="306933306" sldId="357"/>
            <ac:spMk id="85" creationId="{EAF12855-0F68-45E8-80F6-87A7B8D2565F}"/>
          </ac:spMkLst>
        </pc:spChg>
        <pc:spChg chg="del mod topLvl">
          <ac:chgData name="Jason  Mayberry" userId="cecd4e79-e9a6-45b1-a01a-f51df2288f6a" providerId="ADAL" clId="{87F60116-861F-41B0-94FE-2A4A1EA80725}" dt="2021-01-13T08:19:56.097" v="7669" actId="478"/>
          <ac:spMkLst>
            <pc:docMk/>
            <pc:sldMk cId="306933306" sldId="357"/>
            <ac:spMk id="86" creationId="{CE1DD14B-D421-4ECB-80D2-5500C8B0E85B}"/>
          </ac:spMkLst>
        </pc:spChg>
        <pc:spChg chg="del mod topLvl">
          <ac:chgData name="Jason  Mayberry" userId="cecd4e79-e9a6-45b1-a01a-f51df2288f6a" providerId="ADAL" clId="{87F60116-861F-41B0-94FE-2A4A1EA80725}" dt="2021-01-13T08:19:56.097" v="7669" actId="478"/>
          <ac:spMkLst>
            <pc:docMk/>
            <pc:sldMk cId="306933306" sldId="357"/>
            <ac:spMk id="87" creationId="{D9291FCF-8390-47F6-84B2-EAA714571067}"/>
          </ac:spMkLst>
        </pc:spChg>
        <pc:spChg chg="del mod topLvl">
          <ac:chgData name="Jason  Mayberry" userId="cecd4e79-e9a6-45b1-a01a-f51df2288f6a" providerId="ADAL" clId="{87F60116-861F-41B0-94FE-2A4A1EA80725}" dt="2021-01-13T08:19:56.097" v="7669" actId="478"/>
          <ac:spMkLst>
            <pc:docMk/>
            <pc:sldMk cId="306933306" sldId="357"/>
            <ac:spMk id="88" creationId="{B202D4F4-29B0-4673-A94F-373B02AE9A74}"/>
          </ac:spMkLst>
        </pc:spChg>
        <pc:spChg chg="del mod topLvl">
          <ac:chgData name="Jason  Mayberry" userId="cecd4e79-e9a6-45b1-a01a-f51df2288f6a" providerId="ADAL" clId="{87F60116-861F-41B0-94FE-2A4A1EA80725}" dt="2021-01-13T08:19:56.097" v="7669" actId="478"/>
          <ac:spMkLst>
            <pc:docMk/>
            <pc:sldMk cId="306933306" sldId="357"/>
            <ac:spMk id="89" creationId="{3D3AC9A3-6FBB-458E-A806-099B7DA43C43}"/>
          </ac:spMkLst>
        </pc:spChg>
        <pc:spChg chg="del mod topLvl">
          <ac:chgData name="Jason  Mayberry" userId="cecd4e79-e9a6-45b1-a01a-f51df2288f6a" providerId="ADAL" clId="{87F60116-861F-41B0-94FE-2A4A1EA80725}" dt="2021-01-13T08:19:56.097" v="7669" actId="478"/>
          <ac:spMkLst>
            <pc:docMk/>
            <pc:sldMk cId="306933306" sldId="357"/>
            <ac:spMk id="90" creationId="{A17A4A51-BF79-46AE-80F5-EDBD7E58E806}"/>
          </ac:spMkLst>
        </pc:spChg>
        <pc:spChg chg="del mod topLvl">
          <ac:chgData name="Jason  Mayberry" userId="cecd4e79-e9a6-45b1-a01a-f51df2288f6a" providerId="ADAL" clId="{87F60116-861F-41B0-94FE-2A4A1EA80725}" dt="2021-01-13T08:19:56.097" v="7669" actId="478"/>
          <ac:spMkLst>
            <pc:docMk/>
            <pc:sldMk cId="306933306" sldId="357"/>
            <ac:spMk id="91" creationId="{3771D7A2-71FA-40DC-8F3F-8B5E05B90B19}"/>
          </ac:spMkLst>
        </pc:spChg>
        <pc:spChg chg="del mod topLvl">
          <ac:chgData name="Jason  Mayberry" userId="cecd4e79-e9a6-45b1-a01a-f51df2288f6a" providerId="ADAL" clId="{87F60116-861F-41B0-94FE-2A4A1EA80725}" dt="2021-01-13T08:19:56.097" v="7669" actId="478"/>
          <ac:spMkLst>
            <pc:docMk/>
            <pc:sldMk cId="306933306" sldId="357"/>
            <ac:spMk id="92" creationId="{496458E3-85B8-4632-B957-00ECF14AD4B4}"/>
          </ac:spMkLst>
        </pc:spChg>
        <pc:spChg chg="del mod topLvl">
          <ac:chgData name="Jason  Mayberry" userId="cecd4e79-e9a6-45b1-a01a-f51df2288f6a" providerId="ADAL" clId="{87F60116-861F-41B0-94FE-2A4A1EA80725}" dt="2021-01-13T08:19:56.097" v="7669" actId="478"/>
          <ac:spMkLst>
            <pc:docMk/>
            <pc:sldMk cId="306933306" sldId="357"/>
            <ac:spMk id="93" creationId="{55FCD180-17F2-4BDF-A1E1-E64363899EC1}"/>
          </ac:spMkLst>
        </pc:spChg>
        <pc:spChg chg="del mod topLvl">
          <ac:chgData name="Jason  Mayberry" userId="cecd4e79-e9a6-45b1-a01a-f51df2288f6a" providerId="ADAL" clId="{87F60116-861F-41B0-94FE-2A4A1EA80725}" dt="2021-01-13T08:19:56.097" v="7669" actId="478"/>
          <ac:spMkLst>
            <pc:docMk/>
            <pc:sldMk cId="306933306" sldId="357"/>
            <ac:spMk id="94" creationId="{8A814AC6-7460-4449-A4A6-394EBBC92C87}"/>
          </ac:spMkLst>
        </pc:spChg>
        <pc:spChg chg="del mod topLvl">
          <ac:chgData name="Jason  Mayberry" userId="cecd4e79-e9a6-45b1-a01a-f51df2288f6a" providerId="ADAL" clId="{87F60116-861F-41B0-94FE-2A4A1EA80725}" dt="2021-01-13T08:19:56.097" v="7669" actId="478"/>
          <ac:spMkLst>
            <pc:docMk/>
            <pc:sldMk cId="306933306" sldId="357"/>
            <ac:spMk id="95" creationId="{C0563816-5E0E-499E-84AD-B850567DAD3D}"/>
          </ac:spMkLst>
        </pc:spChg>
        <pc:spChg chg="del mod topLvl">
          <ac:chgData name="Jason  Mayberry" userId="cecd4e79-e9a6-45b1-a01a-f51df2288f6a" providerId="ADAL" clId="{87F60116-861F-41B0-94FE-2A4A1EA80725}" dt="2021-01-13T08:19:56.097" v="7669" actId="478"/>
          <ac:spMkLst>
            <pc:docMk/>
            <pc:sldMk cId="306933306" sldId="357"/>
            <ac:spMk id="96" creationId="{62EA911E-FBB0-4A04-88E6-5C0D7F4B03A3}"/>
          </ac:spMkLst>
        </pc:spChg>
        <pc:spChg chg="del mod topLvl">
          <ac:chgData name="Jason  Mayberry" userId="cecd4e79-e9a6-45b1-a01a-f51df2288f6a" providerId="ADAL" clId="{87F60116-861F-41B0-94FE-2A4A1EA80725}" dt="2021-01-13T08:19:56.097" v="7669" actId="478"/>
          <ac:spMkLst>
            <pc:docMk/>
            <pc:sldMk cId="306933306" sldId="357"/>
            <ac:spMk id="97" creationId="{5F18E694-AC21-4768-AC9A-4878F4C57085}"/>
          </ac:spMkLst>
        </pc:spChg>
        <pc:spChg chg="del mod topLvl">
          <ac:chgData name="Jason  Mayberry" userId="cecd4e79-e9a6-45b1-a01a-f51df2288f6a" providerId="ADAL" clId="{87F60116-861F-41B0-94FE-2A4A1EA80725}" dt="2021-01-13T08:19:56.097" v="7669" actId="478"/>
          <ac:spMkLst>
            <pc:docMk/>
            <pc:sldMk cId="306933306" sldId="357"/>
            <ac:spMk id="98" creationId="{D6936DB5-F8E5-4B79-9413-6484D4E9BFBD}"/>
          </ac:spMkLst>
        </pc:spChg>
        <pc:spChg chg="del mod topLvl">
          <ac:chgData name="Jason  Mayberry" userId="cecd4e79-e9a6-45b1-a01a-f51df2288f6a" providerId="ADAL" clId="{87F60116-861F-41B0-94FE-2A4A1EA80725}" dt="2021-01-13T08:19:56.097" v="7669" actId="478"/>
          <ac:spMkLst>
            <pc:docMk/>
            <pc:sldMk cId="306933306" sldId="357"/>
            <ac:spMk id="99" creationId="{2A7937C9-100F-4F4A-B5F7-5175A6A7135C}"/>
          </ac:spMkLst>
        </pc:spChg>
        <pc:spChg chg="del mod topLvl">
          <ac:chgData name="Jason  Mayberry" userId="cecd4e79-e9a6-45b1-a01a-f51df2288f6a" providerId="ADAL" clId="{87F60116-861F-41B0-94FE-2A4A1EA80725}" dt="2021-01-13T08:19:56.097" v="7669" actId="478"/>
          <ac:spMkLst>
            <pc:docMk/>
            <pc:sldMk cId="306933306" sldId="357"/>
            <ac:spMk id="100" creationId="{26512AB1-D6C8-452E-B0B0-2D133B517901}"/>
          </ac:spMkLst>
        </pc:spChg>
        <pc:spChg chg="del mod topLvl">
          <ac:chgData name="Jason  Mayberry" userId="cecd4e79-e9a6-45b1-a01a-f51df2288f6a" providerId="ADAL" clId="{87F60116-861F-41B0-94FE-2A4A1EA80725}" dt="2021-01-13T08:19:56.097" v="7669" actId="478"/>
          <ac:spMkLst>
            <pc:docMk/>
            <pc:sldMk cId="306933306" sldId="357"/>
            <ac:spMk id="101" creationId="{149F2079-28B0-488A-B7AC-A8B13245752C}"/>
          </ac:spMkLst>
        </pc:spChg>
        <pc:spChg chg="del mod topLvl">
          <ac:chgData name="Jason  Mayberry" userId="cecd4e79-e9a6-45b1-a01a-f51df2288f6a" providerId="ADAL" clId="{87F60116-861F-41B0-94FE-2A4A1EA80725}" dt="2021-01-13T08:19:56.097" v="7669" actId="478"/>
          <ac:spMkLst>
            <pc:docMk/>
            <pc:sldMk cId="306933306" sldId="357"/>
            <ac:spMk id="102" creationId="{001F5F5F-2B7E-452F-9EFF-6BF4DEC07BFD}"/>
          </ac:spMkLst>
        </pc:spChg>
        <pc:spChg chg="add mod">
          <ac:chgData name="Jason  Mayberry" userId="cecd4e79-e9a6-45b1-a01a-f51df2288f6a" providerId="ADAL" clId="{87F60116-861F-41B0-94FE-2A4A1EA80725}" dt="2021-01-13T08:34:24.420" v="8286" actId="1076"/>
          <ac:spMkLst>
            <pc:docMk/>
            <pc:sldMk cId="306933306" sldId="357"/>
            <ac:spMk id="103" creationId="{5F08071E-B9D4-40E4-9A0B-423B3CE05F30}"/>
          </ac:spMkLst>
        </pc:spChg>
        <pc:spChg chg="add mod">
          <ac:chgData name="Jason  Mayberry" userId="cecd4e79-e9a6-45b1-a01a-f51df2288f6a" providerId="ADAL" clId="{87F60116-861F-41B0-94FE-2A4A1EA80725}" dt="2021-01-13T08:34:24.420" v="8286" actId="1076"/>
          <ac:spMkLst>
            <pc:docMk/>
            <pc:sldMk cId="306933306" sldId="357"/>
            <ac:spMk id="104" creationId="{2406D4F3-1CFF-4290-A049-9B9BC3148053}"/>
          </ac:spMkLst>
        </pc:spChg>
        <pc:spChg chg="add mod">
          <ac:chgData name="Jason  Mayberry" userId="cecd4e79-e9a6-45b1-a01a-f51df2288f6a" providerId="ADAL" clId="{87F60116-861F-41B0-94FE-2A4A1EA80725}" dt="2021-01-13T08:34:24.420" v="8286" actId="1076"/>
          <ac:spMkLst>
            <pc:docMk/>
            <pc:sldMk cId="306933306" sldId="357"/>
            <ac:spMk id="105" creationId="{77DBCE6F-F4F6-4D17-A81F-7BC7346D5B5E}"/>
          </ac:spMkLst>
        </pc:spChg>
        <pc:spChg chg="add mod">
          <ac:chgData name="Jason  Mayberry" userId="cecd4e79-e9a6-45b1-a01a-f51df2288f6a" providerId="ADAL" clId="{87F60116-861F-41B0-94FE-2A4A1EA80725}" dt="2021-01-13T08:34:24.420" v="8286" actId="1076"/>
          <ac:spMkLst>
            <pc:docMk/>
            <pc:sldMk cId="306933306" sldId="357"/>
            <ac:spMk id="106" creationId="{C4154A3B-DB98-4AD3-A1B8-B74499D69477}"/>
          </ac:spMkLst>
        </pc:spChg>
        <pc:spChg chg="add mod">
          <ac:chgData name="Jason  Mayberry" userId="cecd4e79-e9a6-45b1-a01a-f51df2288f6a" providerId="ADAL" clId="{87F60116-861F-41B0-94FE-2A4A1EA80725}" dt="2021-01-13T08:34:24.420" v="8286" actId="1076"/>
          <ac:spMkLst>
            <pc:docMk/>
            <pc:sldMk cId="306933306" sldId="357"/>
            <ac:spMk id="109" creationId="{A1BB0232-4F16-4089-B6CF-1539B42979F1}"/>
          </ac:spMkLst>
        </pc:spChg>
        <pc:spChg chg="add mod">
          <ac:chgData name="Jason  Mayberry" userId="cecd4e79-e9a6-45b1-a01a-f51df2288f6a" providerId="ADAL" clId="{87F60116-861F-41B0-94FE-2A4A1EA80725}" dt="2021-01-13T08:16:00.819" v="7633" actId="571"/>
          <ac:spMkLst>
            <pc:docMk/>
            <pc:sldMk cId="306933306" sldId="357"/>
            <ac:spMk id="110" creationId="{A0145F62-DC28-4F7F-9D4E-FA11EA9C6B5A}"/>
          </ac:spMkLst>
        </pc:spChg>
        <pc:spChg chg="add del mod">
          <ac:chgData name="Jason  Mayberry" userId="cecd4e79-e9a6-45b1-a01a-f51df2288f6a" providerId="ADAL" clId="{87F60116-861F-41B0-94FE-2A4A1EA80725}" dt="2021-01-13T08:16:32.434" v="7637" actId="478"/>
          <ac:spMkLst>
            <pc:docMk/>
            <pc:sldMk cId="306933306" sldId="357"/>
            <ac:spMk id="111" creationId="{422CC12A-AD54-441D-B9FA-4072D8210428}"/>
          </ac:spMkLst>
        </pc:spChg>
        <pc:spChg chg="add del mod">
          <ac:chgData name="Jason  Mayberry" userId="cecd4e79-e9a6-45b1-a01a-f51df2288f6a" providerId="ADAL" clId="{87F60116-861F-41B0-94FE-2A4A1EA80725}" dt="2021-01-13T08:16:32.434" v="7637" actId="478"/>
          <ac:spMkLst>
            <pc:docMk/>
            <pc:sldMk cId="306933306" sldId="357"/>
            <ac:spMk id="112" creationId="{D1F44982-A31B-4426-A75F-464EF5751D17}"/>
          </ac:spMkLst>
        </pc:spChg>
        <pc:spChg chg="add del mod">
          <ac:chgData name="Jason  Mayberry" userId="cecd4e79-e9a6-45b1-a01a-f51df2288f6a" providerId="ADAL" clId="{87F60116-861F-41B0-94FE-2A4A1EA80725}" dt="2021-01-13T08:16:32.434" v="7637" actId="478"/>
          <ac:spMkLst>
            <pc:docMk/>
            <pc:sldMk cId="306933306" sldId="357"/>
            <ac:spMk id="113" creationId="{D166090D-953B-4ABB-9F80-908D37A0EB41}"/>
          </ac:spMkLst>
        </pc:spChg>
        <pc:spChg chg="add del mod">
          <ac:chgData name="Jason  Mayberry" userId="cecd4e79-e9a6-45b1-a01a-f51df2288f6a" providerId="ADAL" clId="{87F60116-861F-41B0-94FE-2A4A1EA80725}" dt="2021-01-13T08:16:32.434" v="7637" actId="478"/>
          <ac:spMkLst>
            <pc:docMk/>
            <pc:sldMk cId="306933306" sldId="357"/>
            <ac:spMk id="114" creationId="{414CAFD0-A509-4CC5-9DD9-F1A9F10F56B4}"/>
          </ac:spMkLst>
        </pc:spChg>
        <pc:spChg chg="add del mod">
          <ac:chgData name="Jason  Mayberry" userId="cecd4e79-e9a6-45b1-a01a-f51df2288f6a" providerId="ADAL" clId="{87F60116-861F-41B0-94FE-2A4A1EA80725}" dt="2021-01-13T08:16:32.434" v="7637" actId="478"/>
          <ac:spMkLst>
            <pc:docMk/>
            <pc:sldMk cId="306933306" sldId="357"/>
            <ac:spMk id="115" creationId="{2CDD14B1-7733-4AF2-9C8D-B115899BBDAB}"/>
          </ac:spMkLst>
        </pc:spChg>
        <pc:spChg chg="add del mod">
          <ac:chgData name="Jason  Mayberry" userId="cecd4e79-e9a6-45b1-a01a-f51df2288f6a" providerId="ADAL" clId="{87F60116-861F-41B0-94FE-2A4A1EA80725}" dt="2021-01-13T08:16:32.434" v="7637" actId="478"/>
          <ac:spMkLst>
            <pc:docMk/>
            <pc:sldMk cId="306933306" sldId="357"/>
            <ac:spMk id="116" creationId="{4D0F92C0-B96D-497D-92FD-B16653033C7D}"/>
          </ac:spMkLst>
        </pc:spChg>
        <pc:spChg chg="add mod">
          <ac:chgData name="Jason  Mayberry" userId="cecd4e79-e9a6-45b1-a01a-f51df2288f6a" providerId="ADAL" clId="{87F60116-861F-41B0-94FE-2A4A1EA80725}" dt="2021-01-13T08:34:24.420" v="8286" actId="1076"/>
          <ac:spMkLst>
            <pc:docMk/>
            <pc:sldMk cId="306933306" sldId="357"/>
            <ac:spMk id="117" creationId="{C41AE767-361B-4C41-BB4F-A9D965B63F48}"/>
          </ac:spMkLst>
        </pc:spChg>
        <pc:spChg chg="add mod">
          <ac:chgData name="Jason  Mayberry" userId="cecd4e79-e9a6-45b1-a01a-f51df2288f6a" providerId="ADAL" clId="{87F60116-861F-41B0-94FE-2A4A1EA80725}" dt="2021-01-13T08:34:24.420" v="8286" actId="1076"/>
          <ac:spMkLst>
            <pc:docMk/>
            <pc:sldMk cId="306933306" sldId="357"/>
            <ac:spMk id="118" creationId="{7D736E5E-9EFF-43F3-8E67-9081249FED37}"/>
          </ac:spMkLst>
        </pc:spChg>
        <pc:spChg chg="add mod">
          <ac:chgData name="Jason  Mayberry" userId="cecd4e79-e9a6-45b1-a01a-f51df2288f6a" providerId="ADAL" clId="{87F60116-861F-41B0-94FE-2A4A1EA80725}" dt="2021-01-13T08:34:24.420" v="8286" actId="1076"/>
          <ac:spMkLst>
            <pc:docMk/>
            <pc:sldMk cId="306933306" sldId="357"/>
            <ac:spMk id="119" creationId="{D92BA5BD-3DA4-4311-AE2F-86FA2B52D21C}"/>
          </ac:spMkLst>
        </pc:spChg>
        <pc:spChg chg="add mod">
          <ac:chgData name="Jason  Mayberry" userId="cecd4e79-e9a6-45b1-a01a-f51df2288f6a" providerId="ADAL" clId="{87F60116-861F-41B0-94FE-2A4A1EA80725}" dt="2021-01-13T08:34:24.420" v="8286" actId="1076"/>
          <ac:spMkLst>
            <pc:docMk/>
            <pc:sldMk cId="306933306" sldId="357"/>
            <ac:spMk id="120" creationId="{E0CA3FF3-010C-4375-B31C-B9C4801A32F4}"/>
          </ac:spMkLst>
        </pc:spChg>
        <pc:spChg chg="add mod">
          <ac:chgData name="Jason  Mayberry" userId="cecd4e79-e9a6-45b1-a01a-f51df2288f6a" providerId="ADAL" clId="{87F60116-861F-41B0-94FE-2A4A1EA80725}" dt="2021-01-13T08:34:24.420" v="8286" actId="1076"/>
          <ac:spMkLst>
            <pc:docMk/>
            <pc:sldMk cId="306933306" sldId="357"/>
            <ac:spMk id="121" creationId="{F66A1148-F6D0-4213-BBCF-127E1A69D764}"/>
          </ac:spMkLst>
        </pc:spChg>
        <pc:spChg chg="add mod">
          <ac:chgData name="Jason  Mayberry" userId="cecd4e79-e9a6-45b1-a01a-f51df2288f6a" providerId="ADAL" clId="{87F60116-861F-41B0-94FE-2A4A1EA80725}" dt="2021-01-13T08:34:24.420" v="8286" actId="1076"/>
          <ac:spMkLst>
            <pc:docMk/>
            <pc:sldMk cId="306933306" sldId="357"/>
            <ac:spMk id="122" creationId="{0EAC8660-E2E0-4392-8BE5-05B8798DF8FB}"/>
          </ac:spMkLst>
        </pc:spChg>
        <pc:spChg chg="add mod">
          <ac:chgData name="Jason  Mayberry" userId="cecd4e79-e9a6-45b1-a01a-f51df2288f6a" providerId="ADAL" clId="{87F60116-861F-41B0-94FE-2A4A1EA80725}" dt="2021-01-13T08:34:24.420" v="8286" actId="1076"/>
          <ac:spMkLst>
            <pc:docMk/>
            <pc:sldMk cId="306933306" sldId="357"/>
            <ac:spMk id="123" creationId="{47703896-C774-4786-B760-12E5A81685FD}"/>
          </ac:spMkLst>
        </pc:spChg>
        <pc:spChg chg="add mod">
          <ac:chgData name="Jason  Mayberry" userId="cecd4e79-e9a6-45b1-a01a-f51df2288f6a" providerId="ADAL" clId="{87F60116-861F-41B0-94FE-2A4A1EA80725}" dt="2021-01-13T08:34:24.420" v="8286" actId="1076"/>
          <ac:spMkLst>
            <pc:docMk/>
            <pc:sldMk cId="306933306" sldId="357"/>
            <ac:spMk id="124" creationId="{1EA29B09-9423-4677-A8A0-C38766A52838}"/>
          </ac:spMkLst>
        </pc:spChg>
        <pc:spChg chg="add mod">
          <ac:chgData name="Jason  Mayberry" userId="cecd4e79-e9a6-45b1-a01a-f51df2288f6a" providerId="ADAL" clId="{87F60116-861F-41B0-94FE-2A4A1EA80725}" dt="2021-01-13T08:34:24.420" v="8286" actId="1076"/>
          <ac:spMkLst>
            <pc:docMk/>
            <pc:sldMk cId="306933306" sldId="357"/>
            <ac:spMk id="125" creationId="{F8D70789-0499-4AD6-B489-EC42763463F3}"/>
          </ac:spMkLst>
        </pc:spChg>
        <pc:spChg chg="add mod">
          <ac:chgData name="Jason  Mayberry" userId="cecd4e79-e9a6-45b1-a01a-f51df2288f6a" providerId="ADAL" clId="{87F60116-861F-41B0-94FE-2A4A1EA80725}" dt="2021-01-13T08:34:24.420" v="8286" actId="1076"/>
          <ac:spMkLst>
            <pc:docMk/>
            <pc:sldMk cId="306933306" sldId="357"/>
            <ac:spMk id="126" creationId="{3AD3D7D1-C8CD-4EA7-B994-CDBC932092EC}"/>
          </ac:spMkLst>
        </pc:spChg>
        <pc:spChg chg="mod">
          <ac:chgData name="Jason  Mayberry" userId="cecd4e79-e9a6-45b1-a01a-f51df2288f6a" providerId="ADAL" clId="{87F60116-861F-41B0-94FE-2A4A1EA80725}" dt="2021-01-13T08:17:46.739" v="7648" actId="571"/>
          <ac:spMkLst>
            <pc:docMk/>
            <pc:sldMk cId="306933306" sldId="357"/>
            <ac:spMk id="129" creationId="{D7359C16-7D44-4DE0-9A09-7F4F4DB0D665}"/>
          </ac:spMkLst>
        </pc:spChg>
        <pc:spChg chg="mod">
          <ac:chgData name="Jason  Mayberry" userId="cecd4e79-e9a6-45b1-a01a-f51df2288f6a" providerId="ADAL" clId="{87F60116-861F-41B0-94FE-2A4A1EA80725}" dt="2021-01-13T08:17:46.739" v="7648" actId="571"/>
          <ac:spMkLst>
            <pc:docMk/>
            <pc:sldMk cId="306933306" sldId="357"/>
            <ac:spMk id="130" creationId="{92D7D696-29F6-419E-B748-71D6E50CD486}"/>
          </ac:spMkLst>
        </pc:spChg>
        <pc:spChg chg="mod">
          <ac:chgData name="Jason  Mayberry" userId="cecd4e79-e9a6-45b1-a01a-f51df2288f6a" providerId="ADAL" clId="{87F60116-861F-41B0-94FE-2A4A1EA80725}" dt="2021-01-13T08:17:46.739" v="7648" actId="571"/>
          <ac:spMkLst>
            <pc:docMk/>
            <pc:sldMk cId="306933306" sldId="357"/>
            <ac:spMk id="131" creationId="{EB1B1D26-E44D-4C15-ADAA-61890F29AFF1}"/>
          </ac:spMkLst>
        </pc:spChg>
        <pc:spChg chg="mod">
          <ac:chgData name="Jason  Mayberry" userId="cecd4e79-e9a6-45b1-a01a-f51df2288f6a" providerId="ADAL" clId="{87F60116-861F-41B0-94FE-2A4A1EA80725}" dt="2021-01-13T08:17:46.739" v="7648" actId="571"/>
          <ac:spMkLst>
            <pc:docMk/>
            <pc:sldMk cId="306933306" sldId="357"/>
            <ac:spMk id="132" creationId="{B1DE58D1-7BC9-41EA-A432-D1F5AFCC991E}"/>
          </ac:spMkLst>
        </pc:spChg>
        <pc:spChg chg="add mod">
          <ac:chgData name="Jason  Mayberry" userId="cecd4e79-e9a6-45b1-a01a-f51df2288f6a" providerId="ADAL" clId="{87F60116-861F-41B0-94FE-2A4A1EA80725}" dt="2021-01-13T08:34:24.420" v="8286" actId="1076"/>
          <ac:spMkLst>
            <pc:docMk/>
            <pc:sldMk cId="306933306" sldId="357"/>
            <ac:spMk id="133" creationId="{36A0FB30-AE29-4A70-9158-B9A3B7E2F0E4}"/>
          </ac:spMkLst>
        </pc:spChg>
        <pc:spChg chg="mod">
          <ac:chgData name="Jason  Mayberry" userId="cecd4e79-e9a6-45b1-a01a-f51df2288f6a" providerId="ADAL" clId="{87F60116-861F-41B0-94FE-2A4A1EA80725}" dt="2021-01-13T08:17:53.704" v="7651" actId="571"/>
          <ac:spMkLst>
            <pc:docMk/>
            <pc:sldMk cId="306933306" sldId="357"/>
            <ac:spMk id="136" creationId="{5D563DCA-8E7F-4DC8-90D2-EB8AEECE46D2}"/>
          </ac:spMkLst>
        </pc:spChg>
        <pc:spChg chg="mod">
          <ac:chgData name="Jason  Mayberry" userId="cecd4e79-e9a6-45b1-a01a-f51df2288f6a" providerId="ADAL" clId="{87F60116-861F-41B0-94FE-2A4A1EA80725}" dt="2021-01-13T08:17:53.704" v="7651" actId="571"/>
          <ac:spMkLst>
            <pc:docMk/>
            <pc:sldMk cId="306933306" sldId="357"/>
            <ac:spMk id="137" creationId="{F3D3771B-5BAC-4C5A-80B1-36DEA2E8804F}"/>
          </ac:spMkLst>
        </pc:spChg>
        <pc:spChg chg="mod">
          <ac:chgData name="Jason  Mayberry" userId="cecd4e79-e9a6-45b1-a01a-f51df2288f6a" providerId="ADAL" clId="{87F60116-861F-41B0-94FE-2A4A1EA80725}" dt="2021-01-13T08:17:53.704" v="7651" actId="571"/>
          <ac:spMkLst>
            <pc:docMk/>
            <pc:sldMk cId="306933306" sldId="357"/>
            <ac:spMk id="138" creationId="{0D50768A-5737-42A2-98F5-996E8B8B336F}"/>
          </ac:spMkLst>
        </pc:spChg>
        <pc:spChg chg="mod">
          <ac:chgData name="Jason  Mayberry" userId="cecd4e79-e9a6-45b1-a01a-f51df2288f6a" providerId="ADAL" clId="{87F60116-861F-41B0-94FE-2A4A1EA80725}" dt="2021-01-13T08:17:53.704" v="7651" actId="571"/>
          <ac:spMkLst>
            <pc:docMk/>
            <pc:sldMk cId="306933306" sldId="357"/>
            <ac:spMk id="139" creationId="{3351A28E-B21A-4691-9061-FE6564EDBF1C}"/>
          </ac:spMkLst>
        </pc:spChg>
        <pc:spChg chg="mod">
          <ac:chgData name="Jason  Mayberry" userId="cecd4e79-e9a6-45b1-a01a-f51df2288f6a" providerId="ADAL" clId="{87F60116-861F-41B0-94FE-2A4A1EA80725}" dt="2021-01-13T08:17:53.704" v="7651" actId="571"/>
          <ac:spMkLst>
            <pc:docMk/>
            <pc:sldMk cId="306933306" sldId="357"/>
            <ac:spMk id="140" creationId="{4D68AA1A-8C91-4FAF-AB4A-58E7F0BA8A20}"/>
          </ac:spMkLst>
        </pc:spChg>
        <pc:spChg chg="add mod">
          <ac:chgData name="Jason  Mayberry" userId="cecd4e79-e9a6-45b1-a01a-f51df2288f6a" providerId="ADAL" clId="{87F60116-861F-41B0-94FE-2A4A1EA80725}" dt="2021-01-13T08:17:53.704" v="7651" actId="571"/>
          <ac:spMkLst>
            <pc:docMk/>
            <pc:sldMk cId="306933306" sldId="357"/>
            <ac:spMk id="141" creationId="{A8D32855-8153-46FD-B352-07828B7DA289}"/>
          </ac:spMkLst>
        </pc:spChg>
        <pc:spChg chg="add mod">
          <ac:chgData name="Jason  Mayberry" userId="cecd4e79-e9a6-45b1-a01a-f51df2288f6a" providerId="ADAL" clId="{87F60116-861F-41B0-94FE-2A4A1EA80725}" dt="2021-01-13T08:34:24.420" v="8286" actId="1076"/>
          <ac:spMkLst>
            <pc:docMk/>
            <pc:sldMk cId="306933306" sldId="357"/>
            <ac:spMk id="142" creationId="{EE7304D4-0AEC-48F0-9513-BD1FDB8F58EE}"/>
          </ac:spMkLst>
        </pc:spChg>
        <pc:spChg chg="add mod">
          <ac:chgData name="Jason  Mayberry" userId="cecd4e79-e9a6-45b1-a01a-f51df2288f6a" providerId="ADAL" clId="{87F60116-861F-41B0-94FE-2A4A1EA80725}" dt="2021-01-13T08:34:24.420" v="8286" actId="1076"/>
          <ac:spMkLst>
            <pc:docMk/>
            <pc:sldMk cId="306933306" sldId="357"/>
            <ac:spMk id="143" creationId="{E6D286B2-7965-473F-A7A9-3FF1FC2314D3}"/>
          </ac:spMkLst>
        </pc:spChg>
        <pc:spChg chg="add mod">
          <ac:chgData name="Jason  Mayberry" userId="cecd4e79-e9a6-45b1-a01a-f51df2288f6a" providerId="ADAL" clId="{87F60116-861F-41B0-94FE-2A4A1EA80725}" dt="2021-01-13T08:34:24.420" v="8286" actId="1076"/>
          <ac:spMkLst>
            <pc:docMk/>
            <pc:sldMk cId="306933306" sldId="357"/>
            <ac:spMk id="144" creationId="{899C7176-D8A1-48BE-BFD2-B2BF0C44F258}"/>
          </ac:spMkLst>
        </pc:spChg>
        <pc:spChg chg="add mod">
          <ac:chgData name="Jason  Mayberry" userId="cecd4e79-e9a6-45b1-a01a-f51df2288f6a" providerId="ADAL" clId="{87F60116-861F-41B0-94FE-2A4A1EA80725}" dt="2021-01-13T08:34:24.420" v="8286" actId="1076"/>
          <ac:spMkLst>
            <pc:docMk/>
            <pc:sldMk cId="306933306" sldId="357"/>
            <ac:spMk id="145" creationId="{46DB3FB1-C7BD-4C2C-A2A3-F54121595A51}"/>
          </ac:spMkLst>
        </pc:spChg>
        <pc:spChg chg="add mod">
          <ac:chgData name="Jason  Mayberry" userId="cecd4e79-e9a6-45b1-a01a-f51df2288f6a" providerId="ADAL" clId="{87F60116-861F-41B0-94FE-2A4A1EA80725}" dt="2021-01-13T08:34:24.420" v="8286" actId="1076"/>
          <ac:spMkLst>
            <pc:docMk/>
            <pc:sldMk cId="306933306" sldId="357"/>
            <ac:spMk id="146" creationId="{3C0F2429-EDF0-4FB4-96CA-1AD39C80A93C}"/>
          </ac:spMkLst>
        </pc:spChg>
        <pc:spChg chg="add mod">
          <ac:chgData name="Jason  Mayberry" userId="cecd4e79-e9a6-45b1-a01a-f51df2288f6a" providerId="ADAL" clId="{87F60116-861F-41B0-94FE-2A4A1EA80725}" dt="2021-01-13T08:34:24.420" v="8286" actId="1076"/>
          <ac:spMkLst>
            <pc:docMk/>
            <pc:sldMk cId="306933306" sldId="357"/>
            <ac:spMk id="147" creationId="{9FDBC93B-93C6-4DEC-91BE-ADC4ADD4E89F}"/>
          </ac:spMkLst>
        </pc:spChg>
        <pc:spChg chg="add mod">
          <ac:chgData name="Jason  Mayberry" userId="cecd4e79-e9a6-45b1-a01a-f51df2288f6a" providerId="ADAL" clId="{87F60116-861F-41B0-94FE-2A4A1EA80725}" dt="2021-01-13T08:34:24.420" v="8286" actId="1076"/>
          <ac:spMkLst>
            <pc:docMk/>
            <pc:sldMk cId="306933306" sldId="357"/>
            <ac:spMk id="148" creationId="{60210726-CD38-4212-BE98-79F98F1E31AF}"/>
          </ac:spMkLst>
        </pc:spChg>
        <pc:spChg chg="add mod">
          <ac:chgData name="Jason  Mayberry" userId="cecd4e79-e9a6-45b1-a01a-f51df2288f6a" providerId="ADAL" clId="{87F60116-861F-41B0-94FE-2A4A1EA80725}" dt="2021-01-13T08:34:24.420" v="8286" actId="1076"/>
          <ac:spMkLst>
            <pc:docMk/>
            <pc:sldMk cId="306933306" sldId="357"/>
            <ac:spMk id="149" creationId="{91BA1B84-8A0A-4DFF-B9D7-FD641B93789A}"/>
          </ac:spMkLst>
        </pc:spChg>
        <pc:spChg chg="add del mod">
          <ac:chgData name="Jason  Mayberry" userId="cecd4e79-e9a6-45b1-a01a-f51df2288f6a" providerId="ADAL" clId="{87F60116-861F-41B0-94FE-2A4A1EA80725}" dt="2021-01-13T08:19:44.410" v="7665" actId="478"/>
          <ac:spMkLst>
            <pc:docMk/>
            <pc:sldMk cId="306933306" sldId="357"/>
            <ac:spMk id="150" creationId="{94F5F2CC-1725-4C3B-9293-DD534CA11FC1}"/>
          </ac:spMkLst>
        </pc:spChg>
        <pc:spChg chg="add mod">
          <ac:chgData name="Jason  Mayberry" userId="cecd4e79-e9a6-45b1-a01a-f51df2288f6a" providerId="ADAL" clId="{87F60116-861F-41B0-94FE-2A4A1EA80725}" dt="2021-01-13T08:34:24.420" v="8286" actId="1076"/>
          <ac:spMkLst>
            <pc:docMk/>
            <pc:sldMk cId="306933306" sldId="357"/>
            <ac:spMk id="151" creationId="{A0822E7A-A184-4B36-99BC-F8FF46B18480}"/>
          </ac:spMkLst>
        </pc:spChg>
        <pc:spChg chg="add mod">
          <ac:chgData name="Jason  Mayberry" userId="cecd4e79-e9a6-45b1-a01a-f51df2288f6a" providerId="ADAL" clId="{87F60116-861F-41B0-94FE-2A4A1EA80725}" dt="2021-01-13T08:34:24.420" v="8286" actId="1076"/>
          <ac:spMkLst>
            <pc:docMk/>
            <pc:sldMk cId="306933306" sldId="357"/>
            <ac:spMk id="152" creationId="{7D536CE0-D990-4C11-9A1A-ED44CD624FD7}"/>
          </ac:spMkLst>
        </pc:spChg>
        <pc:spChg chg="add mod">
          <ac:chgData name="Jason  Mayberry" userId="cecd4e79-e9a6-45b1-a01a-f51df2288f6a" providerId="ADAL" clId="{87F60116-861F-41B0-94FE-2A4A1EA80725}" dt="2021-01-13T08:34:24.420" v="8286" actId="1076"/>
          <ac:spMkLst>
            <pc:docMk/>
            <pc:sldMk cId="306933306" sldId="357"/>
            <ac:spMk id="153" creationId="{52ACCF85-4DFB-4B7B-B68C-B918FB625AC7}"/>
          </ac:spMkLst>
        </pc:spChg>
        <pc:spChg chg="add mod">
          <ac:chgData name="Jason  Mayberry" userId="cecd4e79-e9a6-45b1-a01a-f51df2288f6a" providerId="ADAL" clId="{87F60116-861F-41B0-94FE-2A4A1EA80725}" dt="2021-01-13T08:34:24.420" v="8286" actId="1076"/>
          <ac:spMkLst>
            <pc:docMk/>
            <pc:sldMk cId="306933306" sldId="357"/>
            <ac:spMk id="154" creationId="{6B049EEA-1A99-4910-A5F0-FC193BD305B3}"/>
          </ac:spMkLst>
        </pc:spChg>
        <pc:spChg chg="add mod">
          <ac:chgData name="Jason  Mayberry" userId="cecd4e79-e9a6-45b1-a01a-f51df2288f6a" providerId="ADAL" clId="{87F60116-861F-41B0-94FE-2A4A1EA80725}" dt="2021-01-13T08:34:24.420" v="8286" actId="1076"/>
          <ac:spMkLst>
            <pc:docMk/>
            <pc:sldMk cId="306933306" sldId="357"/>
            <ac:spMk id="155" creationId="{81BEDFAD-8984-4E35-9EE9-78ECC4601F47}"/>
          </ac:spMkLst>
        </pc:spChg>
        <pc:spChg chg="del mod">
          <ac:chgData name="Jason  Mayberry" userId="cecd4e79-e9a6-45b1-a01a-f51df2288f6a" providerId="ADAL" clId="{87F60116-861F-41B0-94FE-2A4A1EA80725}" dt="2021-01-13T08:20:32.606" v="7677" actId="478"/>
          <ac:spMkLst>
            <pc:docMk/>
            <pc:sldMk cId="306933306" sldId="357"/>
            <ac:spMk id="158" creationId="{FB1C42F0-1230-4CF6-B995-C97A91D74427}"/>
          </ac:spMkLst>
        </pc:spChg>
        <pc:spChg chg="mod topLvl">
          <ac:chgData name="Jason  Mayberry" userId="cecd4e79-e9a6-45b1-a01a-f51df2288f6a" providerId="ADAL" clId="{87F60116-861F-41B0-94FE-2A4A1EA80725}" dt="2021-01-13T08:34:36.823" v="8288" actId="1076"/>
          <ac:spMkLst>
            <pc:docMk/>
            <pc:sldMk cId="306933306" sldId="357"/>
            <ac:spMk id="159" creationId="{826F6AED-0868-4BE3-A5DF-CDE19F4E944C}"/>
          </ac:spMkLst>
        </pc:spChg>
        <pc:spChg chg="del mod">
          <ac:chgData name="Jason  Mayberry" userId="cecd4e79-e9a6-45b1-a01a-f51df2288f6a" providerId="ADAL" clId="{87F60116-861F-41B0-94FE-2A4A1EA80725}" dt="2021-01-13T08:20:32.606" v="7677" actId="478"/>
          <ac:spMkLst>
            <pc:docMk/>
            <pc:sldMk cId="306933306" sldId="357"/>
            <ac:spMk id="160" creationId="{7562B017-33C2-4A38-ACBC-ED6B679666C3}"/>
          </ac:spMkLst>
        </pc:spChg>
        <pc:spChg chg="mod topLvl">
          <ac:chgData name="Jason  Mayberry" userId="cecd4e79-e9a6-45b1-a01a-f51df2288f6a" providerId="ADAL" clId="{87F60116-861F-41B0-94FE-2A4A1EA80725}" dt="2021-01-13T08:34:36.823" v="8288" actId="1076"/>
          <ac:spMkLst>
            <pc:docMk/>
            <pc:sldMk cId="306933306" sldId="357"/>
            <ac:spMk id="161" creationId="{94F4D581-1D33-443F-A76C-423A526D264D}"/>
          </ac:spMkLst>
        </pc:spChg>
        <pc:spChg chg="mod topLvl">
          <ac:chgData name="Jason  Mayberry" userId="cecd4e79-e9a6-45b1-a01a-f51df2288f6a" providerId="ADAL" clId="{87F60116-861F-41B0-94FE-2A4A1EA80725}" dt="2021-01-13T08:34:36.823" v="8288" actId="1076"/>
          <ac:spMkLst>
            <pc:docMk/>
            <pc:sldMk cId="306933306" sldId="357"/>
            <ac:spMk id="162" creationId="{716ABA3A-C590-477D-818B-A33701937C0C}"/>
          </ac:spMkLst>
        </pc:spChg>
        <pc:spChg chg="del mod">
          <ac:chgData name="Jason  Mayberry" userId="cecd4e79-e9a6-45b1-a01a-f51df2288f6a" providerId="ADAL" clId="{87F60116-861F-41B0-94FE-2A4A1EA80725}" dt="2021-01-13T08:20:54.956" v="7690" actId="478"/>
          <ac:spMkLst>
            <pc:docMk/>
            <pc:sldMk cId="306933306" sldId="357"/>
            <ac:spMk id="163" creationId="{E0FE3C75-4D9C-40A6-B493-F0F20306C0C5}"/>
          </ac:spMkLst>
        </pc:spChg>
        <pc:spChg chg="del mod">
          <ac:chgData name="Jason  Mayberry" userId="cecd4e79-e9a6-45b1-a01a-f51df2288f6a" providerId="ADAL" clId="{87F60116-861F-41B0-94FE-2A4A1EA80725}" dt="2021-01-13T08:20:54.956" v="7690" actId="478"/>
          <ac:spMkLst>
            <pc:docMk/>
            <pc:sldMk cId="306933306" sldId="357"/>
            <ac:spMk id="164" creationId="{66F46CB1-48C6-40C3-817B-402CD4FD329E}"/>
          </ac:spMkLst>
        </pc:spChg>
        <pc:spChg chg="mod topLvl">
          <ac:chgData name="Jason  Mayberry" userId="cecd4e79-e9a6-45b1-a01a-f51df2288f6a" providerId="ADAL" clId="{87F60116-861F-41B0-94FE-2A4A1EA80725}" dt="2021-01-13T08:34:36.823" v="8288" actId="1076"/>
          <ac:spMkLst>
            <pc:docMk/>
            <pc:sldMk cId="306933306" sldId="357"/>
            <ac:spMk id="165" creationId="{E72A4460-6B09-4879-B94F-DD4511451209}"/>
          </ac:spMkLst>
        </pc:spChg>
        <pc:spChg chg="mod topLvl">
          <ac:chgData name="Jason  Mayberry" userId="cecd4e79-e9a6-45b1-a01a-f51df2288f6a" providerId="ADAL" clId="{87F60116-861F-41B0-94FE-2A4A1EA80725}" dt="2021-01-13T08:34:36.823" v="8288" actId="1076"/>
          <ac:spMkLst>
            <pc:docMk/>
            <pc:sldMk cId="306933306" sldId="357"/>
            <ac:spMk id="166" creationId="{0B851B23-2F99-47D1-9536-5D206EE6802E}"/>
          </ac:spMkLst>
        </pc:spChg>
        <pc:spChg chg="mod topLvl">
          <ac:chgData name="Jason  Mayberry" userId="cecd4e79-e9a6-45b1-a01a-f51df2288f6a" providerId="ADAL" clId="{87F60116-861F-41B0-94FE-2A4A1EA80725}" dt="2021-01-13T08:34:36.823" v="8288" actId="1076"/>
          <ac:spMkLst>
            <pc:docMk/>
            <pc:sldMk cId="306933306" sldId="357"/>
            <ac:spMk id="167" creationId="{C049EDE2-CA77-4927-AD7A-CA41441A0F54}"/>
          </ac:spMkLst>
        </pc:spChg>
        <pc:spChg chg="mod topLvl">
          <ac:chgData name="Jason  Mayberry" userId="cecd4e79-e9a6-45b1-a01a-f51df2288f6a" providerId="ADAL" clId="{87F60116-861F-41B0-94FE-2A4A1EA80725}" dt="2021-01-13T08:34:36.823" v="8288" actId="1076"/>
          <ac:spMkLst>
            <pc:docMk/>
            <pc:sldMk cId="306933306" sldId="357"/>
            <ac:spMk id="168" creationId="{F1FC0266-7B9A-46A0-90CD-985CC82BE8EB}"/>
          </ac:spMkLst>
        </pc:spChg>
        <pc:spChg chg="del mod">
          <ac:chgData name="Jason  Mayberry" userId="cecd4e79-e9a6-45b1-a01a-f51df2288f6a" providerId="ADAL" clId="{87F60116-861F-41B0-94FE-2A4A1EA80725}" dt="2021-01-13T08:22:06.708" v="7716" actId="478"/>
          <ac:spMkLst>
            <pc:docMk/>
            <pc:sldMk cId="306933306" sldId="357"/>
            <ac:spMk id="169" creationId="{A5DD10AC-3D27-4540-8552-502DFCD4FB37}"/>
          </ac:spMkLst>
        </pc:spChg>
        <pc:spChg chg="del mod">
          <ac:chgData name="Jason  Mayberry" userId="cecd4e79-e9a6-45b1-a01a-f51df2288f6a" providerId="ADAL" clId="{87F60116-861F-41B0-94FE-2A4A1EA80725}" dt="2021-01-13T08:22:06.708" v="7716" actId="478"/>
          <ac:spMkLst>
            <pc:docMk/>
            <pc:sldMk cId="306933306" sldId="357"/>
            <ac:spMk id="170" creationId="{2CB8A30B-7698-4B86-9A52-774D227614D1}"/>
          </ac:spMkLst>
        </pc:spChg>
        <pc:spChg chg="mod topLvl">
          <ac:chgData name="Jason  Mayberry" userId="cecd4e79-e9a6-45b1-a01a-f51df2288f6a" providerId="ADAL" clId="{87F60116-861F-41B0-94FE-2A4A1EA80725}" dt="2021-01-13T08:34:36.823" v="8288" actId="1076"/>
          <ac:spMkLst>
            <pc:docMk/>
            <pc:sldMk cId="306933306" sldId="357"/>
            <ac:spMk id="171" creationId="{10947C9C-2DD5-4890-80F2-3E07679455D8}"/>
          </ac:spMkLst>
        </pc:spChg>
        <pc:spChg chg="del mod">
          <ac:chgData name="Jason  Mayberry" userId="cecd4e79-e9a6-45b1-a01a-f51df2288f6a" providerId="ADAL" clId="{87F60116-861F-41B0-94FE-2A4A1EA80725}" dt="2021-01-13T08:20:30.251" v="7676" actId="478"/>
          <ac:spMkLst>
            <pc:docMk/>
            <pc:sldMk cId="306933306" sldId="357"/>
            <ac:spMk id="172" creationId="{7B6ADB8B-634B-46A6-9BEB-E105DBA12905}"/>
          </ac:spMkLst>
        </pc:spChg>
        <pc:spChg chg="del mod">
          <ac:chgData name="Jason  Mayberry" userId="cecd4e79-e9a6-45b1-a01a-f51df2288f6a" providerId="ADAL" clId="{87F60116-861F-41B0-94FE-2A4A1EA80725}" dt="2021-01-13T08:20:30.251" v="7676" actId="478"/>
          <ac:spMkLst>
            <pc:docMk/>
            <pc:sldMk cId="306933306" sldId="357"/>
            <ac:spMk id="173" creationId="{359AFAEC-25EE-47C6-93BA-73E4E7747373}"/>
          </ac:spMkLst>
        </pc:spChg>
        <pc:spChg chg="mod topLvl">
          <ac:chgData name="Jason  Mayberry" userId="cecd4e79-e9a6-45b1-a01a-f51df2288f6a" providerId="ADAL" clId="{87F60116-861F-41B0-94FE-2A4A1EA80725}" dt="2021-01-13T08:34:36.823" v="8288" actId="1076"/>
          <ac:spMkLst>
            <pc:docMk/>
            <pc:sldMk cId="306933306" sldId="357"/>
            <ac:spMk id="174" creationId="{7CA6111D-B360-4ABF-8B0F-7ECA1126C0E4}"/>
          </ac:spMkLst>
        </pc:spChg>
        <pc:spChg chg="mod topLvl">
          <ac:chgData name="Jason  Mayberry" userId="cecd4e79-e9a6-45b1-a01a-f51df2288f6a" providerId="ADAL" clId="{87F60116-861F-41B0-94FE-2A4A1EA80725}" dt="2021-01-13T08:34:36.823" v="8288" actId="1076"/>
          <ac:spMkLst>
            <pc:docMk/>
            <pc:sldMk cId="306933306" sldId="357"/>
            <ac:spMk id="175" creationId="{A34AFB16-BEE4-4A04-832C-99C43B43DCEB}"/>
          </ac:spMkLst>
        </pc:spChg>
        <pc:spChg chg="mod topLvl">
          <ac:chgData name="Jason  Mayberry" userId="cecd4e79-e9a6-45b1-a01a-f51df2288f6a" providerId="ADAL" clId="{87F60116-861F-41B0-94FE-2A4A1EA80725}" dt="2021-01-13T08:34:36.823" v="8288" actId="1076"/>
          <ac:spMkLst>
            <pc:docMk/>
            <pc:sldMk cId="306933306" sldId="357"/>
            <ac:spMk id="176" creationId="{2C4E5ECE-72C9-4776-A541-CD3B977F7CD8}"/>
          </ac:spMkLst>
        </pc:spChg>
        <pc:spChg chg="mod topLvl">
          <ac:chgData name="Jason  Mayberry" userId="cecd4e79-e9a6-45b1-a01a-f51df2288f6a" providerId="ADAL" clId="{87F60116-861F-41B0-94FE-2A4A1EA80725}" dt="2021-01-13T08:34:36.823" v="8288" actId="1076"/>
          <ac:spMkLst>
            <pc:docMk/>
            <pc:sldMk cId="306933306" sldId="357"/>
            <ac:spMk id="177" creationId="{B46FFDAA-098F-4971-A8AC-303BA0F875A5}"/>
          </ac:spMkLst>
        </pc:spChg>
        <pc:spChg chg="mod topLvl">
          <ac:chgData name="Jason  Mayberry" userId="cecd4e79-e9a6-45b1-a01a-f51df2288f6a" providerId="ADAL" clId="{87F60116-861F-41B0-94FE-2A4A1EA80725}" dt="2021-01-13T08:34:36.823" v="8288" actId="1076"/>
          <ac:spMkLst>
            <pc:docMk/>
            <pc:sldMk cId="306933306" sldId="357"/>
            <ac:spMk id="178" creationId="{0A045425-2088-4DB4-B5F5-1A301AA587B8}"/>
          </ac:spMkLst>
        </pc:spChg>
        <pc:spChg chg="mod topLvl">
          <ac:chgData name="Jason  Mayberry" userId="cecd4e79-e9a6-45b1-a01a-f51df2288f6a" providerId="ADAL" clId="{87F60116-861F-41B0-94FE-2A4A1EA80725}" dt="2021-01-13T08:34:36.823" v="8288" actId="1076"/>
          <ac:spMkLst>
            <pc:docMk/>
            <pc:sldMk cId="306933306" sldId="357"/>
            <ac:spMk id="179" creationId="{0F5AA95D-DB6C-4D7E-8C16-56943F6FC3F3}"/>
          </ac:spMkLst>
        </pc:spChg>
        <pc:spChg chg="mod topLvl">
          <ac:chgData name="Jason  Mayberry" userId="cecd4e79-e9a6-45b1-a01a-f51df2288f6a" providerId="ADAL" clId="{87F60116-861F-41B0-94FE-2A4A1EA80725}" dt="2021-01-13T08:34:36.823" v="8288" actId="1076"/>
          <ac:spMkLst>
            <pc:docMk/>
            <pc:sldMk cId="306933306" sldId="357"/>
            <ac:spMk id="180" creationId="{24D47C6B-06A7-4AD8-A2B9-4F19559DDE1D}"/>
          </ac:spMkLst>
        </pc:spChg>
        <pc:spChg chg="del mod">
          <ac:chgData name="Jason  Mayberry" userId="cecd4e79-e9a6-45b1-a01a-f51df2288f6a" providerId="ADAL" clId="{87F60116-861F-41B0-94FE-2A4A1EA80725}" dt="2021-01-13T08:22:06.708" v="7716" actId="478"/>
          <ac:spMkLst>
            <pc:docMk/>
            <pc:sldMk cId="306933306" sldId="357"/>
            <ac:spMk id="181" creationId="{70657BEB-D0AF-4F38-A8F6-788E1471ADEB}"/>
          </ac:spMkLst>
        </pc:spChg>
        <pc:spChg chg="del mod">
          <ac:chgData name="Jason  Mayberry" userId="cecd4e79-e9a6-45b1-a01a-f51df2288f6a" providerId="ADAL" clId="{87F60116-861F-41B0-94FE-2A4A1EA80725}" dt="2021-01-13T08:22:06.708" v="7716" actId="478"/>
          <ac:spMkLst>
            <pc:docMk/>
            <pc:sldMk cId="306933306" sldId="357"/>
            <ac:spMk id="182" creationId="{3366BD40-FD4D-49AE-801B-8F4D8083D841}"/>
          </ac:spMkLst>
        </pc:spChg>
        <pc:spChg chg="del mod">
          <ac:chgData name="Jason  Mayberry" userId="cecd4e79-e9a6-45b1-a01a-f51df2288f6a" providerId="ADAL" clId="{87F60116-861F-41B0-94FE-2A4A1EA80725}" dt="2021-01-13T08:22:06.708" v="7716" actId="478"/>
          <ac:spMkLst>
            <pc:docMk/>
            <pc:sldMk cId="306933306" sldId="357"/>
            <ac:spMk id="183" creationId="{207362AF-5297-438D-A909-0C3AAF3CA8D9}"/>
          </ac:spMkLst>
        </pc:spChg>
        <pc:spChg chg="del mod">
          <ac:chgData name="Jason  Mayberry" userId="cecd4e79-e9a6-45b1-a01a-f51df2288f6a" providerId="ADAL" clId="{87F60116-861F-41B0-94FE-2A4A1EA80725}" dt="2021-01-13T08:22:06.708" v="7716" actId="478"/>
          <ac:spMkLst>
            <pc:docMk/>
            <pc:sldMk cId="306933306" sldId="357"/>
            <ac:spMk id="184" creationId="{2D751DAA-EC45-4B9E-B7BB-EEC119C45A1E}"/>
          </ac:spMkLst>
        </pc:spChg>
        <pc:spChg chg="add mod topLvl">
          <ac:chgData name="Jason  Mayberry" userId="cecd4e79-e9a6-45b1-a01a-f51df2288f6a" providerId="ADAL" clId="{87F60116-861F-41B0-94FE-2A4A1EA80725}" dt="2021-01-13T08:34:36.823" v="8288" actId="1076"/>
          <ac:spMkLst>
            <pc:docMk/>
            <pc:sldMk cId="306933306" sldId="357"/>
            <ac:spMk id="185" creationId="{D49F48C1-531C-4891-8E78-8246123DB02B}"/>
          </ac:spMkLst>
        </pc:spChg>
        <pc:spChg chg="add mod topLvl">
          <ac:chgData name="Jason  Mayberry" userId="cecd4e79-e9a6-45b1-a01a-f51df2288f6a" providerId="ADAL" clId="{87F60116-861F-41B0-94FE-2A4A1EA80725}" dt="2021-01-13T08:34:36.823" v="8288" actId="1076"/>
          <ac:spMkLst>
            <pc:docMk/>
            <pc:sldMk cId="306933306" sldId="357"/>
            <ac:spMk id="186" creationId="{0132752D-A2A5-4B53-94C1-66D4DF145881}"/>
          </ac:spMkLst>
        </pc:spChg>
        <pc:spChg chg="add del mod topLvl">
          <ac:chgData name="Jason  Mayberry" userId="cecd4e79-e9a6-45b1-a01a-f51df2288f6a" providerId="ADAL" clId="{87F60116-861F-41B0-94FE-2A4A1EA80725}" dt="2021-01-13T08:22:40.226" v="7722" actId="478"/>
          <ac:spMkLst>
            <pc:docMk/>
            <pc:sldMk cId="306933306" sldId="357"/>
            <ac:spMk id="187" creationId="{85DF861D-0868-4C4F-96A2-1E6B3317779A}"/>
          </ac:spMkLst>
        </pc:spChg>
        <pc:spChg chg="add del mod topLvl">
          <ac:chgData name="Jason  Mayberry" userId="cecd4e79-e9a6-45b1-a01a-f51df2288f6a" providerId="ADAL" clId="{87F60116-861F-41B0-94FE-2A4A1EA80725}" dt="2021-01-13T08:22:40.226" v="7722" actId="478"/>
          <ac:spMkLst>
            <pc:docMk/>
            <pc:sldMk cId="306933306" sldId="357"/>
            <ac:spMk id="188" creationId="{33238A31-EA09-42F8-BA37-3B449BC4ABAE}"/>
          </ac:spMkLst>
        </pc:spChg>
        <pc:spChg chg="add mod topLvl">
          <ac:chgData name="Jason  Mayberry" userId="cecd4e79-e9a6-45b1-a01a-f51df2288f6a" providerId="ADAL" clId="{87F60116-861F-41B0-94FE-2A4A1EA80725}" dt="2021-01-13T08:34:36.823" v="8288" actId="1076"/>
          <ac:spMkLst>
            <pc:docMk/>
            <pc:sldMk cId="306933306" sldId="357"/>
            <ac:spMk id="189" creationId="{7CCF0873-C0B6-4EC6-A9D2-FA5939747FB6}"/>
          </ac:spMkLst>
        </pc:spChg>
        <pc:spChg chg="add del mod topLvl">
          <ac:chgData name="Jason  Mayberry" userId="cecd4e79-e9a6-45b1-a01a-f51df2288f6a" providerId="ADAL" clId="{87F60116-861F-41B0-94FE-2A4A1EA80725}" dt="2021-01-13T08:23:01.421" v="7726" actId="478"/>
          <ac:spMkLst>
            <pc:docMk/>
            <pc:sldMk cId="306933306" sldId="357"/>
            <ac:spMk id="190" creationId="{565DD698-E8B4-4F53-B35B-8873CE7F57D1}"/>
          </ac:spMkLst>
        </pc:spChg>
        <pc:spChg chg="add del mod topLvl">
          <ac:chgData name="Jason  Mayberry" userId="cecd4e79-e9a6-45b1-a01a-f51df2288f6a" providerId="ADAL" clId="{87F60116-861F-41B0-94FE-2A4A1EA80725}" dt="2021-01-13T08:23:00.049" v="7725" actId="478"/>
          <ac:spMkLst>
            <pc:docMk/>
            <pc:sldMk cId="306933306" sldId="357"/>
            <ac:spMk id="191" creationId="{7892BCFF-9420-4985-ACBA-8E14BF5DD06E}"/>
          </ac:spMkLst>
        </pc:spChg>
        <pc:spChg chg="add mod">
          <ac:chgData name="Jason  Mayberry" userId="cecd4e79-e9a6-45b1-a01a-f51df2288f6a" providerId="ADAL" clId="{87F60116-861F-41B0-94FE-2A4A1EA80725}" dt="2021-01-13T08:34:36.823" v="8288" actId="1076"/>
          <ac:spMkLst>
            <pc:docMk/>
            <pc:sldMk cId="306933306" sldId="357"/>
            <ac:spMk id="192" creationId="{3E4EB1FF-260A-4882-AE6D-A6B9CB29C8A4}"/>
          </ac:spMkLst>
        </pc:spChg>
        <pc:spChg chg="add mod">
          <ac:chgData name="Jason  Mayberry" userId="cecd4e79-e9a6-45b1-a01a-f51df2288f6a" providerId="ADAL" clId="{87F60116-861F-41B0-94FE-2A4A1EA80725}" dt="2021-01-13T08:34:36.823" v="8288" actId="1076"/>
          <ac:spMkLst>
            <pc:docMk/>
            <pc:sldMk cId="306933306" sldId="357"/>
            <ac:spMk id="193" creationId="{4FACF42D-89A5-4360-9C61-F50459F4B0AC}"/>
          </ac:spMkLst>
        </pc:spChg>
        <pc:spChg chg="add mod">
          <ac:chgData name="Jason  Mayberry" userId="cecd4e79-e9a6-45b1-a01a-f51df2288f6a" providerId="ADAL" clId="{87F60116-861F-41B0-94FE-2A4A1EA80725}" dt="2021-01-13T08:34:36.823" v="8288" actId="1076"/>
          <ac:spMkLst>
            <pc:docMk/>
            <pc:sldMk cId="306933306" sldId="357"/>
            <ac:spMk id="194" creationId="{D340A5D4-0BF8-48FB-8B85-162E0C741D1E}"/>
          </ac:spMkLst>
        </pc:spChg>
        <pc:spChg chg="add mod ord topLvl">
          <ac:chgData name="Jason  Mayberry" userId="cecd4e79-e9a6-45b1-a01a-f51df2288f6a" providerId="ADAL" clId="{87F60116-861F-41B0-94FE-2A4A1EA80725}" dt="2021-01-13T09:31:47.144" v="9595" actId="164"/>
          <ac:spMkLst>
            <pc:docMk/>
            <pc:sldMk cId="306933306" sldId="357"/>
            <ac:spMk id="195" creationId="{49D8BA05-8B1D-4745-BC47-B107B7621420}"/>
          </ac:spMkLst>
        </pc:spChg>
        <pc:spChg chg="add mod">
          <ac:chgData name="Jason  Mayberry" userId="cecd4e79-e9a6-45b1-a01a-f51df2288f6a" providerId="ADAL" clId="{87F60116-861F-41B0-94FE-2A4A1EA80725}" dt="2021-01-13T08:24:04.303" v="7739" actId="571"/>
          <ac:spMkLst>
            <pc:docMk/>
            <pc:sldMk cId="306933306" sldId="357"/>
            <ac:spMk id="196" creationId="{3B8D4337-6A1B-4B1A-8D61-F8F37A2D4049}"/>
          </ac:spMkLst>
        </pc:spChg>
        <pc:spChg chg="add mod">
          <ac:chgData name="Jason  Mayberry" userId="cecd4e79-e9a6-45b1-a01a-f51df2288f6a" providerId="ADAL" clId="{87F60116-861F-41B0-94FE-2A4A1EA80725}" dt="2021-01-13T08:24:04.303" v="7739" actId="571"/>
          <ac:spMkLst>
            <pc:docMk/>
            <pc:sldMk cId="306933306" sldId="357"/>
            <ac:spMk id="197" creationId="{701051CF-C360-46B3-8244-8AE69C2ABEBB}"/>
          </ac:spMkLst>
        </pc:spChg>
        <pc:spChg chg="add mod ord">
          <ac:chgData name="Jason  Mayberry" userId="cecd4e79-e9a6-45b1-a01a-f51df2288f6a" providerId="ADAL" clId="{87F60116-861F-41B0-94FE-2A4A1EA80725}" dt="2021-01-13T08:34:42.681" v="8290" actId="14100"/>
          <ac:spMkLst>
            <pc:docMk/>
            <pc:sldMk cId="306933306" sldId="357"/>
            <ac:spMk id="198" creationId="{E9A471DB-9B19-46D2-982D-C06CD54C676C}"/>
          </ac:spMkLst>
        </pc:spChg>
        <pc:spChg chg="add mod ord">
          <ac:chgData name="Jason  Mayberry" userId="cecd4e79-e9a6-45b1-a01a-f51df2288f6a" providerId="ADAL" clId="{87F60116-861F-41B0-94FE-2A4A1EA80725}" dt="2021-01-13T08:26:28.036" v="7781" actId="1076"/>
          <ac:spMkLst>
            <pc:docMk/>
            <pc:sldMk cId="306933306" sldId="357"/>
            <ac:spMk id="199" creationId="{0BC1D431-1C86-4C72-AA5C-B4BBA847C566}"/>
          </ac:spMkLst>
        </pc:spChg>
        <pc:spChg chg="add mod">
          <ac:chgData name="Jason  Mayberry" userId="cecd4e79-e9a6-45b1-a01a-f51df2288f6a" providerId="ADAL" clId="{87F60116-861F-41B0-94FE-2A4A1EA80725}" dt="2021-01-13T08:35:59.177" v="8454" actId="20577"/>
          <ac:spMkLst>
            <pc:docMk/>
            <pc:sldMk cId="306933306" sldId="357"/>
            <ac:spMk id="203" creationId="{21FAD336-882B-45F7-BC59-1F75409239D9}"/>
          </ac:spMkLst>
        </pc:spChg>
        <pc:spChg chg="add del mod">
          <ac:chgData name="Jason  Mayberry" userId="cecd4e79-e9a6-45b1-a01a-f51df2288f6a" providerId="ADAL" clId="{87F60116-861F-41B0-94FE-2A4A1EA80725}" dt="2021-01-13T08:33:32.260" v="8273" actId="478"/>
          <ac:spMkLst>
            <pc:docMk/>
            <pc:sldMk cId="306933306" sldId="357"/>
            <ac:spMk id="204" creationId="{040D95F0-32F8-4568-ADBF-86F0B273EBD5}"/>
          </ac:spMkLst>
        </pc:spChg>
        <pc:spChg chg="del mod topLvl">
          <ac:chgData name="Jason  Mayberry" userId="cecd4e79-e9a6-45b1-a01a-f51df2288f6a" providerId="ADAL" clId="{87F60116-861F-41B0-94FE-2A4A1EA80725}" dt="2021-01-13T08:49:23.043" v="9303" actId="478"/>
          <ac:spMkLst>
            <pc:docMk/>
            <pc:sldMk cId="306933306" sldId="357"/>
            <ac:spMk id="209" creationId="{4BAB4500-4622-439F-BF56-9959E3771097}"/>
          </ac:spMkLst>
        </pc:spChg>
        <pc:spChg chg="del mod topLvl">
          <ac:chgData name="Jason  Mayberry" userId="cecd4e79-e9a6-45b1-a01a-f51df2288f6a" providerId="ADAL" clId="{87F60116-861F-41B0-94FE-2A4A1EA80725}" dt="2021-01-13T08:49:23.043" v="9303" actId="478"/>
          <ac:spMkLst>
            <pc:docMk/>
            <pc:sldMk cId="306933306" sldId="357"/>
            <ac:spMk id="210" creationId="{934D71E7-EAF5-4B4E-B649-5CF257E5525D}"/>
          </ac:spMkLst>
        </pc:spChg>
        <pc:spChg chg="del mod topLvl">
          <ac:chgData name="Jason  Mayberry" userId="cecd4e79-e9a6-45b1-a01a-f51df2288f6a" providerId="ADAL" clId="{87F60116-861F-41B0-94FE-2A4A1EA80725}" dt="2021-01-13T08:49:20.692" v="9302" actId="478"/>
          <ac:spMkLst>
            <pc:docMk/>
            <pc:sldMk cId="306933306" sldId="357"/>
            <ac:spMk id="211" creationId="{9A7229E1-F5D0-45B4-9D40-90A15D465315}"/>
          </ac:spMkLst>
        </pc:spChg>
        <pc:spChg chg="del mod topLvl">
          <ac:chgData name="Jason  Mayberry" userId="cecd4e79-e9a6-45b1-a01a-f51df2288f6a" providerId="ADAL" clId="{87F60116-861F-41B0-94FE-2A4A1EA80725}" dt="2021-01-13T08:49:20.692" v="9302" actId="478"/>
          <ac:spMkLst>
            <pc:docMk/>
            <pc:sldMk cId="306933306" sldId="357"/>
            <ac:spMk id="212" creationId="{D2EBDBB5-A7EB-4D12-9685-7A9BB8185BB2}"/>
          </ac:spMkLst>
        </pc:spChg>
        <pc:spChg chg="mod topLvl">
          <ac:chgData name="Jason  Mayberry" userId="cecd4e79-e9a6-45b1-a01a-f51df2288f6a" providerId="ADAL" clId="{87F60116-861F-41B0-94FE-2A4A1EA80725}" dt="2021-01-13T09:31:44.843" v="9594" actId="164"/>
          <ac:spMkLst>
            <pc:docMk/>
            <pc:sldMk cId="306933306" sldId="357"/>
            <ac:spMk id="213" creationId="{7BDE6511-50F4-471E-B0B0-F12888D0B3CD}"/>
          </ac:spMkLst>
        </pc:spChg>
        <pc:spChg chg="mod topLvl">
          <ac:chgData name="Jason  Mayberry" userId="cecd4e79-e9a6-45b1-a01a-f51df2288f6a" providerId="ADAL" clId="{87F60116-861F-41B0-94FE-2A4A1EA80725}" dt="2021-01-13T09:31:44.843" v="9594" actId="164"/>
          <ac:spMkLst>
            <pc:docMk/>
            <pc:sldMk cId="306933306" sldId="357"/>
            <ac:spMk id="214" creationId="{1A43702B-5F63-48BF-BAB3-B2F22F3922E2}"/>
          </ac:spMkLst>
        </pc:spChg>
        <pc:spChg chg="mod topLvl">
          <ac:chgData name="Jason  Mayberry" userId="cecd4e79-e9a6-45b1-a01a-f51df2288f6a" providerId="ADAL" clId="{87F60116-861F-41B0-94FE-2A4A1EA80725}" dt="2021-01-13T09:31:44.843" v="9594" actId="164"/>
          <ac:spMkLst>
            <pc:docMk/>
            <pc:sldMk cId="306933306" sldId="357"/>
            <ac:spMk id="215" creationId="{B95D237C-7172-4968-9F5D-B528D30C9440}"/>
          </ac:spMkLst>
        </pc:spChg>
        <pc:spChg chg="mod topLvl">
          <ac:chgData name="Jason  Mayberry" userId="cecd4e79-e9a6-45b1-a01a-f51df2288f6a" providerId="ADAL" clId="{87F60116-861F-41B0-94FE-2A4A1EA80725}" dt="2021-01-13T09:31:44.843" v="9594" actId="164"/>
          <ac:spMkLst>
            <pc:docMk/>
            <pc:sldMk cId="306933306" sldId="357"/>
            <ac:spMk id="216" creationId="{28B3E341-415F-4174-905F-EF1DCE08CA98}"/>
          </ac:spMkLst>
        </pc:spChg>
        <pc:spChg chg="mod topLvl">
          <ac:chgData name="Jason  Mayberry" userId="cecd4e79-e9a6-45b1-a01a-f51df2288f6a" providerId="ADAL" clId="{87F60116-861F-41B0-94FE-2A4A1EA80725}" dt="2021-01-13T09:31:44.843" v="9594" actId="164"/>
          <ac:spMkLst>
            <pc:docMk/>
            <pc:sldMk cId="306933306" sldId="357"/>
            <ac:spMk id="217" creationId="{1479E831-4953-4AB6-B879-5E8BC2E94467}"/>
          </ac:spMkLst>
        </pc:spChg>
        <pc:spChg chg="mod topLvl">
          <ac:chgData name="Jason  Mayberry" userId="cecd4e79-e9a6-45b1-a01a-f51df2288f6a" providerId="ADAL" clId="{87F60116-861F-41B0-94FE-2A4A1EA80725}" dt="2021-01-13T09:31:44.843" v="9594" actId="164"/>
          <ac:spMkLst>
            <pc:docMk/>
            <pc:sldMk cId="306933306" sldId="357"/>
            <ac:spMk id="218" creationId="{3BCAE033-4FC0-42ED-BDF4-DA48F1C496B2}"/>
          </ac:spMkLst>
        </pc:spChg>
        <pc:spChg chg="mod topLvl">
          <ac:chgData name="Jason  Mayberry" userId="cecd4e79-e9a6-45b1-a01a-f51df2288f6a" providerId="ADAL" clId="{87F60116-861F-41B0-94FE-2A4A1EA80725}" dt="2021-01-13T09:31:44.843" v="9594" actId="164"/>
          <ac:spMkLst>
            <pc:docMk/>
            <pc:sldMk cId="306933306" sldId="357"/>
            <ac:spMk id="219" creationId="{10E5C97F-76B4-4E53-B40E-A22E90FA7690}"/>
          </ac:spMkLst>
        </pc:spChg>
        <pc:spChg chg="mod topLvl">
          <ac:chgData name="Jason  Mayberry" userId="cecd4e79-e9a6-45b1-a01a-f51df2288f6a" providerId="ADAL" clId="{87F60116-861F-41B0-94FE-2A4A1EA80725}" dt="2021-01-13T09:31:44.843" v="9594" actId="164"/>
          <ac:spMkLst>
            <pc:docMk/>
            <pc:sldMk cId="306933306" sldId="357"/>
            <ac:spMk id="220" creationId="{6390A50F-0AC6-4082-BC92-C51837B2004E}"/>
          </ac:spMkLst>
        </pc:spChg>
        <pc:spChg chg="mod topLvl">
          <ac:chgData name="Jason  Mayberry" userId="cecd4e79-e9a6-45b1-a01a-f51df2288f6a" providerId="ADAL" clId="{87F60116-861F-41B0-94FE-2A4A1EA80725}" dt="2021-01-13T09:31:44.843" v="9594" actId="164"/>
          <ac:spMkLst>
            <pc:docMk/>
            <pc:sldMk cId="306933306" sldId="357"/>
            <ac:spMk id="221" creationId="{2D12322B-BB87-4F1A-86D6-2889FE5D647E}"/>
          </ac:spMkLst>
        </pc:spChg>
        <pc:spChg chg="mod topLvl">
          <ac:chgData name="Jason  Mayberry" userId="cecd4e79-e9a6-45b1-a01a-f51df2288f6a" providerId="ADAL" clId="{87F60116-861F-41B0-94FE-2A4A1EA80725}" dt="2021-01-13T09:31:44.843" v="9594" actId="164"/>
          <ac:spMkLst>
            <pc:docMk/>
            <pc:sldMk cId="306933306" sldId="357"/>
            <ac:spMk id="222" creationId="{EE9F9101-DF6C-4946-95C0-7F55DE5FA56D}"/>
          </ac:spMkLst>
        </pc:spChg>
        <pc:spChg chg="mod topLvl">
          <ac:chgData name="Jason  Mayberry" userId="cecd4e79-e9a6-45b1-a01a-f51df2288f6a" providerId="ADAL" clId="{87F60116-861F-41B0-94FE-2A4A1EA80725}" dt="2021-01-13T09:31:44.843" v="9594" actId="164"/>
          <ac:spMkLst>
            <pc:docMk/>
            <pc:sldMk cId="306933306" sldId="357"/>
            <ac:spMk id="223" creationId="{D7336ACD-9B20-4FA2-A498-C670ABF264EE}"/>
          </ac:spMkLst>
        </pc:spChg>
        <pc:spChg chg="mod topLvl">
          <ac:chgData name="Jason  Mayberry" userId="cecd4e79-e9a6-45b1-a01a-f51df2288f6a" providerId="ADAL" clId="{87F60116-861F-41B0-94FE-2A4A1EA80725}" dt="2021-01-13T09:31:44.843" v="9594" actId="164"/>
          <ac:spMkLst>
            <pc:docMk/>
            <pc:sldMk cId="306933306" sldId="357"/>
            <ac:spMk id="224" creationId="{1F265D55-6E38-40B9-A6C6-C9DF6F7093C5}"/>
          </ac:spMkLst>
        </pc:spChg>
        <pc:spChg chg="mod topLvl">
          <ac:chgData name="Jason  Mayberry" userId="cecd4e79-e9a6-45b1-a01a-f51df2288f6a" providerId="ADAL" clId="{87F60116-861F-41B0-94FE-2A4A1EA80725}" dt="2021-01-13T09:31:44.843" v="9594" actId="164"/>
          <ac:spMkLst>
            <pc:docMk/>
            <pc:sldMk cId="306933306" sldId="357"/>
            <ac:spMk id="225" creationId="{E96E0D7A-5881-4609-ADFC-7D0AE6C04741}"/>
          </ac:spMkLst>
        </pc:spChg>
        <pc:spChg chg="mod topLvl">
          <ac:chgData name="Jason  Mayberry" userId="cecd4e79-e9a6-45b1-a01a-f51df2288f6a" providerId="ADAL" clId="{87F60116-861F-41B0-94FE-2A4A1EA80725}" dt="2021-01-13T09:31:44.843" v="9594" actId="164"/>
          <ac:spMkLst>
            <pc:docMk/>
            <pc:sldMk cId="306933306" sldId="357"/>
            <ac:spMk id="226" creationId="{F27248C6-C8F7-4728-AA46-DB79AB7726D5}"/>
          </ac:spMkLst>
        </pc:spChg>
        <pc:spChg chg="mod topLvl">
          <ac:chgData name="Jason  Mayberry" userId="cecd4e79-e9a6-45b1-a01a-f51df2288f6a" providerId="ADAL" clId="{87F60116-861F-41B0-94FE-2A4A1EA80725}" dt="2021-01-13T09:31:44.843" v="9594" actId="164"/>
          <ac:spMkLst>
            <pc:docMk/>
            <pc:sldMk cId="306933306" sldId="357"/>
            <ac:spMk id="227" creationId="{990CB8C4-FA0D-481F-8732-694336F9DFF6}"/>
          </ac:spMkLst>
        </pc:spChg>
        <pc:spChg chg="mod topLvl">
          <ac:chgData name="Jason  Mayberry" userId="cecd4e79-e9a6-45b1-a01a-f51df2288f6a" providerId="ADAL" clId="{87F60116-861F-41B0-94FE-2A4A1EA80725}" dt="2021-01-13T09:31:44.843" v="9594" actId="164"/>
          <ac:spMkLst>
            <pc:docMk/>
            <pc:sldMk cId="306933306" sldId="357"/>
            <ac:spMk id="228" creationId="{61E2873A-7421-4992-8CFD-D45EA684BD40}"/>
          </ac:spMkLst>
        </pc:spChg>
        <pc:spChg chg="mod topLvl">
          <ac:chgData name="Jason  Mayberry" userId="cecd4e79-e9a6-45b1-a01a-f51df2288f6a" providerId="ADAL" clId="{87F60116-861F-41B0-94FE-2A4A1EA80725}" dt="2021-01-13T09:31:44.843" v="9594" actId="164"/>
          <ac:spMkLst>
            <pc:docMk/>
            <pc:sldMk cId="306933306" sldId="357"/>
            <ac:spMk id="229" creationId="{37FFA53C-60F3-4267-B4A2-C0D0F4073467}"/>
          </ac:spMkLst>
        </pc:spChg>
        <pc:spChg chg="mod topLvl">
          <ac:chgData name="Jason  Mayberry" userId="cecd4e79-e9a6-45b1-a01a-f51df2288f6a" providerId="ADAL" clId="{87F60116-861F-41B0-94FE-2A4A1EA80725}" dt="2021-01-13T09:31:44.843" v="9594" actId="164"/>
          <ac:spMkLst>
            <pc:docMk/>
            <pc:sldMk cId="306933306" sldId="357"/>
            <ac:spMk id="230" creationId="{F53A7E78-2B93-4DF7-A3D9-1F9B3448C65B}"/>
          </ac:spMkLst>
        </pc:spChg>
        <pc:spChg chg="del mod topLvl">
          <ac:chgData name="Jason  Mayberry" userId="cecd4e79-e9a6-45b1-a01a-f51df2288f6a" providerId="ADAL" clId="{87F60116-861F-41B0-94FE-2A4A1EA80725}" dt="2021-01-13T08:48:51.812" v="9296" actId="478"/>
          <ac:spMkLst>
            <pc:docMk/>
            <pc:sldMk cId="306933306" sldId="357"/>
            <ac:spMk id="231" creationId="{C139820A-E70C-4BBF-B176-FF9A96178BF4}"/>
          </ac:spMkLst>
        </pc:spChg>
        <pc:spChg chg="del mod topLvl">
          <ac:chgData name="Jason  Mayberry" userId="cecd4e79-e9a6-45b1-a01a-f51df2288f6a" providerId="ADAL" clId="{87F60116-861F-41B0-94FE-2A4A1EA80725}" dt="2021-01-13T08:48:53.526" v="9297" actId="478"/>
          <ac:spMkLst>
            <pc:docMk/>
            <pc:sldMk cId="306933306" sldId="357"/>
            <ac:spMk id="232" creationId="{9D4E493E-2AED-4711-997F-41195844DD0B}"/>
          </ac:spMkLst>
        </pc:spChg>
        <pc:spChg chg="mod topLvl">
          <ac:chgData name="Jason  Mayberry" userId="cecd4e79-e9a6-45b1-a01a-f51df2288f6a" providerId="ADAL" clId="{87F60116-861F-41B0-94FE-2A4A1EA80725}" dt="2021-01-13T09:31:44.843" v="9594" actId="164"/>
          <ac:spMkLst>
            <pc:docMk/>
            <pc:sldMk cId="306933306" sldId="357"/>
            <ac:spMk id="233" creationId="{8C2B697B-2D3C-413F-8BA6-D1140769B9D2}"/>
          </ac:spMkLst>
        </pc:spChg>
        <pc:spChg chg="mod topLvl">
          <ac:chgData name="Jason  Mayberry" userId="cecd4e79-e9a6-45b1-a01a-f51df2288f6a" providerId="ADAL" clId="{87F60116-861F-41B0-94FE-2A4A1EA80725}" dt="2021-01-13T09:31:44.843" v="9594" actId="164"/>
          <ac:spMkLst>
            <pc:docMk/>
            <pc:sldMk cId="306933306" sldId="357"/>
            <ac:spMk id="234" creationId="{1903A2AE-E02A-4949-AB33-7510DC3C899F}"/>
          </ac:spMkLst>
        </pc:spChg>
        <pc:spChg chg="del mod topLvl">
          <ac:chgData name="Jason  Mayberry" userId="cecd4e79-e9a6-45b1-a01a-f51df2288f6a" providerId="ADAL" clId="{87F60116-861F-41B0-94FE-2A4A1EA80725}" dt="2021-01-13T08:49:59.968" v="9317" actId="478"/>
          <ac:spMkLst>
            <pc:docMk/>
            <pc:sldMk cId="306933306" sldId="357"/>
            <ac:spMk id="235" creationId="{AD1162BE-F06C-4624-AD16-F1E399C90522}"/>
          </ac:spMkLst>
        </pc:spChg>
        <pc:spChg chg="mod topLvl">
          <ac:chgData name="Jason  Mayberry" userId="cecd4e79-e9a6-45b1-a01a-f51df2288f6a" providerId="ADAL" clId="{87F60116-861F-41B0-94FE-2A4A1EA80725}" dt="2021-01-13T09:31:44.843" v="9594" actId="164"/>
          <ac:spMkLst>
            <pc:docMk/>
            <pc:sldMk cId="306933306" sldId="357"/>
            <ac:spMk id="236" creationId="{6281A9DD-E121-4B38-B91D-DFA789459CFC}"/>
          </ac:spMkLst>
        </pc:spChg>
        <pc:spChg chg="add mod topLvl">
          <ac:chgData name="Jason  Mayberry" userId="cecd4e79-e9a6-45b1-a01a-f51df2288f6a" providerId="ADAL" clId="{87F60116-861F-41B0-94FE-2A4A1EA80725}" dt="2021-01-13T09:31:44.843" v="9594" actId="164"/>
          <ac:spMkLst>
            <pc:docMk/>
            <pc:sldMk cId="306933306" sldId="357"/>
            <ac:spMk id="237" creationId="{4F6F273A-BD79-41C4-A0A0-27C1CA9D5EED}"/>
          </ac:spMkLst>
        </pc:spChg>
        <pc:spChg chg="mod">
          <ac:chgData name="Jason  Mayberry" userId="cecd4e79-e9a6-45b1-a01a-f51df2288f6a" providerId="ADAL" clId="{87F60116-861F-41B0-94FE-2A4A1EA80725}" dt="2021-01-13T08:47:13.260" v="9265" actId="12789"/>
          <ac:spMkLst>
            <pc:docMk/>
            <pc:sldMk cId="306933306" sldId="357"/>
            <ac:spMk id="239" creationId="{7DD7949B-493B-4686-8391-23C279CCEC05}"/>
          </ac:spMkLst>
        </pc:spChg>
        <pc:spChg chg="mod">
          <ac:chgData name="Jason  Mayberry" userId="cecd4e79-e9a6-45b1-a01a-f51df2288f6a" providerId="ADAL" clId="{87F60116-861F-41B0-94FE-2A4A1EA80725}" dt="2021-01-13T08:47:13.260" v="9265" actId="12789"/>
          <ac:spMkLst>
            <pc:docMk/>
            <pc:sldMk cId="306933306" sldId="357"/>
            <ac:spMk id="240" creationId="{D5135CF1-BEF6-4DDD-8EFF-8FC140F43552}"/>
          </ac:spMkLst>
        </pc:spChg>
        <pc:spChg chg="mod">
          <ac:chgData name="Jason  Mayberry" userId="cecd4e79-e9a6-45b1-a01a-f51df2288f6a" providerId="ADAL" clId="{87F60116-861F-41B0-94FE-2A4A1EA80725}" dt="2021-01-13T08:47:18.488" v="9267" actId="571"/>
          <ac:spMkLst>
            <pc:docMk/>
            <pc:sldMk cId="306933306" sldId="357"/>
            <ac:spMk id="242" creationId="{54EE354D-4CDB-4D79-994F-212C639098FC}"/>
          </ac:spMkLst>
        </pc:spChg>
        <pc:spChg chg="mod">
          <ac:chgData name="Jason  Mayberry" userId="cecd4e79-e9a6-45b1-a01a-f51df2288f6a" providerId="ADAL" clId="{87F60116-861F-41B0-94FE-2A4A1EA80725}" dt="2021-01-13T08:47:18.488" v="9267" actId="571"/>
          <ac:spMkLst>
            <pc:docMk/>
            <pc:sldMk cId="306933306" sldId="357"/>
            <ac:spMk id="243" creationId="{CC1452EF-0D45-4A3C-92CE-86DA10C829D2}"/>
          </ac:spMkLst>
        </pc:spChg>
        <pc:spChg chg="mod">
          <ac:chgData name="Jason  Mayberry" userId="cecd4e79-e9a6-45b1-a01a-f51df2288f6a" providerId="ADAL" clId="{87F60116-861F-41B0-94FE-2A4A1EA80725}" dt="2021-01-13T08:47:26.493" v="9270" actId="571"/>
          <ac:spMkLst>
            <pc:docMk/>
            <pc:sldMk cId="306933306" sldId="357"/>
            <ac:spMk id="245" creationId="{F4ABBB4E-C2C6-4DA6-A08E-3C45399BED44}"/>
          </ac:spMkLst>
        </pc:spChg>
        <pc:spChg chg="mod">
          <ac:chgData name="Jason  Mayberry" userId="cecd4e79-e9a6-45b1-a01a-f51df2288f6a" providerId="ADAL" clId="{87F60116-861F-41B0-94FE-2A4A1EA80725}" dt="2021-01-13T08:47:26.493" v="9270" actId="571"/>
          <ac:spMkLst>
            <pc:docMk/>
            <pc:sldMk cId="306933306" sldId="357"/>
            <ac:spMk id="246" creationId="{66CA5E02-3F31-4DC7-9B54-2FEB544548FC}"/>
          </ac:spMkLst>
        </pc:spChg>
        <pc:spChg chg="mod">
          <ac:chgData name="Jason  Mayberry" userId="cecd4e79-e9a6-45b1-a01a-f51df2288f6a" providerId="ADAL" clId="{87F60116-861F-41B0-94FE-2A4A1EA80725}" dt="2021-01-13T08:47:26.493" v="9270" actId="571"/>
          <ac:spMkLst>
            <pc:docMk/>
            <pc:sldMk cId="306933306" sldId="357"/>
            <ac:spMk id="248" creationId="{04D379C1-F7BF-4F5C-BA04-159DFBB3C5B1}"/>
          </ac:spMkLst>
        </pc:spChg>
        <pc:spChg chg="mod">
          <ac:chgData name="Jason  Mayberry" userId="cecd4e79-e9a6-45b1-a01a-f51df2288f6a" providerId="ADAL" clId="{87F60116-861F-41B0-94FE-2A4A1EA80725}" dt="2021-01-13T08:47:26.493" v="9270" actId="571"/>
          <ac:spMkLst>
            <pc:docMk/>
            <pc:sldMk cId="306933306" sldId="357"/>
            <ac:spMk id="249" creationId="{5FA910EE-C17F-4246-A139-E567C3193F91}"/>
          </ac:spMkLst>
        </pc:spChg>
        <pc:spChg chg="mod">
          <ac:chgData name="Jason  Mayberry" userId="cecd4e79-e9a6-45b1-a01a-f51df2288f6a" providerId="ADAL" clId="{87F60116-861F-41B0-94FE-2A4A1EA80725}" dt="2021-01-13T08:47:38.768" v="9274" actId="571"/>
          <ac:spMkLst>
            <pc:docMk/>
            <pc:sldMk cId="306933306" sldId="357"/>
            <ac:spMk id="252" creationId="{F177E7EE-1DE9-431D-B93F-17AFBF76FC7F}"/>
          </ac:spMkLst>
        </pc:spChg>
        <pc:spChg chg="mod">
          <ac:chgData name="Jason  Mayberry" userId="cecd4e79-e9a6-45b1-a01a-f51df2288f6a" providerId="ADAL" clId="{87F60116-861F-41B0-94FE-2A4A1EA80725}" dt="2021-01-13T08:47:38.768" v="9274" actId="571"/>
          <ac:spMkLst>
            <pc:docMk/>
            <pc:sldMk cId="306933306" sldId="357"/>
            <ac:spMk id="253" creationId="{16C5A004-70F6-4A1D-855B-9AD8707610D5}"/>
          </ac:spMkLst>
        </pc:spChg>
        <pc:spChg chg="mod">
          <ac:chgData name="Jason  Mayberry" userId="cecd4e79-e9a6-45b1-a01a-f51df2288f6a" providerId="ADAL" clId="{87F60116-861F-41B0-94FE-2A4A1EA80725}" dt="2021-01-13T08:47:43.058" v="9275" actId="571"/>
          <ac:spMkLst>
            <pc:docMk/>
            <pc:sldMk cId="306933306" sldId="357"/>
            <ac:spMk id="255" creationId="{97DC46AE-9565-40AD-BFCE-3B8BFEFF9720}"/>
          </ac:spMkLst>
        </pc:spChg>
        <pc:spChg chg="mod">
          <ac:chgData name="Jason  Mayberry" userId="cecd4e79-e9a6-45b1-a01a-f51df2288f6a" providerId="ADAL" clId="{87F60116-861F-41B0-94FE-2A4A1EA80725}" dt="2021-01-13T08:47:43.058" v="9275" actId="571"/>
          <ac:spMkLst>
            <pc:docMk/>
            <pc:sldMk cId="306933306" sldId="357"/>
            <ac:spMk id="256" creationId="{3CE9462E-BF76-4412-BED9-C91BDA19AAEA}"/>
          </ac:spMkLst>
        </pc:spChg>
        <pc:spChg chg="mod">
          <ac:chgData name="Jason  Mayberry" userId="cecd4e79-e9a6-45b1-a01a-f51df2288f6a" providerId="ADAL" clId="{87F60116-861F-41B0-94FE-2A4A1EA80725}" dt="2021-01-13T08:47:50.272" v="9276" actId="571"/>
          <ac:spMkLst>
            <pc:docMk/>
            <pc:sldMk cId="306933306" sldId="357"/>
            <ac:spMk id="258" creationId="{E84CB939-640F-44ED-A729-46225C6478C9}"/>
          </ac:spMkLst>
        </pc:spChg>
        <pc:spChg chg="mod">
          <ac:chgData name="Jason  Mayberry" userId="cecd4e79-e9a6-45b1-a01a-f51df2288f6a" providerId="ADAL" clId="{87F60116-861F-41B0-94FE-2A4A1EA80725}" dt="2021-01-13T08:47:50.272" v="9276" actId="571"/>
          <ac:spMkLst>
            <pc:docMk/>
            <pc:sldMk cId="306933306" sldId="357"/>
            <ac:spMk id="259" creationId="{FA917886-BFC0-4B5B-AADF-A6E23AEEE8AC}"/>
          </ac:spMkLst>
        </pc:spChg>
        <pc:spChg chg="mod">
          <ac:chgData name="Jason  Mayberry" userId="cecd4e79-e9a6-45b1-a01a-f51df2288f6a" providerId="ADAL" clId="{87F60116-861F-41B0-94FE-2A4A1EA80725}" dt="2021-01-13T08:47:53.088" v="9277" actId="571"/>
          <ac:spMkLst>
            <pc:docMk/>
            <pc:sldMk cId="306933306" sldId="357"/>
            <ac:spMk id="261" creationId="{E9A58334-470E-4BD2-9FC8-E666BD5AE6BA}"/>
          </ac:spMkLst>
        </pc:spChg>
        <pc:spChg chg="mod">
          <ac:chgData name="Jason  Mayberry" userId="cecd4e79-e9a6-45b1-a01a-f51df2288f6a" providerId="ADAL" clId="{87F60116-861F-41B0-94FE-2A4A1EA80725}" dt="2021-01-13T08:47:53.088" v="9277" actId="571"/>
          <ac:spMkLst>
            <pc:docMk/>
            <pc:sldMk cId="306933306" sldId="357"/>
            <ac:spMk id="262" creationId="{9A34FE4D-03B2-4B4A-8EC6-E642527C686F}"/>
          </ac:spMkLst>
        </pc:spChg>
        <pc:spChg chg="mod">
          <ac:chgData name="Jason  Mayberry" userId="cecd4e79-e9a6-45b1-a01a-f51df2288f6a" providerId="ADAL" clId="{87F60116-861F-41B0-94FE-2A4A1EA80725}" dt="2021-01-13T08:47:59.453" v="9278" actId="571"/>
          <ac:spMkLst>
            <pc:docMk/>
            <pc:sldMk cId="306933306" sldId="357"/>
            <ac:spMk id="264" creationId="{795AC478-50D0-4BCB-8464-0CEBBAAB6AF4}"/>
          </ac:spMkLst>
        </pc:spChg>
        <pc:spChg chg="mod">
          <ac:chgData name="Jason  Mayberry" userId="cecd4e79-e9a6-45b1-a01a-f51df2288f6a" providerId="ADAL" clId="{87F60116-861F-41B0-94FE-2A4A1EA80725}" dt="2021-01-13T08:47:59.453" v="9278" actId="571"/>
          <ac:spMkLst>
            <pc:docMk/>
            <pc:sldMk cId="306933306" sldId="357"/>
            <ac:spMk id="265" creationId="{476D9698-A704-4DE9-881A-035F8EE39A25}"/>
          </ac:spMkLst>
        </pc:spChg>
        <pc:spChg chg="mod">
          <ac:chgData name="Jason  Mayberry" userId="cecd4e79-e9a6-45b1-a01a-f51df2288f6a" providerId="ADAL" clId="{87F60116-861F-41B0-94FE-2A4A1EA80725}" dt="2021-01-13T08:48:02.857" v="9279" actId="571"/>
          <ac:spMkLst>
            <pc:docMk/>
            <pc:sldMk cId="306933306" sldId="357"/>
            <ac:spMk id="267" creationId="{0C08739F-4638-4BCF-9351-425616155B6D}"/>
          </ac:spMkLst>
        </pc:spChg>
        <pc:spChg chg="mod">
          <ac:chgData name="Jason  Mayberry" userId="cecd4e79-e9a6-45b1-a01a-f51df2288f6a" providerId="ADAL" clId="{87F60116-861F-41B0-94FE-2A4A1EA80725}" dt="2021-01-13T08:48:02.857" v="9279" actId="571"/>
          <ac:spMkLst>
            <pc:docMk/>
            <pc:sldMk cId="306933306" sldId="357"/>
            <ac:spMk id="268" creationId="{7FEAC913-5096-453A-861D-D9DF1D4071F4}"/>
          </ac:spMkLst>
        </pc:spChg>
        <pc:spChg chg="mod">
          <ac:chgData name="Jason  Mayberry" userId="cecd4e79-e9a6-45b1-a01a-f51df2288f6a" providerId="ADAL" clId="{87F60116-861F-41B0-94FE-2A4A1EA80725}" dt="2021-01-13T08:48:06.087" v="9281" actId="571"/>
          <ac:spMkLst>
            <pc:docMk/>
            <pc:sldMk cId="306933306" sldId="357"/>
            <ac:spMk id="270" creationId="{4617AE05-E1A8-434C-AADC-1F033879EAFC}"/>
          </ac:spMkLst>
        </pc:spChg>
        <pc:spChg chg="mod">
          <ac:chgData name="Jason  Mayberry" userId="cecd4e79-e9a6-45b1-a01a-f51df2288f6a" providerId="ADAL" clId="{87F60116-861F-41B0-94FE-2A4A1EA80725}" dt="2021-01-13T08:48:06.087" v="9281" actId="571"/>
          <ac:spMkLst>
            <pc:docMk/>
            <pc:sldMk cId="306933306" sldId="357"/>
            <ac:spMk id="272" creationId="{84B71812-104B-4978-9FD9-C07292BA96A4}"/>
          </ac:spMkLst>
        </pc:spChg>
        <pc:spChg chg="mod">
          <ac:chgData name="Jason  Mayberry" userId="cecd4e79-e9a6-45b1-a01a-f51df2288f6a" providerId="ADAL" clId="{87F60116-861F-41B0-94FE-2A4A1EA80725}" dt="2021-01-13T08:48:06.087" v="9281" actId="571"/>
          <ac:spMkLst>
            <pc:docMk/>
            <pc:sldMk cId="306933306" sldId="357"/>
            <ac:spMk id="273" creationId="{4F14BF22-CFCF-45B7-9ACF-E106EA87D301}"/>
          </ac:spMkLst>
        </pc:spChg>
        <pc:spChg chg="mod">
          <ac:chgData name="Jason  Mayberry" userId="cecd4e79-e9a6-45b1-a01a-f51df2288f6a" providerId="ADAL" clId="{87F60116-861F-41B0-94FE-2A4A1EA80725}" dt="2021-01-13T08:48:06.087" v="9281" actId="571"/>
          <ac:spMkLst>
            <pc:docMk/>
            <pc:sldMk cId="306933306" sldId="357"/>
            <ac:spMk id="274" creationId="{339D71FA-AAD1-4787-BE77-9988D7945586}"/>
          </ac:spMkLst>
        </pc:spChg>
        <pc:spChg chg="mod">
          <ac:chgData name="Jason  Mayberry" userId="cecd4e79-e9a6-45b1-a01a-f51df2288f6a" providerId="ADAL" clId="{87F60116-861F-41B0-94FE-2A4A1EA80725}" dt="2021-01-13T08:48:06.087" v="9281" actId="571"/>
          <ac:spMkLst>
            <pc:docMk/>
            <pc:sldMk cId="306933306" sldId="357"/>
            <ac:spMk id="275" creationId="{42ABB6A5-E2A8-418D-98F6-43BFC89512E1}"/>
          </ac:spMkLst>
        </pc:spChg>
        <pc:spChg chg="mod">
          <ac:chgData name="Jason  Mayberry" userId="cecd4e79-e9a6-45b1-a01a-f51df2288f6a" providerId="ADAL" clId="{87F60116-861F-41B0-94FE-2A4A1EA80725}" dt="2021-01-13T08:48:06.087" v="9281" actId="571"/>
          <ac:spMkLst>
            <pc:docMk/>
            <pc:sldMk cId="306933306" sldId="357"/>
            <ac:spMk id="276" creationId="{8E552046-EA4B-4643-942D-842928A69925}"/>
          </ac:spMkLst>
        </pc:spChg>
        <pc:spChg chg="mod">
          <ac:chgData name="Jason  Mayberry" userId="cecd4e79-e9a6-45b1-a01a-f51df2288f6a" providerId="ADAL" clId="{87F60116-861F-41B0-94FE-2A4A1EA80725}" dt="2021-01-13T08:48:06.087" v="9281" actId="571"/>
          <ac:spMkLst>
            <pc:docMk/>
            <pc:sldMk cId="306933306" sldId="357"/>
            <ac:spMk id="277" creationId="{49C85846-6444-4494-8E31-74D0F09E3D26}"/>
          </ac:spMkLst>
        </pc:spChg>
        <pc:spChg chg="mod">
          <ac:chgData name="Jason  Mayberry" userId="cecd4e79-e9a6-45b1-a01a-f51df2288f6a" providerId="ADAL" clId="{87F60116-861F-41B0-94FE-2A4A1EA80725}" dt="2021-01-13T08:48:06.087" v="9281" actId="571"/>
          <ac:spMkLst>
            <pc:docMk/>
            <pc:sldMk cId="306933306" sldId="357"/>
            <ac:spMk id="278" creationId="{F0333BAF-A5D5-4097-9E0D-045F010AE94F}"/>
          </ac:spMkLst>
        </pc:spChg>
        <pc:spChg chg="mod">
          <ac:chgData name="Jason  Mayberry" userId="cecd4e79-e9a6-45b1-a01a-f51df2288f6a" providerId="ADAL" clId="{87F60116-861F-41B0-94FE-2A4A1EA80725}" dt="2021-01-13T08:48:06.087" v="9281" actId="571"/>
          <ac:spMkLst>
            <pc:docMk/>
            <pc:sldMk cId="306933306" sldId="357"/>
            <ac:spMk id="279" creationId="{A780F73E-50BD-4FDE-B433-4F01299EEF5E}"/>
          </ac:spMkLst>
        </pc:spChg>
        <pc:spChg chg="mod">
          <ac:chgData name="Jason  Mayberry" userId="cecd4e79-e9a6-45b1-a01a-f51df2288f6a" providerId="ADAL" clId="{87F60116-861F-41B0-94FE-2A4A1EA80725}" dt="2021-01-13T08:48:06.087" v="9281" actId="571"/>
          <ac:spMkLst>
            <pc:docMk/>
            <pc:sldMk cId="306933306" sldId="357"/>
            <ac:spMk id="280" creationId="{07FADAD9-F545-4A6D-9A42-D0ABF48DB766}"/>
          </ac:spMkLst>
        </pc:spChg>
        <pc:spChg chg="mod">
          <ac:chgData name="Jason  Mayberry" userId="cecd4e79-e9a6-45b1-a01a-f51df2288f6a" providerId="ADAL" clId="{87F60116-861F-41B0-94FE-2A4A1EA80725}" dt="2021-01-13T08:48:06.087" v="9281" actId="571"/>
          <ac:spMkLst>
            <pc:docMk/>
            <pc:sldMk cId="306933306" sldId="357"/>
            <ac:spMk id="281" creationId="{7FBAE714-7596-45C7-9682-2EFC0E1A6FBD}"/>
          </ac:spMkLst>
        </pc:spChg>
        <pc:spChg chg="mod">
          <ac:chgData name="Jason  Mayberry" userId="cecd4e79-e9a6-45b1-a01a-f51df2288f6a" providerId="ADAL" clId="{87F60116-861F-41B0-94FE-2A4A1EA80725}" dt="2021-01-13T08:48:06.087" v="9281" actId="571"/>
          <ac:spMkLst>
            <pc:docMk/>
            <pc:sldMk cId="306933306" sldId="357"/>
            <ac:spMk id="282" creationId="{2613B55D-BC1C-4CD6-A15D-E2511BB7C2B4}"/>
          </ac:spMkLst>
        </pc:spChg>
        <pc:spChg chg="mod">
          <ac:chgData name="Jason  Mayberry" userId="cecd4e79-e9a6-45b1-a01a-f51df2288f6a" providerId="ADAL" clId="{87F60116-861F-41B0-94FE-2A4A1EA80725}" dt="2021-01-13T08:48:06.087" v="9281" actId="571"/>
          <ac:spMkLst>
            <pc:docMk/>
            <pc:sldMk cId="306933306" sldId="357"/>
            <ac:spMk id="283" creationId="{DD0CB978-6DA7-430D-8F02-C06232E8A995}"/>
          </ac:spMkLst>
        </pc:spChg>
        <pc:spChg chg="mod">
          <ac:chgData name="Jason  Mayberry" userId="cecd4e79-e9a6-45b1-a01a-f51df2288f6a" providerId="ADAL" clId="{87F60116-861F-41B0-94FE-2A4A1EA80725}" dt="2021-01-13T08:48:06.087" v="9281" actId="571"/>
          <ac:spMkLst>
            <pc:docMk/>
            <pc:sldMk cId="306933306" sldId="357"/>
            <ac:spMk id="284" creationId="{0745B3A6-8014-4CA5-88A8-A3CF29EC5CBF}"/>
          </ac:spMkLst>
        </pc:spChg>
        <pc:spChg chg="mod">
          <ac:chgData name="Jason  Mayberry" userId="cecd4e79-e9a6-45b1-a01a-f51df2288f6a" providerId="ADAL" clId="{87F60116-861F-41B0-94FE-2A4A1EA80725}" dt="2021-01-13T08:48:06.087" v="9281" actId="571"/>
          <ac:spMkLst>
            <pc:docMk/>
            <pc:sldMk cId="306933306" sldId="357"/>
            <ac:spMk id="285" creationId="{B10B9CA0-06E6-4426-9B48-6CC2985F22A5}"/>
          </ac:spMkLst>
        </pc:spChg>
        <pc:spChg chg="mod">
          <ac:chgData name="Jason  Mayberry" userId="cecd4e79-e9a6-45b1-a01a-f51df2288f6a" providerId="ADAL" clId="{87F60116-861F-41B0-94FE-2A4A1EA80725}" dt="2021-01-13T08:48:06.087" v="9281" actId="571"/>
          <ac:spMkLst>
            <pc:docMk/>
            <pc:sldMk cId="306933306" sldId="357"/>
            <ac:spMk id="286" creationId="{561B01F5-C1F4-4914-8BE5-F4E99857821C}"/>
          </ac:spMkLst>
        </pc:spChg>
        <pc:spChg chg="mod">
          <ac:chgData name="Jason  Mayberry" userId="cecd4e79-e9a6-45b1-a01a-f51df2288f6a" providerId="ADAL" clId="{87F60116-861F-41B0-94FE-2A4A1EA80725}" dt="2021-01-13T08:48:06.087" v="9281" actId="571"/>
          <ac:spMkLst>
            <pc:docMk/>
            <pc:sldMk cId="306933306" sldId="357"/>
            <ac:spMk id="287" creationId="{B986723F-F2A9-48E1-A1A5-6F9922A31A4C}"/>
          </ac:spMkLst>
        </pc:spChg>
        <pc:spChg chg="mod">
          <ac:chgData name="Jason  Mayberry" userId="cecd4e79-e9a6-45b1-a01a-f51df2288f6a" providerId="ADAL" clId="{87F60116-861F-41B0-94FE-2A4A1EA80725}" dt="2021-01-13T08:48:06.087" v="9281" actId="571"/>
          <ac:spMkLst>
            <pc:docMk/>
            <pc:sldMk cId="306933306" sldId="357"/>
            <ac:spMk id="288" creationId="{6C967034-A3F6-4ADA-99A3-59055604C355}"/>
          </ac:spMkLst>
        </pc:spChg>
        <pc:spChg chg="mod">
          <ac:chgData name="Jason  Mayberry" userId="cecd4e79-e9a6-45b1-a01a-f51df2288f6a" providerId="ADAL" clId="{87F60116-861F-41B0-94FE-2A4A1EA80725}" dt="2021-01-13T08:48:06.087" v="9281" actId="571"/>
          <ac:spMkLst>
            <pc:docMk/>
            <pc:sldMk cId="306933306" sldId="357"/>
            <ac:spMk id="289" creationId="{AD6C2F52-6A93-4FD6-8E66-288368FCC72B}"/>
          </ac:spMkLst>
        </pc:spChg>
        <pc:spChg chg="mod">
          <ac:chgData name="Jason  Mayberry" userId="cecd4e79-e9a6-45b1-a01a-f51df2288f6a" providerId="ADAL" clId="{87F60116-861F-41B0-94FE-2A4A1EA80725}" dt="2021-01-13T08:48:06.087" v="9281" actId="571"/>
          <ac:spMkLst>
            <pc:docMk/>
            <pc:sldMk cId="306933306" sldId="357"/>
            <ac:spMk id="290" creationId="{58FBEBA4-4669-4881-B402-DCFFB39879EA}"/>
          </ac:spMkLst>
        </pc:spChg>
        <pc:spChg chg="mod">
          <ac:chgData name="Jason  Mayberry" userId="cecd4e79-e9a6-45b1-a01a-f51df2288f6a" providerId="ADAL" clId="{87F60116-861F-41B0-94FE-2A4A1EA80725}" dt="2021-01-13T08:48:06.087" v="9281" actId="571"/>
          <ac:spMkLst>
            <pc:docMk/>
            <pc:sldMk cId="306933306" sldId="357"/>
            <ac:spMk id="291" creationId="{8EAF0906-0B63-4785-ACB0-2639029BBA99}"/>
          </ac:spMkLst>
        </pc:spChg>
        <pc:spChg chg="mod">
          <ac:chgData name="Jason  Mayberry" userId="cecd4e79-e9a6-45b1-a01a-f51df2288f6a" providerId="ADAL" clId="{87F60116-861F-41B0-94FE-2A4A1EA80725}" dt="2021-01-13T08:48:06.087" v="9281" actId="571"/>
          <ac:spMkLst>
            <pc:docMk/>
            <pc:sldMk cId="306933306" sldId="357"/>
            <ac:spMk id="292" creationId="{A380C1AC-BA75-44BC-97FC-2ABF6A23867B}"/>
          </ac:spMkLst>
        </pc:spChg>
        <pc:spChg chg="mod">
          <ac:chgData name="Jason  Mayberry" userId="cecd4e79-e9a6-45b1-a01a-f51df2288f6a" providerId="ADAL" clId="{87F60116-861F-41B0-94FE-2A4A1EA80725}" dt="2021-01-13T08:48:06.087" v="9281" actId="571"/>
          <ac:spMkLst>
            <pc:docMk/>
            <pc:sldMk cId="306933306" sldId="357"/>
            <ac:spMk id="293" creationId="{379D0D49-78AD-4226-AA3B-7A46CF6C6E2F}"/>
          </ac:spMkLst>
        </pc:spChg>
        <pc:spChg chg="mod">
          <ac:chgData name="Jason  Mayberry" userId="cecd4e79-e9a6-45b1-a01a-f51df2288f6a" providerId="ADAL" clId="{87F60116-861F-41B0-94FE-2A4A1EA80725}" dt="2021-01-13T08:48:06.087" v="9281" actId="571"/>
          <ac:spMkLst>
            <pc:docMk/>
            <pc:sldMk cId="306933306" sldId="357"/>
            <ac:spMk id="294" creationId="{FF4BFD40-D02F-4D91-85B2-8453DF42E748}"/>
          </ac:spMkLst>
        </pc:spChg>
        <pc:spChg chg="mod">
          <ac:chgData name="Jason  Mayberry" userId="cecd4e79-e9a6-45b1-a01a-f51df2288f6a" providerId="ADAL" clId="{87F60116-861F-41B0-94FE-2A4A1EA80725}" dt="2021-01-13T08:48:06.087" v="9281" actId="571"/>
          <ac:spMkLst>
            <pc:docMk/>
            <pc:sldMk cId="306933306" sldId="357"/>
            <ac:spMk id="295" creationId="{3FBC2CC5-6DFB-462C-BBEF-40A9CEEC0829}"/>
          </ac:spMkLst>
        </pc:spChg>
        <pc:spChg chg="mod">
          <ac:chgData name="Jason  Mayberry" userId="cecd4e79-e9a6-45b1-a01a-f51df2288f6a" providerId="ADAL" clId="{87F60116-861F-41B0-94FE-2A4A1EA80725}" dt="2021-01-13T08:48:06.087" v="9281" actId="571"/>
          <ac:spMkLst>
            <pc:docMk/>
            <pc:sldMk cId="306933306" sldId="357"/>
            <ac:spMk id="296" creationId="{0AA225EE-B3E4-4FCC-9BDE-8AE34AF4D330}"/>
          </ac:spMkLst>
        </pc:spChg>
        <pc:spChg chg="mod">
          <ac:chgData name="Jason  Mayberry" userId="cecd4e79-e9a6-45b1-a01a-f51df2288f6a" providerId="ADAL" clId="{87F60116-861F-41B0-94FE-2A4A1EA80725}" dt="2021-01-13T08:48:06.087" v="9281" actId="571"/>
          <ac:spMkLst>
            <pc:docMk/>
            <pc:sldMk cId="306933306" sldId="357"/>
            <ac:spMk id="297" creationId="{63171860-B0E1-4C8F-A320-922D09DC6635}"/>
          </ac:spMkLst>
        </pc:spChg>
        <pc:spChg chg="mod">
          <ac:chgData name="Jason  Mayberry" userId="cecd4e79-e9a6-45b1-a01a-f51df2288f6a" providerId="ADAL" clId="{87F60116-861F-41B0-94FE-2A4A1EA80725}" dt="2021-01-13T08:48:06.087" v="9281" actId="571"/>
          <ac:spMkLst>
            <pc:docMk/>
            <pc:sldMk cId="306933306" sldId="357"/>
            <ac:spMk id="298" creationId="{F0D3DD4C-4F5E-4E89-AEEC-1C549A4B3B72}"/>
          </ac:spMkLst>
        </pc:spChg>
        <pc:spChg chg="mod">
          <ac:chgData name="Jason  Mayberry" userId="cecd4e79-e9a6-45b1-a01a-f51df2288f6a" providerId="ADAL" clId="{87F60116-861F-41B0-94FE-2A4A1EA80725}" dt="2021-01-13T08:48:06.087" v="9281" actId="571"/>
          <ac:spMkLst>
            <pc:docMk/>
            <pc:sldMk cId="306933306" sldId="357"/>
            <ac:spMk id="302" creationId="{07ABC8E5-60E7-4508-9F8C-0AFD327EEEC3}"/>
          </ac:spMkLst>
        </pc:spChg>
        <pc:spChg chg="mod">
          <ac:chgData name="Jason  Mayberry" userId="cecd4e79-e9a6-45b1-a01a-f51df2288f6a" providerId="ADAL" clId="{87F60116-861F-41B0-94FE-2A4A1EA80725}" dt="2021-01-13T08:48:06.087" v="9281" actId="571"/>
          <ac:spMkLst>
            <pc:docMk/>
            <pc:sldMk cId="306933306" sldId="357"/>
            <ac:spMk id="303" creationId="{3EDA53D9-0973-48C3-BE44-D5DDD58A1112}"/>
          </ac:spMkLst>
        </pc:spChg>
        <pc:spChg chg="mod">
          <ac:chgData name="Jason  Mayberry" userId="cecd4e79-e9a6-45b1-a01a-f51df2288f6a" providerId="ADAL" clId="{87F60116-861F-41B0-94FE-2A4A1EA80725}" dt="2021-01-13T08:48:06.087" v="9281" actId="571"/>
          <ac:spMkLst>
            <pc:docMk/>
            <pc:sldMk cId="306933306" sldId="357"/>
            <ac:spMk id="304" creationId="{A28E2C1F-DA30-46EB-AA2A-7AA0844DAB3D}"/>
          </ac:spMkLst>
        </pc:spChg>
        <pc:spChg chg="mod">
          <ac:chgData name="Jason  Mayberry" userId="cecd4e79-e9a6-45b1-a01a-f51df2288f6a" providerId="ADAL" clId="{87F60116-861F-41B0-94FE-2A4A1EA80725}" dt="2021-01-13T08:48:06.087" v="9281" actId="571"/>
          <ac:spMkLst>
            <pc:docMk/>
            <pc:sldMk cId="306933306" sldId="357"/>
            <ac:spMk id="305" creationId="{A974B4A2-5649-4DDF-9626-EF4B9363F6AC}"/>
          </ac:spMkLst>
        </pc:spChg>
        <pc:spChg chg="mod">
          <ac:chgData name="Jason  Mayberry" userId="cecd4e79-e9a6-45b1-a01a-f51df2288f6a" providerId="ADAL" clId="{87F60116-861F-41B0-94FE-2A4A1EA80725}" dt="2021-01-13T08:48:08.929" v="9283" actId="571"/>
          <ac:spMkLst>
            <pc:docMk/>
            <pc:sldMk cId="306933306" sldId="357"/>
            <ac:spMk id="307" creationId="{A7D08FB5-07F3-44D7-9D6A-614B7D97A042}"/>
          </ac:spMkLst>
        </pc:spChg>
        <pc:spChg chg="mod">
          <ac:chgData name="Jason  Mayberry" userId="cecd4e79-e9a6-45b1-a01a-f51df2288f6a" providerId="ADAL" clId="{87F60116-861F-41B0-94FE-2A4A1EA80725}" dt="2021-01-13T08:48:08.929" v="9283" actId="571"/>
          <ac:spMkLst>
            <pc:docMk/>
            <pc:sldMk cId="306933306" sldId="357"/>
            <ac:spMk id="309" creationId="{B5370A97-5FFF-4BDD-BD29-6C149B0041E8}"/>
          </ac:spMkLst>
        </pc:spChg>
        <pc:spChg chg="mod">
          <ac:chgData name="Jason  Mayberry" userId="cecd4e79-e9a6-45b1-a01a-f51df2288f6a" providerId="ADAL" clId="{87F60116-861F-41B0-94FE-2A4A1EA80725}" dt="2021-01-13T08:48:08.929" v="9283" actId="571"/>
          <ac:spMkLst>
            <pc:docMk/>
            <pc:sldMk cId="306933306" sldId="357"/>
            <ac:spMk id="310" creationId="{64632B4C-416A-4710-96D5-EE47A9ED86BD}"/>
          </ac:spMkLst>
        </pc:spChg>
        <pc:spChg chg="mod">
          <ac:chgData name="Jason  Mayberry" userId="cecd4e79-e9a6-45b1-a01a-f51df2288f6a" providerId="ADAL" clId="{87F60116-861F-41B0-94FE-2A4A1EA80725}" dt="2021-01-13T08:48:08.929" v="9283" actId="571"/>
          <ac:spMkLst>
            <pc:docMk/>
            <pc:sldMk cId="306933306" sldId="357"/>
            <ac:spMk id="311" creationId="{905647C8-088C-4073-90DE-75355005FA4B}"/>
          </ac:spMkLst>
        </pc:spChg>
        <pc:spChg chg="mod">
          <ac:chgData name="Jason  Mayberry" userId="cecd4e79-e9a6-45b1-a01a-f51df2288f6a" providerId="ADAL" clId="{87F60116-861F-41B0-94FE-2A4A1EA80725}" dt="2021-01-13T08:48:08.929" v="9283" actId="571"/>
          <ac:spMkLst>
            <pc:docMk/>
            <pc:sldMk cId="306933306" sldId="357"/>
            <ac:spMk id="312" creationId="{D6C04EF5-2D93-4530-ADAF-A936884A3E95}"/>
          </ac:spMkLst>
        </pc:spChg>
        <pc:spChg chg="mod">
          <ac:chgData name="Jason  Mayberry" userId="cecd4e79-e9a6-45b1-a01a-f51df2288f6a" providerId="ADAL" clId="{87F60116-861F-41B0-94FE-2A4A1EA80725}" dt="2021-01-13T08:48:08.929" v="9283" actId="571"/>
          <ac:spMkLst>
            <pc:docMk/>
            <pc:sldMk cId="306933306" sldId="357"/>
            <ac:spMk id="313" creationId="{8A1C05F4-BBE5-4CAA-B342-7FCF5B2233F9}"/>
          </ac:spMkLst>
        </pc:spChg>
        <pc:spChg chg="mod">
          <ac:chgData name="Jason  Mayberry" userId="cecd4e79-e9a6-45b1-a01a-f51df2288f6a" providerId="ADAL" clId="{87F60116-861F-41B0-94FE-2A4A1EA80725}" dt="2021-01-13T08:48:08.929" v="9283" actId="571"/>
          <ac:spMkLst>
            <pc:docMk/>
            <pc:sldMk cId="306933306" sldId="357"/>
            <ac:spMk id="314" creationId="{12261991-090B-431A-A6A4-FBE8261F8617}"/>
          </ac:spMkLst>
        </pc:spChg>
        <pc:spChg chg="mod">
          <ac:chgData name="Jason  Mayberry" userId="cecd4e79-e9a6-45b1-a01a-f51df2288f6a" providerId="ADAL" clId="{87F60116-861F-41B0-94FE-2A4A1EA80725}" dt="2021-01-13T08:48:08.929" v="9283" actId="571"/>
          <ac:spMkLst>
            <pc:docMk/>
            <pc:sldMk cId="306933306" sldId="357"/>
            <ac:spMk id="315" creationId="{13083897-A1CC-474D-A824-BD05E4F46B97}"/>
          </ac:spMkLst>
        </pc:spChg>
        <pc:spChg chg="mod">
          <ac:chgData name="Jason  Mayberry" userId="cecd4e79-e9a6-45b1-a01a-f51df2288f6a" providerId="ADAL" clId="{87F60116-861F-41B0-94FE-2A4A1EA80725}" dt="2021-01-13T08:48:08.929" v="9283" actId="571"/>
          <ac:spMkLst>
            <pc:docMk/>
            <pc:sldMk cId="306933306" sldId="357"/>
            <ac:spMk id="316" creationId="{60414E6B-7606-4B40-BF83-460695B7F6F8}"/>
          </ac:spMkLst>
        </pc:spChg>
        <pc:spChg chg="mod">
          <ac:chgData name="Jason  Mayberry" userId="cecd4e79-e9a6-45b1-a01a-f51df2288f6a" providerId="ADAL" clId="{87F60116-861F-41B0-94FE-2A4A1EA80725}" dt="2021-01-13T08:48:08.929" v="9283" actId="571"/>
          <ac:spMkLst>
            <pc:docMk/>
            <pc:sldMk cId="306933306" sldId="357"/>
            <ac:spMk id="317" creationId="{762956F8-08CC-41F0-8834-4148C5A7884B}"/>
          </ac:spMkLst>
        </pc:spChg>
        <pc:spChg chg="mod">
          <ac:chgData name="Jason  Mayberry" userId="cecd4e79-e9a6-45b1-a01a-f51df2288f6a" providerId="ADAL" clId="{87F60116-861F-41B0-94FE-2A4A1EA80725}" dt="2021-01-13T08:48:08.929" v="9283" actId="571"/>
          <ac:spMkLst>
            <pc:docMk/>
            <pc:sldMk cId="306933306" sldId="357"/>
            <ac:spMk id="318" creationId="{4CECD416-F233-4AE0-8C58-B3FB00BF8808}"/>
          </ac:spMkLst>
        </pc:spChg>
        <pc:spChg chg="mod">
          <ac:chgData name="Jason  Mayberry" userId="cecd4e79-e9a6-45b1-a01a-f51df2288f6a" providerId="ADAL" clId="{87F60116-861F-41B0-94FE-2A4A1EA80725}" dt="2021-01-13T08:48:08.929" v="9283" actId="571"/>
          <ac:spMkLst>
            <pc:docMk/>
            <pc:sldMk cId="306933306" sldId="357"/>
            <ac:spMk id="319" creationId="{D1CFA349-71FF-4CA5-8C95-6C0B7280F9FB}"/>
          </ac:spMkLst>
        </pc:spChg>
        <pc:spChg chg="mod">
          <ac:chgData name="Jason  Mayberry" userId="cecd4e79-e9a6-45b1-a01a-f51df2288f6a" providerId="ADAL" clId="{87F60116-861F-41B0-94FE-2A4A1EA80725}" dt="2021-01-13T08:48:08.929" v="9283" actId="571"/>
          <ac:spMkLst>
            <pc:docMk/>
            <pc:sldMk cId="306933306" sldId="357"/>
            <ac:spMk id="320" creationId="{39B70061-A584-42B9-AAEC-8DF9784F7544}"/>
          </ac:spMkLst>
        </pc:spChg>
        <pc:spChg chg="mod">
          <ac:chgData name="Jason  Mayberry" userId="cecd4e79-e9a6-45b1-a01a-f51df2288f6a" providerId="ADAL" clId="{87F60116-861F-41B0-94FE-2A4A1EA80725}" dt="2021-01-13T08:48:08.929" v="9283" actId="571"/>
          <ac:spMkLst>
            <pc:docMk/>
            <pc:sldMk cId="306933306" sldId="357"/>
            <ac:spMk id="321" creationId="{5659EBF2-3114-4281-B004-849F11822273}"/>
          </ac:spMkLst>
        </pc:spChg>
        <pc:spChg chg="mod">
          <ac:chgData name="Jason  Mayberry" userId="cecd4e79-e9a6-45b1-a01a-f51df2288f6a" providerId="ADAL" clId="{87F60116-861F-41B0-94FE-2A4A1EA80725}" dt="2021-01-13T08:48:08.929" v="9283" actId="571"/>
          <ac:spMkLst>
            <pc:docMk/>
            <pc:sldMk cId="306933306" sldId="357"/>
            <ac:spMk id="322" creationId="{6152763C-FA72-41E5-A06E-238976D4150B}"/>
          </ac:spMkLst>
        </pc:spChg>
        <pc:spChg chg="mod">
          <ac:chgData name="Jason  Mayberry" userId="cecd4e79-e9a6-45b1-a01a-f51df2288f6a" providerId="ADAL" clId="{87F60116-861F-41B0-94FE-2A4A1EA80725}" dt="2021-01-13T08:48:08.929" v="9283" actId="571"/>
          <ac:spMkLst>
            <pc:docMk/>
            <pc:sldMk cId="306933306" sldId="357"/>
            <ac:spMk id="323" creationId="{DC8E40C2-477F-49D6-A83B-4ECE05146840}"/>
          </ac:spMkLst>
        </pc:spChg>
        <pc:spChg chg="mod">
          <ac:chgData name="Jason  Mayberry" userId="cecd4e79-e9a6-45b1-a01a-f51df2288f6a" providerId="ADAL" clId="{87F60116-861F-41B0-94FE-2A4A1EA80725}" dt="2021-01-13T08:48:08.929" v="9283" actId="571"/>
          <ac:spMkLst>
            <pc:docMk/>
            <pc:sldMk cId="306933306" sldId="357"/>
            <ac:spMk id="324" creationId="{AABA0248-68CA-4CB3-8589-68425FA28DBD}"/>
          </ac:spMkLst>
        </pc:spChg>
        <pc:spChg chg="mod">
          <ac:chgData name="Jason  Mayberry" userId="cecd4e79-e9a6-45b1-a01a-f51df2288f6a" providerId="ADAL" clId="{87F60116-861F-41B0-94FE-2A4A1EA80725}" dt="2021-01-13T08:48:08.929" v="9283" actId="571"/>
          <ac:spMkLst>
            <pc:docMk/>
            <pc:sldMk cId="306933306" sldId="357"/>
            <ac:spMk id="325" creationId="{290D2B9F-0415-4984-B216-7C74B1B01659}"/>
          </ac:spMkLst>
        </pc:spChg>
        <pc:spChg chg="mod">
          <ac:chgData name="Jason  Mayberry" userId="cecd4e79-e9a6-45b1-a01a-f51df2288f6a" providerId="ADAL" clId="{87F60116-861F-41B0-94FE-2A4A1EA80725}" dt="2021-01-13T08:48:08.929" v="9283" actId="571"/>
          <ac:spMkLst>
            <pc:docMk/>
            <pc:sldMk cId="306933306" sldId="357"/>
            <ac:spMk id="326" creationId="{C6CA453A-F0D7-4AA8-AD9F-5ED1E7A82376}"/>
          </ac:spMkLst>
        </pc:spChg>
        <pc:spChg chg="mod">
          <ac:chgData name="Jason  Mayberry" userId="cecd4e79-e9a6-45b1-a01a-f51df2288f6a" providerId="ADAL" clId="{87F60116-861F-41B0-94FE-2A4A1EA80725}" dt="2021-01-13T08:48:08.929" v="9283" actId="571"/>
          <ac:spMkLst>
            <pc:docMk/>
            <pc:sldMk cId="306933306" sldId="357"/>
            <ac:spMk id="327" creationId="{4629A083-D930-48F1-A114-E05A663F65EE}"/>
          </ac:spMkLst>
        </pc:spChg>
        <pc:spChg chg="mod">
          <ac:chgData name="Jason  Mayberry" userId="cecd4e79-e9a6-45b1-a01a-f51df2288f6a" providerId="ADAL" clId="{87F60116-861F-41B0-94FE-2A4A1EA80725}" dt="2021-01-13T08:48:08.929" v="9283" actId="571"/>
          <ac:spMkLst>
            <pc:docMk/>
            <pc:sldMk cId="306933306" sldId="357"/>
            <ac:spMk id="328" creationId="{939C7572-9B91-4D61-959D-B28103E8D85D}"/>
          </ac:spMkLst>
        </pc:spChg>
        <pc:spChg chg="mod">
          <ac:chgData name="Jason  Mayberry" userId="cecd4e79-e9a6-45b1-a01a-f51df2288f6a" providerId="ADAL" clId="{87F60116-861F-41B0-94FE-2A4A1EA80725}" dt="2021-01-13T08:48:08.929" v="9283" actId="571"/>
          <ac:spMkLst>
            <pc:docMk/>
            <pc:sldMk cId="306933306" sldId="357"/>
            <ac:spMk id="329" creationId="{948FBE84-0AA0-4EF0-AEFE-A23E2C8D4896}"/>
          </ac:spMkLst>
        </pc:spChg>
        <pc:spChg chg="mod">
          <ac:chgData name="Jason  Mayberry" userId="cecd4e79-e9a6-45b1-a01a-f51df2288f6a" providerId="ADAL" clId="{87F60116-861F-41B0-94FE-2A4A1EA80725}" dt="2021-01-13T08:48:08.929" v="9283" actId="571"/>
          <ac:spMkLst>
            <pc:docMk/>
            <pc:sldMk cId="306933306" sldId="357"/>
            <ac:spMk id="330" creationId="{D12587A6-264E-4A84-9C10-719FBFD22FCD}"/>
          </ac:spMkLst>
        </pc:spChg>
        <pc:spChg chg="mod">
          <ac:chgData name="Jason  Mayberry" userId="cecd4e79-e9a6-45b1-a01a-f51df2288f6a" providerId="ADAL" clId="{87F60116-861F-41B0-94FE-2A4A1EA80725}" dt="2021-01-13T08:48:08.929" v="9283" actId="571"/>
          <ac:spMkLst>
            <pc:docMk/>
            <pc:sldMk cId="306933306" sldId="357"/>
            <ac:spMk id="331" creationId="{57E7EA51-0795-4F59-99A3-C73BD47CA126}"/>
          </ac:spMkLst>
        </pc:spChg>
        <pc:spChg chg="mod">
          <ac:chgData name="Jason  Mayberry" userId="cecd4e79-e9a6-45b1-a01a-f51df2288f6a" providerId="ADAL" clId="{87F60116-861F-41B0-94FE-2A4A1EA80725}" dt="2021-01-13T08:48:08.929" v="9283" actId="571"/>
          <ac:spMkLst>
            <pc:docMk/>
            <pc:sldMk cId="306933306" sldId="357"/>
            <ac:spMk id="332" creationId="{E6DC5A60-01D2-433E-B86B-2CECE60DBC4D}"/>
          </ac:spMkLst>
        </pc:spChg>
        <pc:spChg chg="mod">
          <ac:chgData name="Jason  Mayberry" userId="cecd4e79-e9a6-45b1-a01a-f51df2288f6a" providerId="ADAL" clId="{87F60116-861F-41B0-94FE-2A4A1EA80725}" dt="2021-01-13T08:48:08.929" v="9283" actId="571"/>
          <ac:spMkLst>
            <pc:docMk/>
            <pc:sldMk cId="306933306" sldId="357"/>
            <ac:spMk id="333" creationId="{B08E0E05-D5DC-475A-9418-9FED604762CF}"/>
          </ac:spMkLst>
        </pc:spChg>
        <pc:spChg chg="mod">
          <ac:chgData name="Jason  Mayberry" userId="cecd4e79-e9a6-45b1-a01a-f51df2288f6a" providerId="ADAL" clId="{87F60116-861F-41B0-94FE-2A4A1EA80725}" dt="2021-01-13T08:48:08.929" v="9283" actId="571"/>
          <ac:spMkLst>
            <pc:docMk/>
            <pc:sldMk cId="306933306" sldId="357"/>
            <ac:spMk id="334" creationId="{83D0B352-5387-48FB-943B-E46605BABC11}"/>
          </ac:spMkLst>
        </pc:spChg>
        <pc:spChg chg="mod">
          <ac:chgData name="Jason  Mayberry" userId="cecd4e79-e9a6-45b1-a01a-f51df2288f6a" providerId="ADAL" clId="{87F60116-861F-41B0-94FE-2A4A1EA80725}" dt="2021-01-13T08:48:08.929" v="9283" actId="571"/>
          <ac:spMkLst>
            <pc:docMk/>
            <pc:sldMk cId="306933306" sldId="357"/>
            <ac:spMk id="335" creationId="{64EE852C-DD86-4865-8BEF-0F59D8158D49}"/>
          </ac:spMkLst>
        </pc:spChg>
        <pc:spChg chg="mod">
          <ac:chgData name="Jason  Mayberry" userId="cecd4e79-e9a6-45b1-a01a-f51df2288f6a" providerId="ADAL" clId="{87F60116-861F-41B0-94FE-2A4A1EA80725}" dt="2021-01-13T08:48:08.929" v="9283" actId="571"/>
          <ac:spMkLst>
            <pc:docMk/>
            <pc:sldMk cId="306933306" sldId="357"/>
            <ac:spMk id="339" creationId="{659010A4-571D-46E5-84B4-7D20842A9197}"/>
          </ac:spMkLst>
        </pc:spChg>
        <pc:spChg chg="mod">
          <ac:chgData name="Jason  Mayberry" userId="cecd4e79-e9a6-45b1-a01a-f51df2288f6a" providerId="ADAL" clId="{87F60116-861F-41B0-94FE-2A4A1EA80725}" dt="2021-01-13T08:48:08.929" v="9283" actId="571"/>
          <ac:spMkLst>
            <pc:docMk/>
            <pc:sldMk cId="306933306" sldId="357"/>
            <ac:spMk id="340" creationId="{3596CCBA-DADC-4B61-82AA-F04EA1205204}"/>
          </ac:spMkLst>
        </pc:spChg>
        <pc:spChg chg="mod">
          <ac:chgData name="Jason  Mayberry" userId="cecd4e79-e9a6-45b1-a01a-f51df2288f6a" providerId="ADAL" clId="{87F60116-861F-41B0-94FE-2A4A1EA80725}" dt="2021-01-13T08:48:08.929" v="9283" actId="571"/>
          <ac:spMkLst>
            <pc:docMk/>
            <pc:sldMk cId="306933306" sldId="357"/>
            <ac:spMk id="341" creationId="{BD5B2478-BBFE-4703-A585-A9D14FD98C34}"/>
          </ac:spMkLst>
        </pc:spChg>
        <pc:spChg chg="mod">
          <ac:chgData name="Jason  Mayberry" userId="cecd4e79-e9a6-45b1-a01a-f51df2288f6a" providerId="ADAL" clId="{87F60116-861F-41B0-94FE-2A4A1EA80725}" dt="2021-01-13T08:48:08.929" v="9283" actId="571"/>
          <ac:spMkLst>
            <pc:docMk/>
            <pc:sldMk cId="306933306" sldId="357"/>
            <ac:spMk id="342" creationId="{2994AE8E-8EE2-4B79-8C03-C27020AABCAC}"/>
          </ac:spMkLst>
        </pc:spChg>
        <pc:spChg chg="mod">
          <ac:chgData name="Jason  Mayberry" userId="cecd4e79-e9a6-45b1-a01a-f51df2288f6a" providerId="ADAL" clId="{87F60116-861F-41B0-94FE-2A4A1EA80725}" dt="2021-01-13T08:48:12.986" v="9284" actId="571"/>
          <ac:spMkLst>
            <pc:docMk/>
            <pc:sldMk cId="306933306" sldId="357"/>
            <ac:spMk id="346" creationId="{DDFA5C3E-D269-404A-9C56-D15A8CC2CFAE}"/>
          </ac:spMkLst>
        </pc:spChg>
        <pc:spChg chg="mod">
          <ac:chgData name="Jason  Mayberry" userId="cecd4e79-e9a6-45b1-a01a-f51df2288f6a" providerId="ADAL" clId="{87F60116-861F-41B0-94FE-2A4A1EA80725}" dt="2021-01-13T08:48:12.986" v="9284" actId="571"/>
          <ac:spMkLst>
            <pc:docMk/>
            <pc:sldMk cId="306933306" sldId="357"/>
            <ac:spMk id="347" creationId="{09C38A5E-3644-41AD-BED8-D7E2B3ED3C62}"/>
          </ac:spMkLst>
        </pc:spChg>
        <pc:spChg chg="mod">
          <ac:chgData name="Jason  Mayberry" userId="cecd4e79-e9a6-45b1-a01a-f51df2288f6a" providerId="ADAL" clId="{87F60116-861F-41B0-94FE-2A4A1EA80725}" dt="2021-01-13T08:48:12.986" v="9284" actId="571"/>
          <ac:spMkLst>
            <pc:docMk/>
            <pc:sldMk cId="306933306" sldId="357"/>
            <ac:spMk id="348" creationId="{B08F6806-7E5C-4A63-92FF-8F61ABCE8773}"/>
          </ac:spMkLst>
        </pc:spChg>
        <pc:spChg chg="mod">
          <ac:chgData name="Jason  Mayberry" userId="cecd4e79-e9a6-45b1-a01a-f51df2288f6a" providerId="ADAL" clId="{87F60116-861F-41B0-94FE-2A4A1EA80725}" dt="2021-01-13T08:48:12.986" v="9284" actId="571"/>
          <ac:spMkLst>
            <pc:docMk/>
            <pc:sldMk cId="306933306" sldId="357"/>
            <ac:spMk id="349" creationId="{ACDBD2B3-65CD-4C19-A2D4-BBC128274FB3}"/>
          </ac:spMkLst>
        </pc:spChg>
        <pc:spChg chg="mod">
          <ac:chgData name="Jason  Mayberry" userId="cecd4e79-e9a6-45b1-a01a-f51df2288f6a" providerId="ADAL" clId="{87F60116-861F-41B0-94FE-2A4A1EA80725}" dt="2021-01-13T08:48:26.680" v="9287" actId="571"/>
          <ac:spMkLst>
            <pc:docMk/>
            <pc:sldMk cId="306933306" sldId="357"/>
            <ac:spMk id="353" creationId="{D5533A43-6409-40D7-97FC-CFB47C81E359}"/>
          </ac:spMkLst>
        </pc:spChg>
        <pc:spChg chg="mod">
          <ac:chgData name="Jason  Mayberry" userId="cecd4e79-e9a6-45b1-a01a-f51df2288f6a" providerId="ADAL" clId="{87F60116-861F-41B0-94FE-2A4A1EA80725}" dt="2021-01-13T08:48:26.680" v="9287" actId="571"/>
          <ac:spMkLst>
            <pc:docMk/>
            <pc:sldMk cId="306933306" sldId="357"/>
            <ac:spMk id="354" creationId="{1D89E732-45DD-47AD-9A05-3216F19F80A8}"/>
          </ac:spMkLst>
        </pc:spChg>
        <pc:spChg chg="mod">
          <ac:chgData name="Jason  Mayberry" userId="cecd4e79-e9a6-45b1-a01a-f51df2288f6a" providerId="ADAL" clId="{87F60116-861F-41B0-94FE-2A4A1EA80725}" dt="2021-01-13T08:48:26.680" v="9287" actId="571"/>
          <ac:spMkLst>
            <pc:docMk/>
            <pc:sldMk cId="306933306" sldId="357"/>
            <ac:spMk id="355" creationId="{480EDA87-6F34-44BD-91F5-48F907B460BA}"/>
          </ac:spMkLst>
        </pc:spChg>
        <pc:spChg chg="mod">
          <ac:chgData name="Jason  Mayberry" userId="cecd4e79-e9a6-45b1-a01a-f51df2288f6a" providerId="ADAL" clId="{87F60116-861F-41B0-94FE-2A4A1EA80725}" dt="2021-01-13T08:48:26.680" v="9287" actId="571"/>
          <ac:spMkLst>
            <pc:docMk/>
            <pc:sldMk cId="306933306" sldId="357"/>
            <ac:spMk id="356" creationId="{3F872402-A391-4444-A9CB-14AF6D13A89F}"/>
          </ac:spMkLst>
        </pc:spChg>
        <pc:spChg chg="mod">
          <ac:chgData name="Jason  Mayberry" userId="cecd4e79-e9a6-45b1-a01a-f51df2288f6a" providerId="ADAL" clId="{87F60116-861F-41B0-94FE-2A4A1EA80725}" dt="2021-01-13T08:48:29.263" v="9288" actId="571"/>
          <ac:spMkLst>
            <pc:docMk/>
            <pc:sldMk cId="306933306" sldId="357"/>
            <ac:spMk id="360" creationId="{098815E0-6B9C-4A9E-8762-38C23C0FA2B2}"/>
          </ac:spMkLst>
        </pc:spChg>
        <pc:spChg chg="mod">
          <ac:chgData name="Jason  Mayberry" userId="cecd4e79-e9a6-45b1-a01a-f51df2288f6a" providerId="ADAL" clId="{87F60116-861F-41B0-94FE-2A4A1EA80725}" dt="2021-01-13T08:48:29.263" v="9288" actId="571"/>
          <ac:spMkLst>
            <pc:docMk/>
            <pc:sldMk cId="306933306" sldId="357"/>
            <ac:spMk id="361" creationId="{B56FFBE5-DB20-4ECF-BFA4-9AC58AA17CED}"/>
          </ac:spMkLst>
        </pc:spChg>
        <pc:spChg chg="mod">
          <ac:chgData name="Jason  Mayberry" userId="cecd4e79-e9a6-45b1-a01a-f51df2288f6a" providerId="ADAL" clId="{87F60116-861F-41B0-94FE-2A4A1EA80725}" dt="2021-01-13T08:48:29.263" v="9288" actId="571"/>
          <ac:spMkLst>
            <pc:docMk/>
            <pc:sldMk cId="306933306" sldId="357"/>
            <ac:spMk id="362" creationId="{2D0E0446-C052-4B10-A9F7-C5B80190D95D}"/>
          </ac:spMkLst>
        </pc:spChg>
        <pc:spChg chg="mod">
          <ac:chgData name="Jason  Mayberry" userId="cecd4e79-e9a6-45b1-a01a-f51df2288f6a" providerId="ADAL" clId="{87F60116-861F-41B0-94FE-2A4A1EA80725}" dt="2021-01-13T08:48:29.263" v="9288" actId="571"/>
          <ac:spMkLst>
            <pc:docMk/>
            <pc:sldMk cId="306933306" sldId="357"/>
            <ac:spMk id="363" creationId="{CDE51E74-BD0D-460A-887B-434670ACC923}"/>
          </ac:spMkLst>
        </pc:spChg>
        <pc:spChg chg="mod">
          <ac:chgData name="Jason  Mayberry" userId="cecd4e79-e9a6-45b1-a01a-f51df2288f6a" providerId="ADAL" clId="{87F60116-861F-41B0-94FE-2A4A1EA80725}" dt="2021-01-13T08:48:35.844" v="9289" actId="571"/>
          <ac:spMkLst>
            <pc:docMk/>
            <pc:sldMk cId="306933306" sldId="357"/>
            <ac:spMk id="365" creationId="{8CB013E0-4CC4-402D-8EDE-99726679F6C8}"/>
          </ac:spMkLst>
        </pc:spChg>
        <pc:spChg chg="mod">
          <ac:chgData name="Jason  Mayberry" userId="cecd4e79-e9a6-45b1-a01a-f51df2288f6a" providerId="ADAL" clId="{87F60116-861F-41B0-94FE-2A4A1EA80725}" dt="2021-01-13T08:48:35.844" v="9289" actId="571"/>
          <ac:spMkLst>
            <pc:docMk/>
            <pc:sldMk cId="306933306" sldId="357"/>
            <ac:spMk id="366" creationId="{93B79F84-54DA-43F0-BCA1-8A9922E1AAE8}"/>
          </ac:spMkLst>
        </pc:spChg>
        <pc:spChg chg="mod">
          <ac:chgData name="Jason  Mayberry" userId="cecd4e79-e9a6-45b1-a01a-f51df2288f6a" providerId="ADAL" clId="{87F60116-861F-41B0-94FE-2A4A1EA80725}" dt="2021-01-13T08:48:38.776" v="9290" actId="571"/>
          <ac:spMkLst>
            <pc:docMk/>
            <pc:sldMk cId="306933306" sldId="357"/>
            <ac:spMk id="368" creationId="{455704BD-B042-45B7-B6C9-5947F4E3ED16}"/>
          </ac:spMkLst>
        </pc:spChg>
        <pc:spChg chg="mod">
          <ac:chgData name="Jason  Mayberry" userId="cecd4e79-e9a6-45b1-a01a-f51df2288f6a" providerId="ADAL" clId="{87F60116-861F-41B0-94FE-2A4A1EA80725}" dt="2021-01-13T08:48:38.776" v="9290" actId="571"/>
          <ac:spMkLst>
            <pc:docMk/>
            <pc:sldMk cId="306933306" sldId="357"/>
            <ac:spMk id="369" creationId="{EE049533-F4E8-4080-A00B-7FB85C62E410}"/>
          </ac:spMkLst>
        </pc:spChg>
        <pc:spChg chg="add mod">
          <ac:chgData name="Jason  Mayberry" userId="cecd4e79-e9a6-45b1-a01a-f51df2288f6a" providerId="ADAL" clId="{87F60116-861F-41B0-94FE-2A4A1EA80725}" dt="2021-01-13T09:31:44.843" v="9594" actId="164"/>
          <ac:spMkLst>
            <pc:docMk/>
            <pc:sldMk cId="306933306" sldId="357"/>
            <ac:spMk id="370" creationId="{1B8ACB41-BE8C-41DD-B7D0-57FE285DAA68}"/>
          </ac:spMkLst>
        </pc:spChg>
        <pc:spChg chg="add mod">
          <ac:chgData name="Jason  Mayberry" userId="cecd4e79-e9a6-45b1-a01a-f51df2288f6a" providerId="ADAL" clId="{87F60116-861F-41B0-94FE-2A4A1EA80725}" dt="2021-01-13T09:31:44.843" v="9594" actId="164"/>
          <ac:spMkLst>
            <pc:docMk/>
            <pc:sldMk cId="306933306" sldId="357"/>
            <ac:spMk id="371" creationId="{BAFA6305-168E-4D27-912B-65671C7F01F0}"/>
          </ac:spMkLst>
        </pc:spChg>
        <pc:spChg chg="add del mod">
          <ac:chgData name="Jason  Mayberry" userId="cecd4e79-e9a6-45b1-a01a-f51df2288f6a" providerId="ADAL" clId="{87F60116-861F-41B0-94FE-2A4A1EA80725}" dt="2021-01-13T08:49:44.138" v="9310" actId="478"/>
          <ac:spMkLst>
            <pc:docMk/>
            <pc:sldMk cId="306933306" sldId="357"/>
            <ac:spMk id="372" creationId="{489D84A5-9523-410B-A87D-147F707E806A}"/>
          </ac:spMkLst>
        </pc:spChg>
        <pc:spChg chg="add del mod">
          <ac:chgData name="Jason  Mayberry" userId="cecd4e79-e9a6-45b1-a01a-f51df2288f6a" providerId="ADAL" clId="{87F60116-861F-41B0-94FE-2A4A1EA80725}" dt="2021-01-13T08:49:44.138" v="9310" actId="478"/>
          <ac:spMkLst>
            <pc:docMk/>
            <pc:sldMk cId="306933306" sldId="357"/>
            <ac:spMk id="373" creationId="{1BBA6AF5-56AC-4719-B7EB-A23786AFE80A}"/>
          </ac:spMkLst>
        </pc:spChg>
        <pc:spChg chg="add mod">
          <ac:chgData name="Jason  Mayberry" userId="cecd4e79-e9a6-45b1-a01a-f51df2288f6a" providerId="ADAL" clId="{87F60116-861F-41B0-94FE-2A4A1EA80725}" dt="2021-01-13T09:31:44.843" v="9594" actId="164"/>
          <ac:spMkLst>
            <pc:docMk/>
            <pc:sldMk cId="306933306" sldId="357"/>
            <ac:spMk id="374" creationId="{808DD210-5E55-490D-8779-D00ECBF83FD6}"/>
          </ac:spMkLst>
        </pc:spChg>
        <pc:spChg chg="add mod">
          <ac:chgData name="Jason  Mayberry" userId="cecd4e79-e9a6-45b1-a01a-f51df2288f6a" providerId="ADAL" clId="{87F60116-861F-41B0-94FE-2A4A1EA80725}" dt="2021-01-13T09:31:44.843" v="9594" actId="164"/>
          <ac:spMkLst>
            <pc:docMk/>
            <pc:sldMk cId="306933306" sldId="357"/>
            <ac:spMk id="375" creationId="{5A371CC0-3589-453F-8C23-22FC6C0F5B51}"/>
          </ac:spMkLst>
        </pc:spChg>
        <pc:spChg chg="add mod">
          <ac:chgData name="Jason  Mayberry" userId="cecd4e79-e9a6-45b1-a01a-f51df2288f6a" providerId="ADAL" clId="{87F60116-861F-41B0-94FE-2A4A1EA80725}" dt="2021-01-13T09:31:44.843" v="9594" actId="164"/>
          <ac:spMkLst>
            <pc:docMk/>
            <pc:sldMk cId="306933306" sldId="357"/>
            <ac:spMk id="376" creationId="{DD482761-C601-4CFE-A433-EF0A1B09EE8C}"/>
          </ac:spMkLst>
        </pc:spChg>
        <pc:spChg chg="add mod">
          <ac:chgData name="Jason  Mayberry" userId="cecd4e79-e9a6-45b1-a01a-f51df2288f6a" providerId="ADAL" clId="{87F60116-861F-41B0-94FE-2A4A1EA80725}" dt="2021-01-13T09:31:44.843" v="9594" actId="164"/>
          <ac:spMkLst>
            <pc:docMk/>
            <pc:sldMk cId="306933306" sldId="357"/>
            <ac:spMk id="377" creationId="{67A622FD-969A-4C14-9A2B-23D8BDCA1959}"/>
          </ac:spMkLst>
        </pc:spChg>
        <pc:spChg chg="add mod">
          <ac:chgData name="Jason  Mayberry" userId="cecd4e79-e9a6-45b1-a01a-f51df2288f6a" providerId="ADAL" clId="{87F60116-861F-41B0-94FE-2A4A1EA80725}" dt="2021-01-13T09:31:44.843" v="9594" actId="164"/>
          <ac:spMkLst>
            <pc:docMk/>
            <pc:sldMk cId="306933306" sldId="357"/>
            <ac:spMk id="378" creationId="{7949105A-F8B9-437A-85F4-75B74F2BD7B5}"/>
          </ac:spMkLst>
        </pc:spChg>
        <pc:spChg chg="add mod">
          <ac:chgData name="Jason  Mayberry" userId="cecd4e79-e9a6-45b1-a01a-f51df2288f6a" providerId="ADAL" clId="{87F60116-861F-41B0-94FE-2A4A1EA80725}" dt="2021-01-13T09:31:44.843" v="9594" actId="164"/>
          <ac:spMkLst>
            <pc:docMk/>
            <pc:sldMk cId="306933306" sldId="357"/>
            <ac:spMk id="379" creationId="{CD507C2E-95A6-4E7C-A67C-339074532409}"/>
          </ac:spMkLst>
        </pc:spChg>
        <pc:spChg chg="add mod">
          <ac:chgData name="Jason  Mayberry" userId="cecd4e79-e9a6-45b1-a01a-f51df2288f6a" providerId="ADAL" clId="{87F60116-861F-41B0-94FE-2A4A1EA80725}" dt="2021-01-13T09:31:44.843" v="9594" actId="164"/>
          <ac:spMkLst>
            <pc:docMk/>
            <pc:sldMk cId="306933306" sldId="357"/>
            <ac:spMk id="380" creationId="{F3C626F8-B4A3-4B91-8F21-7880B4863760}"/>
          </ac:spMkLst>
        </pc:spChg>
        <pc:spChg chg="add mod">
          <ac:chgData name="Jason  Mayberry" userId="cecd4e79-e9a6-45b1-a01a-f51df2288f6a" providerId="ADAL" clId="{87F60116-861F-41B0-94FE-2A4A1EA80725}" dt="2021-01-13T08:50:25.518" v="9321" actId="571"/>
          <ac:spMkLst>
            <pc:docMk/>
            <pc:sldMk cId="306933306" sldId="357"/>
            <ac:spMk id="381" creationId="{D17AE151-92D2-4139-BC9C-073A456BE209}"/>
          </ac:spMkLst>
        </pc:spChg>
        <pc:spChg chg="mod">
          <ac:chgData name="Jason  Mayberry" userId="cecd4e79-e9a6-45b1-a01a-f51df2288f6a" providerId="ADAL" clId="{87F60116-861F-41B0-94FE-2A4A1EA80725}" dt="2021-01-13T08:50:25.518" v="9321" actId="571"/>
          <ac:spMkLst>
            <pc:docMk/>
            <pc:sldMk cId="306933306" sldId="357"/>
            <ac:spMk id="385" creationId="{4F27F496-C98B-4CFF-8B57-6B43EA54698F}"/>
          </ac:spMkLst>
        </pc:spChg>
        <pc:spChg chg="mod">
          <ac:chgData name="Jason  Mayberry" userId="cecd4e79-e9a6-45b1-a01a-f51df2288f6a" providerId="ADAL" clId="{87F60116-861F-41B0-94FE-2A4A1EA80725}" dt="2021-01-13T08:50:25.518" v="9321" actId="571"/>
          <ac:spMkLst>
            <pc:docMk/>
            <pc:sldMk cId="306933306" sldId="357"/>
            <ac:spMk id="386" creationId="{21F2DF82-8AAE-4017-A7E2-C987EB9668F1}"/>
          </ac:spMkLst>
        </pc:spChg>
        <pc:spChg chg="mod">
          <ac:chgData name="Jason  Mayberry" userId="cecd4e79-e9a6-45b1-a01a-f51df2288f6a" providerId="ADAL" clId="{87F60116-861F-41B0-94FE-2A4A1EA80725}" dt="2021-01-13T08:50:25.518" v="9321" actId="571"/>
          <ac:spMkLst>
            <pc:docMk/>
            <pc:sldMk cId="306933306" sldId="357"/>
            <ac:spMk id="387" creationId="{34936490-3F62-438C-ACDD-6F20AE9713D6}"/>
          </ac:spMkLst>
        </pc:spChg>
        <pc:spChg chg="mod">
          <ac:chgData name="Jason  Mayberry" userId="cecd4e79-e9a6-45b1-a01a-f51df2288f6a" providerId="ADAL" clId="{87F60116-861F-41B0-94FE-2A4A1EA80725}" dt="2021-01-13T08:50:25.518" v="9321" actId="571"/>
          <ac:spMkLst>
            <pc:docMk/>
            <pc:sldMk cId="306933306" sldId="357"/>
            <ac:spMk id="388" creationId="{20E3E6ED-53E5-4690-A2E4-356E18C54FB0}"/>
          </ac:spMkLst>
        </pc:spChg>
        <pc:spChg chg="mod">
          <ac:chgData name="Jason  Mayberry" userId="cecd4e79-e9a6-45b1-a01a-f51df2288f6a" providerId="ADAL" clId="{87F60116-861F-41B0-94FE-2A4A1EA80725}" dt="2021-01-13T08:50:38.039" v="9322" actId="571"/>
          <ac:spMkLst>
            <pc:docMk/>
            <pc:sldMk cId="306933306" sldId="357"/>
            <ac:spMk id="392" creationId="{EDA86228-B88B-4F4C-B33B-03C84AB3580C}"/>
          </ac:spMkLst>
        </pc:spChg>
        <pc:spChg chg="mod">
          <ac:chgData name="Jason  Mayberry" userId="cecd4e79-e9a6-45b1-a01a-f51df2288f6a" providerId="ADAL" clId="{87F60116-861F-41B0-94FE-2A4A1EA80725}" dt="2021-01-13T08:50:38.039" v="9322" actId="571"/>
          <ac:spMkLst>
            <pc:docMk/>
            <pc:sldMk cId="306933306" sldId="357"/>
            <ac:spMk id="393" creationId="{276F083D-2E80-47CE-96D7-406F18FC6076}"/>
          </ac:spMkLst>
        </pc:spChg>
        <pc:spChg chg="mod">
          <ac:chgData name="Jason  Mayberry" userId="cecd4e79-e9a6-45b1-a01a-f51df2288f6a" providerId="ADAL" clId="{87F60116-861F-41B0-94FE-2A4A1EA80725}" dt="2021-01-13T08:50:38.039" v="9322" actId="571"/>
          <ac:spMkLst>
            <pc:docMk/>
            <pc:sldMk cId="306933306" sldId="357"/>
            <ac:spMk id="394" creationId="{981D6166-67C0-43FF-81A8-9EA1916017B6}"/>
          </ac:spMkLst>
        </pc:spChg>
        <pc:spChg chg="mod">
          <ac:chgData name="Jason  Mayberry" userId="cecd4e79-e9a6-45b1-a01a-f51df2288f6a" providerId="ADAL" clId="{87F60116-861F-41B0-94FE-2A4A1EA80725}" dt="2021-01-13T08:50:38.039" v="9322" actId="571"/>
          <ac:spMkLst>
            <pc:docMk/>
            <pc:sldMk cId="306933306" sldId="357"/>
            <ac:spMk id="395" creationId="{E7603740-720D-4A1F-9E08-FB08054C0F1A}"/>
          </ac:spMkLst>
        </pc:spChg>
        <pc:spChg chg="mod">
          <ac:chgData name="Jason  Mayberry" userId="cecd4e79-e9a6-45b1-a01a-f51df2288f6a" providerId="ADAL" clId="{87F60116-861F-41B0-94FE-2A4A1EA80725}" dt="2021-01-13T08:50:41.211" v="9323" actId="571"/>
          <ac:spMkLst>
            <pc:docMk/>
            <pc:sldMk cId="306933306" sldId="357"/>
            <ac:spMk id="399" creationId="{1B02A2FD-30F6-4298-870D-499CC7EF8AAA}"/>
          </ac:spMkLst>
        </pc:spChg>
        <pc:spChg chg="mod">
          <ac:chgData name="Jason  Mayberry" userId="cecd4e79-e9a6-45b1-a01a-f51df2288f6a" providerId="ADAL" clId="{87F60116-861F-41B0-94FE-2A4A1EA80725}" dt="2021-01-13T08:50:41.211" v="9323" actId="571"/>
          <ac:spMkLst>
            <pc:docMk/>
            <pc:sldMk cId="306933306" sldId="357"/>
            <ac:spMk id="400" creationId="{4B3E3601-7364-4735-9901-5B4461983AB3}"/>
          </ac:spMkLst>
        </pc:spChg>
        <pc:spChg chg="mod">
          <ac:chgData name="Jason  Mayberry" userId="cecd4e79-e9a6-45b1-a01a-f51df2288f6a" providerId="ADAL" clId="{87F60116-861F-41B0-94FE-2A4A1EA80725}" dt="2021-01-13T08:50:41.211" v="9323" actId="571"/>
          <ac:spMkLst>
            <pc:docMk/>
            <pc:sldMk cId="306933306" sldId="357"/>
            <ac:spMk id="401" creationId="{55ED23E2-9030-4216-83A2-F7603E0950E6}"/>
          </ac:spMkLst>
        </pc:spChg>
        <pc:spChg chg="mod">
          <ac:chgData name="Jason  Mayberry" userId="cecd4e79-e9a6-45b1-a01a-f51df2288f6a" providerId="ADAL" clId="{87F60116-861F-41B0-94FE-2A4A1EA80725}" dt="2021-01-13T08:50:41.211" v="9323" actId="571"/>
          <ac:spMkLst>
            <pc:docMk/>
            <pc:sldMk cId="306933306" sldId="357"/>
            <ac:spMk id="402" creationId="{B9C06AF4-70E4-4F6C-86A4-DD3176952E22}"/>
          </ac:spMkLst>
        </pc:spChg>
        <pc:spChg chg="mod">
          <ac:chgData name="Jason  Mayberry" userId="cecd4e79-e9a6-45b1-a01a-f51df2288f6a" providerId="ADAL" clId="{87F60116-861F-41B0-94FE-2A4A1EA80725}" dt="2021-01-13T08:50:48.163" v="9324" actId="571"/>
          <ac:spMkLst>
            <pc:docMk/>
            <pc:sldMk cId="306933306" sldId="357"/>
            <ac:spMk id="404" creationId="{A30E49CC-E0B9-4AC8-B6B6-6EE1743CB03B}"/>
          </ac:spMkLst>
        </pc:spChg>
        <pc:spChg chg="mod">
          <ac:chgData name="Jason  Mayberry" userId="cecd4e79-e9a6-45b1-a01a-f51df2288f6a" providerId="ADAL" clId="{87F60116-861F-41B0-94FE-2A4A1EA80725}" dt="2021-01-13T08:50:48.163" v="9324" actId="571"/>
          <ac:spMkLst>
            <pc:docMk/>
            <pc:sldMk cId="306933306" sldId="357"/>
            <ac:spMk id="405" creationId="{446A2D26-0921-471E-8CD7-F3ED78EDD371}"/>
          </ac:spMkLst>
        </pc:spChg>
        <pc:spChg chg="mod">
          <ac:chgData name="Jason  Mayberry" userId="cecd4e79-e9a6-45b1-a01a-f51df2288f6a" providerId="ADAL" clId="{87F60116-861F-41B0-94FE-2A4A1EA80725}" dt="2021-01-13T08:50:51.974" v="9325" actId="571"/>
          <ac:spMkLst>
            <pc:docMk/>
            <pc:sldMk cId="306933306" sldId="357"/>
            <ac:spMk id="407" creationId="{ACA859C8-4B70-4BB2-9076-667DB6ABC538}"/>
          </ac:spMkLst>
        </pc:spChg>
        <pc:spChg chg="mod">
          <ac:chgData name="Jason  Mayberry" userId="cecd4e79-e9a6-45b1-a01a-f51df2288f6a" providerId="ADAL" clId="{87F60116-861F-41B0-94FE-2A4A1EA80725}" dt="2021-01-13T08:50:51.974" v="9325" actId="571"/>
          <ac:spMkLst>
            <pc:docMk/>
            <pc:sldMk cId="306933306" sldId="357"/>
            <ac:spMk id="408" creationId="{C0D137EB-A5EF-4444-9F05-1913A2C008CB}"/>
          </ac:spMkLst>
        </pc:spChg>
        <pc:grpChg chg="add mod">
          <ac:chgData name="Jason  Mayberry" userId="cecd4e79-e9a6-45b1-a01a-f51df2288f6a" providerId="ADAL" clId="{87F60116-861F-41B0-94FE-2A4A1EA80725}" dt="2021-01-13T07:19:34.613" v="5596" actId="164"/>
          <ac:grpSpMkLst>
            <pc:docMk/>
            <pc:sldMk cId="306933306" sldId="357"/>
            <ac:grpSpMk id="3" creationId="{A13DD540-5961-42B2-ABEA-4BE2EEB975C3}"/>
          </ac:grpSpMkLst>
        </pc:grpChg>
        <pc:grpChg chg="mod">
          <ac:chgData name="Jason  Mayberry" userId="cecd4e79-e9a6-45b1-a01a-f51df2288f6a" providerId="ADAL" clId="{87F60116-861F-41B0-94FE-2A4A1EA80725}" dt="2021-01-13T07:19:13.271" v="5590"/>
          <ac:grpSpMkLst>
            <pc:docMk/>
            <pc:sldMk cId="306933306" sldId="357"/>
            <ac:grpSpMk id="5" creationId="{D4E0B969-79ED-47A4-A5C5-3D9C6778221F}"/>
          </ac:grpSpMkLst>
        </pc:grpChg>
        <pc:grpChg chg="add mod">
          <ac:chgData name="Jason  Mayberry" userId="cecd4e79-e9a6-45b1-a01a-f51df2288f6a" providerId="ADAL" clId="{87F60116-861F-41B0-94FE-2A4A1EA80725}" dt="2021-01-13T07:19:34.613" v="5596" actId="164"/>
          <ac:grpSpMkLst>
            <pc:docMk/>
            <pc:sldMk cId="306933306" sldId="357"/>
            <ac:grpSpMk id="8" creationId="{2A1B1D22-B7BE-4C44-B0F6-9BBEA9A9957D}"/>
          </ac:grpSpMkLst>
        </pc:grpChg>
        <pc:grpChg chg="mod">
          <ac:chgData name="Jason  Mayberry" userId="cecd4e79-e9a6-45b1-a01a-f51df2288f6a" providerId="ADAL" clId="{87F60116-861F-41B0-94FE-2A4A1EA80725}" dt="2021-01-13T07:19:13.271" v="5590"/>
          <ac:grpSpMkLst>
            <pc:docMk/>
            <pc:sldMk cId="306933306" sldId="357"/>
            <ac:grpSpMk id="10" creationId="{8A3C51C2-74B0-4BB4-828D-AB5169CC46FA}"/>
          </ac:grpSpMkLst>
        </pc:grpChg>
        <pc:grpChg chg="add mod">
          <ac:chgData name="Jason  Mayberry" userId="cecd4e79-e9a6-45b1-a01a-f51df2288f6a" providerId="ADAL" clId="{87F60116-861F-41B0-94FE-2A4A1EA80725}" dt="2021-01-13T07:19:34.613" v="5596" actId="164"/>
          <ac:grpSpMkLst>
            <pc:docMk/>
            <pc:sldMk cId="306933306" sldId="357"/>
            <ac:grpSpMk id="13" creationId="{EEF3AED8-E600-4217-98F4-B84E71148795}"/>
          </ac:grpSpMkLst>
        </pc:grpChg>
        <pc:grpChg chg="mod">
          <ac:chgData name="Jason  Mayberry" userId="cecd4e79-e9a6-45b1-a01a-f51df2288f6a" providerId="ADAL" clId="{87F60116-861F-41B0-94FE-2A4A1EA80725}" dt="2021-01-13T07:19:13.271" v="5590"/>
          <ac:grpSpMkLst>
            <pc:docMk/>
            <pc:sldMk cId="306933306" sldId="357"/>
            <ac:grpSpMk id="15" creationId="{8DD92916-1621-4ED2-B6E3-D952420147DB}"/>
          </ac:grpSpMkLst>
        </pc:grpChg>
        <pc:grpChg chg="add mod">
          <ac:chgData name="Jason  Mayberry" userId="cecd4e79-e9a6-45b1-a01a-f51df2288f6a" providerId="ADAL" clId="{87F60116-861F-41B0-94FE-2A4A1EA80725}" dt="2021-01-13T07:19:34.613" v="5596" actId="164"/>
          <ac:grpSpMkLst>
            <pc:docMk/>
            <pc:sldMk cId="306933306" sldId="357"/>
            <ac:grpSpMk id="18" creationId="{8021C0C9-67C1-4AC7-9AC6-99BF2A2B01C4}"/>
          </ac:grpSpMkLst>
        </pc:grpChg>
        <pc:grpChg chg="mod">
          <ac:chgData name="Jason  Mayberry" userId="cecd4e79-e9a6-45b1-a01a-f51df2288f6a" providerId="ADAL" clId="{87F60116-861F-41B0-94FE-2A4A1EA80725}" dt="2021-01-13T07:19:13.271" v="5590"/>
          <ac:grpSpMkLst>
            <pc:docMk/>
            <pc:sldMk cId="306933306" sldId="357"/>
            <ac:grpSpMk id="20" creationId="{5D9066D1-0AE8-4373-B332-58DF34DB62CA}"/>
          </ac:grpSpMkLst>
        </pc:grpChg>
        <pc:grpChg chg="add mod">
          <ac:chgData name="Jason  Mayberry" userId="cecd4e79-e9a6-45b1-a01a-f51df2288f6a" providerId="ADAL" clId="{87F60116-861F-41B0-94FE-2A4A1EA80725}" dt="2021-01-13T07:19:34.613" v="5596" actId="164"/>
          <ac:grpSpMkLst>
            <pc:docMk/>
            <pc:sldMk cId="306933306" sldId="357"/>
            <ac:grpSpMk id="23" creationId="{E84F2E38-46D2-41D5-9C6D-C30D0791EBB8}"/>
          </ac:grpSpMkLst>
        </pc:grpChg>
        <pc:grpChg chg="mod">
          <ac:chgData name="Jason  Mayberry" userId="cecd4e79-e9a6-45b1-a01a-f51df2288f6a" providerId="ADAL" clId="{87F60116-861F-41B0-94FE-2A4A1EA80725}" dt="2021-01-13T07:19:13.271" v="5590"/>
          <ac:grpSpMkLst>
            <pc:docMk/>
            <pc:sldMk cId="306933306" sldId="357"/>
            <ac:grpSpMk id="25" creationId="{AB50B690-811B-48E4-A65E-EDAF58940C92}"/>
          </ac:grpSpMkLst>
        </pc:grpChg>
        <pc:grpChg chg="add del mod">
          <ac:chgData name="Jason  Mayberry" userId="cecd4e79-e9a6-45b1-a01a-f51df2288f6a" providerId="ADAL" clId="{87F60116-861F-41B0-94FE-2A4A1EA80725}" dt="2021-01-13T07:19:35.565" v="5597" actId="21"/>
          <ac:grpSpMkLst>
            <pc:docMk/>
            <pc:sldMk cId="306933306" sldId="357"/>
            <ac:grpSpMk id="31" creationId="{B51F2922-AA16-4F32-B3C8-9B9D0829D617}"/>
          </ac:grpSpMkLst>
        </pc:grpChg>
        <pc:grpChg chg="add mod">
          <ac:chgData name="Jason  Mayberry" userId="cecd4e79-e9a6-45b1-a01a-f51df2288f6a" providerId="ADAL" clId="{87F60116-861F-41B0-94FE-2A4A1EA80725}" dt="2021-01-13T08:26:28.036" v="7781" actId="1076"/>
          <ac:grpSpMkLst>
            <pc:docMk/>
            <pc:sldMk cId="306933306" sldId="357"/>
            <ac:grpSpMk id="34" creationId="{047FFC2E-A6EF-4109-A362-8C16FA8BBA15}"/>
          </ac:grpSpMkLst>
        </pc:grpChg>
        <pc:grpChg chg="add del mod">
          <ac:chgData name="Jason  Mayberry" userId="cecd4e79-e9a6-45b1-a01a-f51df2288f6a" providerId="ADAL" clId="{87F60116-861F-41B0-94FE-2A4A1EA80725}" dt="2021-01-13T08:15:14.490" v="7622" actId="165"/>
          <ac:grpSpMkLst>
            <pc:docMk/>
            <pc:sldMk cId="306933306" sldId="357"/>
            <ac:grpSpMk id="75" creationId="{8A5A51A8-FC01-4737-BD30-CAF570882783}"/>
          </ac:grpSpMkLst>
        </pc:grpChg>
        <pc:grpChg chg="add mod">
          <ac:chgData name="Jason  Mayberry" userId="cecd4e79-e9a6-45b1-a01a-f51df2288f6a" providerId="ADAL" clId="{87F60116-861F-41B0-94FE-2A4A1EA80725}" dt="2021-01-13T08:34:24.420" v="8286" actId="1076"/>
          <ac:grpSpMkLst>
            <pc:docMk/>
            <pc:sldMk cId="306933306" sldId="357"/>
            <ac:grpSpMk id="107" creationId="{F31E2C5A-BEE0-4D31-9FAA-B0EDB296B883}"/>
          </ac:grpSpMkLst>
        </pc:grpChg>
        <pc:grpChg chg="add mod">
          <ac:chgData name="Jason  Mayberry" userId="cecd4e79-e9a6-45b1-a01a-f51df2288f6a" providerId="ADAL" clId="{87F60116-861F-41B0-94FE-2A4A1EA80725}" dt="2021-01-13T08:34:24.420" v="8286" actId="1076"/>
          <ac:grpSpMkLst>
            <pc:docMk/>
            <pc:sldMk cId="306933306" sldId="357"/>
            <ac:grpSpMk id="108" creationId="{60635A1A-D34D-4ACC-84CD-4AC94D652A90}"/>
          </ac:grpSpMkLst>
        </pc:grpChg>
        <pc:grpChg chg="add mod">
          <ac:chgData name="Jason  Mayberry" userId="cecd4e79-e9a6-45b1-a01a-f51df2288f6a" providerId="ADAL" clId="{87F60116-861F-41B0-94FE-2A4A1EA80725}" dt="2021-01-13T08:17:46.739" v="7648" actId="571"/>
          <ac:grpSpMkLst>
            <pc:docMk/>
            <pc:sldMk cId="306933306" sldId="357"/>
            <ac:grpSpMk id="127" creationId="{C26AD78D-1D72-4B13-8FFC-7B642CAE6CD1}"/>
          </ac:grpSpMkLst>
        </pc:grpChg>
        <pc:grpChg chg="mod">
          <ac:chgData name="Jason  Mayberry" userId="cecd4e79-e9a6-45b1-a01a-f51df2288f6a" providerId="ADAL" clId="{87F60116-861F-41B0-94FE-2A4A1EA80725}" dt="2021-01-13T08:17:46.739" v="7648" actId="571"/>
          <ac:grpSpMkLst>
            <pc:docMk/>
            <pc:sldMk cId="306933306" sldId="357"/>
            <ac:grpSpMk id="128" creationId="{8059F8A3-EDDA-4050-9439-80B13174284C}"/>
          </ac:grpSpMkLst>
        </pc:grpChg>
        <pc:grpChg chg="add mod">
          <ac:chgData name="Jason  Mayberry" userId="cecd4e79-e9a6-45b1-a01a-f51df2288f6a" providerId="ADAL" clId="{87F60116-861F-41B0-94FE-2A4A1EA80725}" dt="2021-01-13T08:17:53.704" v="7651" actId="571"/>
          <ac:grpSpMkLst>
            <pc:docMk/>
            <pc:sldMk cId="306933306" sldId="357"/>
            <ac:grpSpMk id="134" creationId="{72C43273-B3BF-4828-892E-B848FCF73FC2}"/>
          </ac:grpSpMkLst>
        </pc:grpChg>
        <pc:grpChg chg="mod">
          <ac:chgData name="Jason  Mayberry" userId="cecd4e79-e9a6-45b1-a01a-f51df2288f6a" providerId="ADAL" clId="{87F60116-861F-41B0-94FE-2A4A1EA80725}" dt="2021-01-13T08:17:53.704" v="7651" actId="571"/>
          <ac:grpSpMkLst>
            <pc:docMk/>
            <pc:sldMk cId="306933306" sldId="357"/>
            <ac:grpSpMk id="135" creationId="{2F20BC57-D03A-4CA4-A741-2426484774D4}"/>
          </ac:grpSpMkLst>
        </pc:grpChg>
        <pc:grpChg chg="add mod topLvl">
          <ac:chgData name="Jason  Mayberry" userId="cecd4e79-e9a6-45b1-a01a-f51df2288f6a" providerId="ADAL" clId="{87F60116-861F-41B0-94FE-2A4A1EA80725}" dt="2021-01-13T09:31:47.144" v="9595" actId="164"/>
          <ac:grpSpMkLst>
            <pc:docMk/>
            <pc:sldMk cId="306933306" sldId="357"/>
            <ac:grpSpMk id="156" creationId="{7B79D544-5870-4B77-A791-28BECB270488}"/>
          </ac:grpSpMkLst>
        </pc:grpChg>
        <pc:grpChg chg="add del mod">
          <ac:chgData name="Jason  Mayberry" userId="cecd4e79-e9a6-45b1-a01a-f51df2288f6a" providerId="ADAL" clId="{87F60116-861F-41B0-94FE-2A4A1EA80725}" dt="2021-01-13T08:22:17.894" v="7718" actId="165"/>
          <ac:grpSpMkLst>
            <pc:docMk/>
            <pc:sldMk cId="306933306" sldId="357"/>
            <ac:grpSpMk id="157" creationId="{936A648B-8896-460D-BBFE-E43DFE502DF6}"/>
          </ac:grpSpMkLst>
        </pc:grpChg>
        <pc:grpChg chg="add mod">
          <ac:chgData name="Jason  Mayberry" userId="cecd4e79-e9a6-45b1-a01a-f51df2288f6a" providerId="ADAL" clId="{87F60116-861F-41B0-94FE-2A4A1EA80725}" dt="2021-01-13T09:31:48.964" v="9596" actId="164"/>
          <ac:grpSpMkLst>
            <pc:docMk/>
            <pc:sldMk cId="306933306" sldId="357"/>
            <ac:grpSpMk id="200" creationId="{E5342956-DF24-4BB8-A4BD-6256179770C7}"/>
          </ac:grpSpMkLst>
        </pc:grpChg>
        <pc:grpChg chg="add mod">
          <ac:chgData name="Jason  Mayberry" userId="cecd4e79-e9a6-45b1-a01a-f51df2288f6a" providerId="ADAL" clId="{87F60116-861F-41B0-94FE-2A4A1EA80725}" dt="2021-01-13T09:31:41.948" v="9593" actId="164"/>
          <ac:grpSpMkLst>
            <pc:docMk/>
            <pc:sldMk cId="306933306" sldId="357"/>
            <ac:grpSpMk id="201" creationId="{67D658C6-3286-4512-B74D-69F358DF832C}"/>
          </ac:grpSpMkLst>
        </pc:grpChg>
        <pc:grpChg chg="add del mod">
          <ac:chgData name="Jason  Mayberry" userId="cecd4e79-e9a6-45b1-a01a-f51df2288f6a" providerId="ADAL" clId="{87F60116-861F-41B0-94FE-2A4A1EA80725}" dt="2021-01-13T08:34:15.008" v="8285" actId="165"/>
          <ac:grpSpMkLst>
            <pc:docMk/>
            <pc:sldMk cId="306933306" sldId="357"/>
            <ac:grpSpMk id="202" creationId="{5B89EBF6-847D-4E94-B4DC-DB81B2D2145C}"/>
          </ac:grpSpMkLst>
        </pc:grpChg>
        <pc:grpChg chg="add del mod">
          <ac:chgData name="Jason  Mayberry" userId="cecd4e79-e9a6-45b1-a01a-f51df2288f6a" providerId="ADAL" clId="{87F60116-861F-41B0-94FE-2A4A1EA80725}" dt="2021-01-13T08:48:45.721" v="9293" actId="165"/>
          <ac:grpSpMkLst>
            <pc:docMk/>
            <pc:sldMk cId="306933306" sldId="357"/>
            <ac:grpSpMk id="205" creationId="{527AB36D-5D14-4174-8432-2B6EE2CEE5E8}"/>
          </ac:grpSpMkLst>
        </pc:grpChg>
        <pc:grpChg chg="del mod topLvl">
          <ac:chgData name="Jason  Mayberry" userId="cecd4e79-e9a6-45b1-a01a-f51df2288f6a" providerId="ADAL" clId="{87F60116-861F-41B0-94FE-2A4A1EA80725}" dt="2021-01-13T08:48:46.099" v="9294" actId="165"/>
          <ac:grpSpMkLst>
            <pc:docMk/>
            <pc:sldMk cId="306933306" sldId="357"/>
            <ac:grpSpMk id="206" creationId="{EAA34CA1-2D7A-4917-BC85-7F5668110EA3}"/>
          </ac:grpSpMkLst>
        </pc:grpChg>
        <pc:grpChg chg="del mod topLvl">
          <ac:chgData name="Jason  Mayberry" userId="cecd4e79-e9a6-45b1-a01a-f51df2288f6a" providerId="ADAL" clId="{87F60116-861F-41B0-94FE-2A4A1EA80725}" dt="2021-01-13T08:48:46.099" v="9294" actId="165"/>
          <ac:grpSpMkLst>
            <pc:docMk/>
            <pc:sldMk cId="306933306" sldId="357"/>
            <ac:grpSpMk id="207" creationId="{2DD00EF9-6F8C-4D63-BE15-CB8FFDB0E9F8}"/>
          </ac:grpSpMkLst>
        </pc:grpChg>
        <pc:grpChg chg="del mod topLvl">
          <ac:chgData name="Jason  Mayberry" userId="cecd4e79-e9a6-45b1-a01a-f51df2288f6a" providerId="ADAL" clId="{87F60116-861F-41B0-94FE-2A4A1EA80725}" dt="2021-01-13T08:48:46.099" v="9294" actId="165"/>
          <ac:grpSpMkLst>
            <pc:docMk/>
            <pc:sldMk cId="306933306" sldId="357"/>
            <ac:grpSpMk id="208" creationId="{F20B97D0-D854-46CB-9EC5-794B8D03D2C1}"/>
          </ac:grpSpMkLst>
        </pc:grpChg>
        <pc:grpChg chg="add mod">
          <ac:chgData name="Jason  Mayberry" userId="cecd4e79-e9a6-45b1-a01a-f51df2288f6a" providerId="ADAL" clId="{87F60116-861F-41B0-94FE-2A4A1EA80725}" dt="2021-01-13T09:31:41.948" v="9593" actId="164"/>
          <ac:grpSpMkLst>
            <pc:docMk/>
            <pc:sldMk cId="306933306" sldId="357"/>
            <ac:grpSpMk id="238" creationId="{4B79E19C-D8A1-421F-8E72-A1B2221275CE}"/>
          </ac:grpSpMkLst>
        </pc:grpChg>
        <pc:grpChg chg="add mod">
          <ac:chgData name="Jason  Mayberry" userId="cecd4e79-e9a6-45b1-a01a-f51df2288f6a" providerId="ADAL" clId="{87F60116-861F-41B0-94FE-2A4A1EA80725}" dt="2021-01-13T09:31:41.948" v="9593" actId="164"/>
          <ac:grpSpMkLst>
            <pc:docMk/>
            <pc:sldMk cId="306933306" sldId="357"/>
            <ac:grpSpMk id="241" creationId="{A2EF3DC9-E687-4CE7-A34B-060C45B62E9B}"/>
          </ac:grpSpMkLst>
        </pc:grpChg>
        <pc:grpChg chg="add mod">
          <ac:chgData name="Jason  Mayberry" userId="cecd4e79-e9a6-45b1-a01a-f51df2288f6a" providerId="ADAL" clId="{87F60116-861F-41B0-94FE-2A4A1EA80725}" dt="2021-01-13T08:47:28.091" v="9271" actId="164"/>
          <ac:grpSpMkLst>
            <pc:docMk/>
            <pc:sldMk cId="306933306" sldId="357"/>
            <ac:grpSpMk id="244" creationId="{09F21A94-37F1-4D23-83C8-98F5307466F5}"/>
          </ac:grpSpMkLst>
        </pc:grpChg>
        <pc:grpChg chg="add mod">
          <ac:chgData name="Jason  Mayberry" userId="cecd4e79-e9a6-45b1-a01a-f51df2288f6a" providerId="ADAL" clId="{87F60116-861F-41B0-94FE-2A4A1EA80725}" dt="2021-01-13T08:47:28.091" v="9271" actId="164"/>
          <ac:grpSpMkLst>
            <pc:docMk/>
            <pc:sldMk cId="306933306" sldId="357"/>
            <ac:grpSpMk id="247" creationId="{AE4D1273-D6A7-45A1-B8D4-E16914074EA5}"/>
          </ac:grpSpMkLst>
        </pc:grpChg>
        <pc:grpChg chg="add mod">
          <ac:chgData name="Jason  Mayberry" userId="cecd4e79-e9a6-45b1-a01a-f51df2288f6a" providerId="ADAL" clId="{87F60116-861F-41B0-94FE-2A4A1EA80725}" dt="2021-01-13T09:31:41.948" v="9593" actId="164"/>
          <ac:grpSpMkLst>
            <pc:docMk/>
            <pc:sldMk cId="306933306" sldId="357"/>
            <ac:grpSpMk id="250" creationId="{E914EE1C-181B-46EC-BDC4-6917627F539D}"/>
          </ac:grpSpMkLst>
        </pc:grpChg>
        <pc:grpChg chg="add mod">
          <ac:chgData name="Jason  Mayberry" userId="cecd4e79-e9a6-45b1-a01a-f51df2288f6a" providerId="ADAL" clId="{87F60116-861F-41B0-94FE-2A4A1EA80725}" dt="2021-01-13T09:31:41.948" v="9593" actId="164"/>
          <ac:grpSpMkLst>
            <pc:docMk/>
            <pc:sldMk cId="306933306" sldId="357"/>
            <ac:grpSpMk id="251" creationId="{FA2EDB2F-FCA2-431B-A25F-6230619F8869}"/>
          </ac:grpSpMkLst>
        </pc:grpChg>
        <pc:grpChg chg="add mod">
          <ac:chgData name="Jason  Mayberry" userId="cecd4e79-e9a6-45b1-a01a-f51df2288f6a" providerId="ADAL" clId="{87F60116-861F-41B0-94FE-2A4A1EA80725}" dt="2021-01-13T09:31:41.948" v="9593" actId="164"/>
          <ac:grpSpMkLst>
            <pc:docMk/>
            <pc:sldMk cId="306933306" sldId="357"/>
            <ac:grpSpMk id="254" creationId="{695030FE-77CC-40C5-B86F-24E25D25243B}"/>
          </ac:grpSpMkLst>
        </pc:grpChg>
        <pc:grpChg chg="add mod">
          <ac:chgData name="Jason  Mayberry" userId="cecd4e79-e9a6-45b1-a01a-f51df2288f6a" providerId="ADAL" clId="{87F60116-861F-41B0-94FE-2A4A1EA80725}" dt="2021-01-13T09:31:47.144" v="9595" actId="164"/>
          <ac:grpSpMkLst>
            <pc:docMk/>
            <pc:sldMk cId="306933306" sldId="357"/>
            <ac:grpSpMk id="257" creationId="{88B4AC53-F8BC-4CA3-841A-DFB67C2DB290}"/>
          </ac:grpSpMkLst>
        </pc:grpChg>
        <pc:grpChg chg="add mod">
          <ac:chgData name="Jason  Mayberry" userId="cecd4e79-e9a6-45b1-a01a-f51df2288f6a" providerId="ADAL" clId="{87F60116-861F-41B0-94FE-2A4A1EA80725}" dt="2021-01-13T09:31:47.144" v="9595" actId="164"/>
          <ac:grpSpMkLst>
            <pc:docMk/>
            <pc:sldMk cId="306933306" sldId="357"/>
            <ac:grpSpMk id="260" creationId="{4D98A50A-67FD-4516-8075-E000DE436913}"/>
          </ac:grpSpMkLst>
        </pc:grpChg>
        <pc:grpChg chg="add mod">
          <ac:chgData name="Jason  Mayberry" userId="cecd4e79-e9a6-45b1-a01a-f51df2288f6a" providerId="ADAL" clId="{87F60116-861F-41B0-94FE-2A4A1EA80725}" dt="2021-01-13T09:31:47.144" v="9595" actId="164"/>
          <ac:grpSpMkLst>
            <pc:docMk/>
            <pc:sldMk cId="306933306" sldId="357"/>
            <ac:grpSpMk id="263" creationId="{6EC70F8D-D198-4884-9471-ACBEF51EB6B5}"/>
          </ac:grpSpMkLst>
        </pc:grpChg>
        <pc:grpChg chg="add mod">
          <ac:chgData name="Jason  Mayberry" userId="cecd4e79-e9a6-45b1-a01a-f51df2288f6a" providerId="ADAL" clId="{87F60116-861F-41B0-94FE-2A4A1EA80725}" dt="2021-01-13T09:31:47.144" v="9595" actId="164"/>
          <ac:grpSpMkLst>
            <pc:docMk/>
            <pc:sldMk cId="306933306" sldId="357"/>
            <ac:grpSpMk id="266" creationId="{4D97C2E6-48B1-48C1-9A0C-C49CD05BDB57}"/>
          </ac:grpSpMkLst>
        </pc:grpChg>
        <pc:grpChg chg="add mod">
          <ac:chgData name="Jason  Mayberry" userId="cecd4e79-e9a6-45b1-a01a-f51df2288f6a" providerId="ADAL" clId="{87F60116-861F-41B0-94FE-2A4A1EA80725}" dt="2021-01-13T08:48:06.087" v="9281" actId="571"/>
          <ac:grpSpMkLst>
            <pc:docMk/>
            <pc:sldMk cId="306933306" sldId="357"/>
            <ac:grpSpMk id="269" creationId="{6445FE1A-2380-4DDE-9BC4-1719D93DB3A7}"/>
          </ac:grpSpMkLst>
        </pc:grpChg>
        <pc:grpChg chg="mod">
          <ac:chgData name="Jason  Mayberry" userId="cecd4e79-e9a6-45b1-a01a-f51df2288f6a" providerId="ADAL" clId="{87F60116-861F-41B0-94FE-2A4A1EA80725}" dt="2021-01-13T08:48:06.087" v="9281" actId="571"/>
          <ac:grpSpMkLst>
            <pc:docMk/>
            <pc:sldMk cId="306933306" sldId="357"/>
            <ac:grpSpMk id="271" creationId="{EC607CE8-1DF9-4C53-B261-2844ECF1B0DD}"/>
          </ac:grpSpMkLst>
        </pc:grpChg>
        <pc:grpChg chg="add mod">
          <ac:chgData name="Jason  Mayberry" userId="cecd4e79-e9a6-45b1-a01a-f51df2288f6a" providerId="ADAL" clId="{87F60116-861F-41B0-94FE-2A4A1EA80725}" dt="2021-01-13T08:48:06.087" v="9281" actId="571"/>
          <ac:grpSpMkLst>
            <pc:docMk/>
            <pc:sldMk cId="306933306" sldId="357"/>
            <ac:grpSpMk id="299" creationId="{DC1AE138-AE7C-461E-AF4D-08DF662E0427}"/>
          </ac:grpSpMkLst>
        </pc:grpChg>
        <pc:grpChg chg="mod">
          <ac:chgData name="Jason  Mayberry" userId="cecd4e79-e9a6-45b1-a01a-f51df2288f6a" providerId="ADAL" clId="{87F60116-861F-41B0-94FE-2A4A1EA80725}" dt="2021-01-13T08:48:06.087" v="9281" actId="571"/>
          <ac:grpSpMkLst>
            <pc:docMk/>
            <pc:sldMk cId="306933306" sldId="357"/>
            <ac:grpSpMk id="300" creationId="{0825329D-B463-4554-9B7E-55924B21FA95}"/>
          </ac:grpSpMkLst>
        </pc:grpChg>
        <pc:grpChg chg="mod">
          <ac:chgData name="Jason  Mayberry" userId="cecd4e79-e9a6-45b1-a01a-f51df2288f6a" providerId="ADAL" clId="{87F60116-861F-41B0-94FE-2A4A1EA80725}" dt="2021-01-13T08:48:06.087" v="9281" actId="571"/>
          <ac:grpSpMkLst>
            <pc:docMk/>
            <pc:sldMk cId="306933306" sldId="357"/>
            <ac:grpSpMk id="301" creationId="{686BD51B-84FA-4467-81F9-19ABB4129EC0}"/>
          </ac:grpSpMkLst>
        </pc:grpChg>
        <pc:grpChg chg="add mod">
          <ac:chgData name="Jason  Mayberry" userId="cecd4e79-e9a6-45b1-a01a-f51df2288f6a" providerId="ADAL" clId="{87F60116-861F-41B0-94FE-2A4A1EA80725}" dt="2021-01-13T08:48:08.929" v="9283" actId="571"/>
          <ac:grpSpMkLst>
            <pc:docMk/>
            <pc:sldMk cId="306933306" sldId="357"/>
            <ac:grpSpMk id="306" creationId="{C1A2183A-D9A5-4F02-903D-4CA5476BBB40}"/>
          </ac:grpSpMkLst>
        </pc:grpChg>
        <pc:grpChg chg="mod">
          <ac:chgData name="Jason  Mayberry" userId="cecd4e79-e9a6-45b1-a01a-f51df2288f6a" providerId="ADAL" clId="{87F60116-861F-41B0-94FE-2A4A1EA80725}" dt="2021-01-13T08:48:08.929" v="9283" actId="571"/>
          <ac:grpSpMkLst>
            <pc:docMk/>
            <pc:sldMk cId="306933306" sldId="357"/>
            <ac:grpSpMk id="308" creationId="{B2BBBB0D-17ED-4D85-903D-8FD4DFF80990}"/>
          </ac:grpSpMkLst>
        </pc:grpChg>
        <pc:grpChg chg="add mod">
          <ac:chgData name="Jason  Mayberry" userId="cecd4e79-e9a6-45b1-a01a-f51df2288f6a" providerId="ADAL" clId="{87F60116-861F-41B0-94FE-2A4A1EA80725}" dt="2021-01-13T08:48:08.929" v="9283" actId="571"/>
          <ac:grpSpMkLst>
            <pc:docMk/>
            <pc:sldMk cId="306933306" sldId="357"/>
            <ac:grpSpMk id="336" creationId="{EE076D28-094A-4EB8-A48B-0E57C027A98F}"/>
          </ac:grpSpMkLst>
        </pc:grpChg>
        <pc:grpChg chg="mod">
          <ac:chgData name="Jason  Mayberry" userId="cecd4e79-e9a6-45b1-a01a-f51df2288f6a" providerId="ADAL" clId="{87F60116-861F-41B0-94FE-2A4A1EA80725}" dt="2021-01-13T08:48:08.929" v="9283" actId="571"/>
          <ac:grpSpMkLst>
            <pc:docMk/>
            <pc:sldMk cId="306933306" sldId="357"/>
            <ac:grpSpMk id="337" creationId="{8ACBE23F-CE67-4CA3-B351-AF48DA37F98C}"/>
          </ac:grpSpMkLst>
        </pc:grpChg>
        <pc:grpChg chg="mod">
          <ac:chgData name="Jason  Mayberry" userId="cecd4e79-e9a6-45b1-a01a-f51df2288f6a" providerId="ADAL" clId="{87F60116-861F-41B0-94FE-2A4A1EA80725}" dt="2021-01-13T08:48:08.929" v="9283" actId="571"/>
          <ac:grpSpMkLst>
            <pc:docMk/>
            <pc:sldMk cId="306933306" sldId="357"/>
            <ac:grpSpMk id="338" creationId="{1AB5559E-6736-450C-AF65-1FD3758B55F6}"/>
          </ac:grpSpMkLst>
        </pc:grpChg>
        <pc:grpChg chg="add mod">
          <ac:chgData name="Jason  Mayberry" userId="cecd4e79-e9a6-45b1-a01a-f51df2288f6a" providerId="ADAL" clId="{87F60116-861F-41B0-94FE-2A4A1EA80725}" dt="2021-01-13T09:31:47.144" v="9595" actId="164"/>
          <ac:grpSpMkLst>
            <pc:docMk/>
            <pc:sldMk cId="306933306" sldId="357"/>
            <ac:grpSpMk id="343" creationId="{51923A1F-D36A-4B55-B0D7-890AB75F138F}"/>
          </ac:grpSpMkLst>
        </pc:grpChg>
        <pc:grpChg chg="mod">
          <ac:chgData name="Jason  Mayberry" userId="cecd4e79-e9a6-45b1-a01a-f51df2288f6a" providerId="ADAL" clId="{87F60116-861F-41B0-94FE-2A4A1EA80725}" dt="2021-01-13T08:48:12.986" v="9284" actId="571"/>
          <ac:grpSpMkLst>
            <pc:docMk/>
            <pc:sldMk cId="306933306" sldId="357"/>
            <ac:grpSpMk id="344" creationId="{7D733F55-0E0F-483E-B8AE-40DB408B04B4}"/>
          </ac:grpSpMkLst>
        </pc:grpChg>
        <pc:grpChg chg="mod">
          <ac:chgData name="Jason  Mayberry" userId="cecd4e79-e9a6-45b1-a01a-f51df2288f6a" providerId="ADAL" clId="{87F60116-861F-41B0-94FE-2A4A1EA80725}" dt="2021-01-13T08:48:12.986" v="9284" actId="571"/>
          <ac:grpSpMkLst>
            <pc:docMk/>
            <pc:sldMk cId="306933306" sldId="357"/>
            <ac:grpSpMk id="345" creationId="{87397DB6-97D6-4A2F-8B48-28E3D21D6ACB}"/>
          </ac:grpSpMkLst>
        </pc:grpChg>
        <pc:grpChg chg="add mod">
          <ac:chgData name="Jason  Mayberry" userId="cecd4e79-e9a6-45b1-a01a-f51df2288f6a" providerId="ADAL" clId="{87F60116-861F-41B0-94FE-2A4A1EA80725}" dt="2021-01-13T09:31:44.843" v="9594" actId="164"/>
          <ac:grpSpMkLst>
            <pc:docMk/>
            <pc:sldMk cId="306933306" sldId="357"/>
            <ac:grpSpMk id="350" creationId="{D09F8145-5A8C-4082-8A7A-3A9475CEF5FB}"/>
          </ac:grpSpMkLst>
        </pc:grpChg>
        <pc:grpChg chg="mod">
          <ac:chgData name="Jason  Mayberry" userId="cecd4e79-e9a6-45b1-a01a-f51df2288f6a" providerId="ADAL" clId="{87F60116-861F-41B0-94FE-2A4A1EA80725}" dt="2021-01-13T08:48:26.680" v="9287" actId="571"/>
          <ac:grpSpMkLst>
            <pc:docMk/>
            <pc:sldMk cId="306933306" sldId="357"/>
            <ac:grpSpMk id="351" creationId="{581BD42D-1B6E-45E3-984F-D4AE836025DE}"/>
          </ac:grpSpMkLst>
        </pc:grpChg>
        <pc:grpChg chg="mod">
          <ac:chgData name="Jason  Mayberry" userId="cecd4e79-e9a6-45b1-a01a-f51df2288f6a" providerId="ADAL" clId="{87F60116-861F-41B0-94FE-2A4A1EA80725}" dt="2021-01-13T08:48:26.680" v="9287" actId="571"/>
          <ac:grpSpMkLst>
            <pc:docMk/>
            <pc:sldMk cId="306933306" sldId="357"/>
            <ac:grpSpMk id="352" creationId="{0AEBFF23-BC93-45E9-A29B-30BAD146B50F}"/>
          </ac:grpSpMkLst>
        </pc:grpChg>
        <pc:grpChg chg="add mod">
          <ac:chgData name="Jason  Mayberry" userId="cecd4e79-e9a6-45b1-a01a-f51df2288f6a" providerId="ADAL" clId="{87F60116-861F-41B0-94FE-2A4A1EA80725}" dt="2021-01-13T09:31:44.843" v="9594" actId="164"/>
          <ac:grpSpMkLst>
            <pc:docMk/>
            <pc:sldMk cId="306933306" sldId="357"/>
            <ac:grpSpMk id="357" creationId="{98544912-5D04-44AF-98B2-38954FCF958C}"/>
          </ac:grpSpMkLst>
        </pc:grpChg>
        <pc:grpChg chg="mod">
          <ac:chgData name="Jason  Mayberry" userId="cecd4e79-e9a6-45b1-a01a-f51df2288f6a" providerId="ADAL" clId="{87F60116-861F-41B0-94FE-2A4A1EA80725}" dt="2021-01-13T08:48:29.263" v="9288" actId="571"/>
          <ac:grpSpMkLst>
            <pc:docMk/>
            <pc:sldMk cId="306933306" sldId="357"/>
            <ac:grpSpMk id="358" creationId="{9A7C31CD-39D2-45E0-9089-87BF82EE61CE}"/>
          </ac:grpSpMkLst>
        </pc:grpChg>
        <pc:grpChg chg="mod">
          <ac:chgData name="Jason  Mayberry" userId="cecd4e79-e9a6-45b1-a01a-f51df2288f6a" providerId="ADAL" clId="{87F60116-861F-41B0-94FE-2A4A1EA80725}" dt="2021-01-13T08:48:29.263" v="9288" actId="571"/>
          <ac:grpSpMkLst>
            <pc:docMk/>
            <pc:sldMk cId="306933306" sldId="357"/>
            <ac:grpSpMk id="359" creationId="{256CE7B7-A4B1-4838-B33E-6CE8756EB418}"/>
          </ac:grpSpMkLst>
        </pc:grpChg>
        <pc:grpChg chg="add mod">
          <ac:chgData name="Jason  Mayberry" userId="cecd4e79-e9a6-45b1-a01a-f51df2288f6a" providerId="ADAL" clId="{87F60116-861F-41B0-94FE-2A4A1EA80725}" dt="2021-01-13T09:31:44.843" v="9594" actId="164"/>
          <ac:grpSpMkLst>
            <pc:docMk/>
            <pc:sldMk cId="306933306" sldId="357"/>
            <ac:grpSpMk id="364" creationId="{8BDA1395-2515-45E0-9CA7-9782804F8469}"/>
          </ac:grpSpMkLst>
        </pc:grpChg>
        <pc:grpChg chg="add mod">
          <ac:chgData name="Jason  Mayberry" userId="cecd4e79-e9a6-45b1-a01a-f51df2288f6a" providerId="ADAL" clId="{87F60116-861F-41B0-94FE-2A4A1EA80725}" dt="2021-01-13T09:31:44.843" v="9594" actId="164"/>
          <ac:grpSpMkLst>
            <pc:docMk/>
            <pc:sldMk cId="306933306" sldId="357"/>
            <ac:grpSpMk id="367" creationId="{975C793B-A3B7-49B3-8AB2-9B47394941E3}"/>
          </ac:grpSpMkLst>
        </pc:grpChg>
        <pc:grpChg chg="add mod">
          <ac:chgData name="Jason  Mayberry" userId="cecd4e79-e9a6-45b1-a01a-f51df2288f6a" providerId="ADAL" clId="{87F60116-861F-41B0-94FE-2A4A1EA80725}" dt="2021-01-13T08:50:25.518" v="9321" actId="571"/>
          <ac:grpSpMkLst>
            <pc:docMk/>
            <pc:sldMk cId="306933306" sldId="357"/>
            <ac:grpSpMk id="382" creationId="{0C1B0545-A3F5-4984-9E86-B88A8010300E}"/>
          </ac:grpSpMkLst>
        </pc:grpChg>
        <pc:grpChg chg="mod">
          <ac:chgData name="Jason  Mayberry" userId="cecd4e79-e9a6-45b1-a01a-f51df2288f6a" providerId="ADAL" clId="{87F60116-861F-41B0-94FE-2A4A1EA80725}" dt="2021-01-13T08:50:25.518" v="9321" actId="571"/>
          <ac:grpSpMkLst>
            <pc:docMk/>
            <pc:sldMk cId="306933306" sldId="357"/>
            <ac:grpSpMk id="383" creationId="{1CDCA513-0300-4890-A999-BC22646315B6}"/>
          </ac:grpSpMkLst>
        </pc:grpChg>
        <pc:grpChg chg="mod">
          <ac:chgData name="Jason  Mayberry" userId="cecd4e79-e9a6-45b1-a01a-f51df2288f6a" providerId="ADAL" clId="{87F60116-861F-41B0-94FE-2A4A1EA80725}" dt="2021-01-13T08:50:25.518" v="9321" actId="571"/>
          <ac:grpSpMkLst>
            <pc:docMk/>
            <pc:sldMk cId="306933306" sldId="357"/>
            <ac:grpSpMk id="384" creationId="{F5D9CBD1-32A5-4172-889E-9F5CF8A970B2}"/>
          </ac:grpSpMkLst>
        </pc:grpChg>
        <pc:grpChg chg="add mod">
          <ac:chgData name="Jason  Mayberry" userId="cecd4e79-e9a6-45b1-a01a-f51df2288f6a" providerId="ADAL" clId="{87F60116-861F-41B0-94FE-2A4A1EA80725}" dt="2021-01-13T09:31:48.964" v="9596" actId="164"/>
          <ac:grpSpMkLst>
            <pc:docMk/>
            <pc:sldMk cId="306933306" sldId="357"/>
            <ac:grpSpMk id="389" creationId="{4AA01C7F-E5DF-4303-83AF-82BA07CA92B0}"/>
          </ac:grpSpMkLst>
        </pc:grpChg>
        <pc:grpChg chg="mod">
          <ac:chgData name="Jason  Mayberry" userId="cecd4e79-e9a6-45b1-a01a-f51df2288f6a" providerId="ADAL" clId="{87F60116-861F-41B0-94FE-2A4A1EA80725}" dt="2021-01-13T08:50:38.039" v="9322" actId="571"/>
          <ac:grpSpMkLst>
            <pc:docMk/>
            <pc:sldMk cId="306933306" sldId="357"/>
            <ac:grpSpMk id="390" creationId="{201DC0B1-D969-4238-AD50-FB7E753C4165}"/>
          </ac:grpSpMkLst>
        </pc:grpChg>
        <pc:grpChg chg="mod">
          <ac:chgData name="Jason  Mayberry" userId="cecd4e79-e9a6-45b1-a01a-f51df2288f6a" providerId="ADAL" clId="{87F60116-861F-41B0-94FE-2A4A1EA80725}" dt="2021-01-13T08:50:38.039" v="9322" actId="571"/>
          <ac:grpSpMkLst>
            <pc:docMk/>
            <pc:sldMk cId="306933306" sldId="357"/>
            <ac:grpSpMk id="391" creationId="{C4D93DAE-5D17-4545-82E5-2A354D5181B9}"/>
          </ac:grpSpMkLst>
        </pc:grpChg>
        <pc:grpChg chg="add mod">
          <ac:chgData name="Jason  Mayberry" userId="cecd4e79-e9a6-45b1-a01a-f51df2288f6a" providerId="ADAL" clId="{87F60116-861F-41B0-94FE-2A4A1EA80725}" dt="2021-01-13T09:31:48.964" v="9596" actId="164"/>
          <ac:grpSpMkLst>
            <pc:docMk/>
            <pc:sldMk cId="306933306" sldId="357"/>
            <ac:grpSpMk id="396" creationId="{818BE08E-54FE-45FA-8D21-D6CE3646D3C6}"/>
          </ac:grpSpMkLst>
        </pc:grpChg>
        <pc:grpChg chg="mod">
          <ac:chgData name="Jason  Mayberry" userId="cecd4e79-e9a6-45b1-a01a-f51df2288f6a" providerId="ADAL" clId="{87F60116-861F-41B0-94FE-2A4A1EA80725}" dt="2021-01-13T08:50:41.211" v="9323" actId="571"/>
          <ac:grpSpMkLst>
            <pc:docMk/>
            <pc:sldMk cId="306933306" sldId="357"/>
            <ac:grpSpMk id="397" creationId="{C1B7E566-C307-4C21-B32B-204E6BB98F42}"/>
          </ac:grpSpMkLst>
        </pc:grpChg>
        <pc:grpChg chg="mod">
          <ac:chgData name="Jason  Mayberry" userId="cecd4e79-e9a6-45b1-a01a-f51df2288f6a" providerId="ADAL" clId="{87F60116-861F-41B0-94FE-2A4A1EA80725}" dt="2021-01-13T08:50:41.211" v="9323" actId="571"/>
          <ac:grpSpMkLst>
            <pc:docMk/>
            <pc:sldMk cId="306933306" sldId="357"/>
            <ac:grpSpMk id="398" creationId="{C0F900D6-9B30-4B71-BA72-D2FF56113003}"/>
          </ac:grpSpMkLst>
        </pc:grpChg>
        <pc:grpChg chg="add mod">
          <ac:chgData name="Jason  Mayberry" userId="cecd4e79-e9a6-45b1-a01a-f51df2288f6a" providerId="ADAL" clId="{87F60116-861F-41B0-94FE-2A4A1EA80725}" dt="2021-01-13T09:31:48.964" v="9596" actId="164"/>
          <ac:grpSpMkLst>
            <pc:docMk/>
            <pc:sldMk cId="306933306" sldId="357"/>
            <ac:grpSpMk id="403" creationId="{6EC195D1-8912-42F7-AF6B-08FC1D90A80E}"/>
          </ac:grpSpMkLst>
        </pc:grpChg>
        <pc:grpChg chg="add mod">
          <ac:chgData name="Jason  Mayberry" userId="cecd4e79-e9a6-45b1-a01a-f51df2288f6a" providerId="ADAL" clId="{87F60116-861F-41B0-94FE-2A4A1EA80725}" dt="2021-01-13T09:31:48.964" v="9596" actId="164"/>
          <ac:grpSpMkLst>
            <pc:docMk/>
            <pc:sldMk cId="306933306" sldId="357"/>
            <ac:grpSpMk id="406" creationId="{A7A4FBF3-4EB8-4225-A12F-D595B80ECC23}"/>
          </ac:grpSpMkLst>
        </pc:grpChg>
        <pc:grpChg chg="add mod">
          <ac:chgData name="Jason  Mayberry" userId="cecd4e79-e9a6-45b1-a01a-f51df2288f6a" providerId="ADAL" clId="{87F60116-861F-41B0-94FE-2A4A1EA80725}" dt="2021-01-13T09:31:41.948" v="9593" actId="164"/>
          <ac:grpSpMkLst>
            <pc:docMk/>
            <pc:sldMk cId="306933306" sldId="357"/>
            <ac:grpSpMk id="409" creationId="{006418F1-B039-45CE-8209-9D67D8FFF5A8}"/>
          </ac:grpSpMkLst>
        </pc:grpChg>
        <pc:grpChg chg="add mod">
          <ac:chgData name="Jason  Mayberry" userId="cecd4e79-e9a6-45b1-a01a-f51df2288f6a" providerId="ADAL" clId="{87F60116-861F-41B0-94FE-2A4A1EA80725}" dt="2021-01-13T09:31:44.843" v="9594" actId="164"/>
          <ac:grpSpMkLst>
            <pc:docMk/>
            <pc:sldMk cId="306933306" sldId="357"/>
            <ac:grpSpMk id="410" creationId="{552CB795-68A4-4DF5-84F6-75E5E90E076A}"/>
          </ac:grpSpMkLst>
        </pc:grpChg>
        <pc:grpChg chg="add mod">
          <ac:chgData name="Jason  Mayberry" userId="cecd4e79-e9a6-45b1-a01a-f51df2288f6a" providerId="ADAL" clId="{87F60116-861F-41B0-94FE-2A4A1EA80725}" dt="2021-01-13T09:31:47.144" v="9595" actId="164"/>
          <ac:grpSpMkLst>
            <pc:docMk/>
            <pc:sldMk cId="306933306" sldId="357"/>
            <ac:grpSpMk id="411" creationId="{82365CA5-0636-4398-B583-28EC4CFA4555}"/>
          </ac:grpSpMkLst>
        </pc:grpChg>
        <pc:grpChg chg="add mod">
          <ac:chgData name="Jason  Mayberry" userId="cecd4e79-e9a6-45b1-a01a-f51df2288f6a" providerId="ADAL" clId="{87F60116-861F-41B0-94FE-2A4A1EA80725}" dt="2021-01-13T09:31:48.964" v="9596" actId="164"/>
          <ac:grpSpMkLst>
            <pc:docMk/>
            <pc:sldMk cId="306933306" sldId="357"/>
            <ac:grpSpMk id="412" creationId="{F9708CB1-00D4-4D20-B1C6-27929DDE9E96}"/>
          </ac:grpSpMkLst>
        </pc:grpChg>
      </pc:sldChg>
      <pc:sldChg chg="addSp delSp modSp new mod delAnim modAnim">
        <pc:chgData name="Jason  Mayberry" userId="cecd4e79-e9a6-45b1-a01a-f51df2288f6a" providerId="ADAL" clId="{87F60116-861F-41B0-94FE-2A4A1EA80725}" dt="2021-01-13T09:28:57.343" v="9563" actId="113"/>
        <pc:sldMkLst>
          <pc:docMk/>
          <pc:sldMk cId="4076524214" sldId="358"/>
        </pc:sldMkLst>
        <pc:spChg chg="mod">
          <ac:chgData name="Jason  Mayberry" userId="cecd4e79-e9a6-45b1-a01a-f51df2288f6a" providerId="ADAL" clId="{87F60116-861F-41B0-94FE-2A4A1EA80725}" dt="2021-01-13T07:29:32.955" v="5845" actId="20577"/>
          <ac:spMkLst>
            <pc:docMk/>
            <pc:sldMk cId="4076524214" sldId="358"/>
            <ac:spMk id="2" creationId="{5E5C67A7-AB5D-4B2C-848E-E8E54B7BF744}"/>
          </ac:spMkLst>
        </pc:spChg>
        <pc:spChg chg="add mod">
          <ac:chgData name="Jason  Mayberry" userId="cecd4e79-e9a6-45b1-a01a-f51df2288f6a" providerId="ADAL" clId="{87F60116-861F-41B0-94FE-2A4A1EA80725}" dt="2021-01-13T09:28:22.243" v="9554" actId="20577"/>
          <ac:spMkLst>
            <pc:docMk/>
            <pc:sldMk cId="4076524214" sldId="358"/>
            <ac:spMk id="3" creationId="{4A61895C-232A-4E2C-ACC9-BFA652EBA345}"/>
          </ac:spMkLst>
        </pc:spChg>
        <pc:spChg chg="add mod">
          <ac:chgData name="Jason  Mayberry" userId="cecd4e79-e9a6-45b1-a01a-f51df2288f6a" providerId="ADAL" clId="{87F60116-861F-41B0-94FE-2A4A1EA80725}" dt="2021-01-13T07:12:51.504" v="5285" actId="164"/>
          <ac:spMkLst>
            <pc:docMk/>
            <pc:sldMk cId="4076524214" sldId="358"/>
            <ac:spMk id="4" creationId="{27C3DAD1-ECD5-4B86-B6A8-A08495C7C908}"/>
          </ac:spMkLst>
        </pc:spChg>
        <pc:spChg chg="add mod">
          <ac:chgData name="Jason  Mayberry" userId="cecd4e79-e9a6-45b1-a01a-f51df2288f6a" providerId="ADAL" clId="{87F60116-861F-41B0-94FE-2A4A1EA80725}" dt="2021-01-13T07:12:44.999" v="5281" actId="164"/>
          <ac:spMkLst>
            <pc:docMk/>
            <pc:sldMk cId="4076524214" sldId="358"/>
            <ac:spMk id="5" creationId="{2F23E3B2-EF57-4A4F-B0A9-A9E8F2993006}"/>
          </ac:spMkLst>
        </pc:spChg>
        <pc:spChg chg="add mod">
          <ac:chgData name="Jason  Mayberry" userId="cecd4e79-e9a6-45b1-a01a-f51df2288f6a" providerId="ADAL" clId="{87F60116-861F-41B0-94FE-2A4A1EA80725}" dt="2021-01-13T07:12:38.438" v="5277" actId="164"/>
          <ac:spMkLst>
            <pc:docMk/>
            <pc:sldMk cId="4076524214" sldId="358"/>
            <ac:spMk id="6" creationId="{91A08089-58BA-446F-BF90-8C77E3E396CC}"/>
          </ac:spMkLst>
        </pc:spChg>
        <pc:spChg chg="add mod">
          <ac:chgData name="Jason  Mayberry" userId="cecd4e79-e9a6-45b1-a01a-f51df2288f6a" providerId="ADAL" clId="{87F60116-861F-41B0-94FE-2A4A1EA80725}" dt="2021-01-13T07:12:35.190" v="5275" actId="164"/>
          <ac:spMkLst>
            <pc:docMk/>
            <pc:sldMk cId="4076524214" sldId="358"/>
            <ac:spMk id="7" creationId="{4D303E26-5571-41C7-A87B-0FB2C585BCBB}"/>
          </ac:spMkLst>
        </pc:spChg>
        <pc:spChg chg="add mod">
          <ac:chgData name="Jason  Mayberry" userId="cecd4e79-e9a6-45b1-a01a-f51df2288f6a" providerId="ADAL" clId="{87F60116-861F-41B0-94FE-2A4A1EA80725}" dt="2021-01-13T07:11:56.851" v="5266" actId="164"/>
          <ac:spMkLst>
            <pc:docMk/>
            <pc:sldMk cId="4076524214" sldId="358"/>
            <ac:spMk id="8" creationId="{F202E19A-50E8-4996-8AFA-D578D0C03240}"/>
          </ac:spMkLst>
        </pc:spChg>
        <pc:spChg chg="add mod">
          <ac:chgData name="Jason  Mayberry" userId="cecd4e79-e9a6-45b1-a01a-f51df2288f6a" providerId="ADAL" clId="{87F60116-861F-41B0-94FE-2A4A1EA80725}" dt="2021-01-13T07:11:53.336" v="5264" actId="164"/>
          <ac:spMkLst>
            <pc:docMk/>
            <pc:sldMk cId="4076524214" sldId="358"/>
            <ac:spMk id="9" creationId="{F24E7C22-3B6F-4372-A919-F90165D498B4}"/>
          </ac:spMkLst>
        </pc:spChg>
        <pc:spChg chg="add mod">
          <ac:chgData name="Jason  Mayberry" userId="cecd4e79-e9a6-45b1-a01a-f51df2288f6a" providerId="ADAL" clId="{87F60116-861F-41B0-94FE-2A4A1EA80725}" dt="2021-01-13T07:10:45.725" v="5208" actId="164"/>
          <ac:spMkLst>
            <pc:docMk/>
            <pc:sldMk cId="4076524214" sldId="358"/>
            <ac:spMk id="10" creationId="{16EDBAAF-FE7A-4972-888E-26E543B006CB}"/>
          </ac:spMkLst>
        </pc:spChg>
        <pc:spChg chg="add mod">
          <ac:chgData name="Jason  Mayberry" userId="cecd4e79-e9a6-45b1-a01a-f51df2288f6a" providerId="ADAL" clId="{87F60116-861F-41B0-94FE-2A4A1EA80725}" dt="2021-01-13T07:11:56.851" v="5266" actId="164"/>
          <ac:spMkLst>
            <pc:docMk/>
            <pc:sldMk cId="4076524214" sldId="358"/>
            <ac:spMk id="11" creationId="{A2DE8466-826C-45D3-ADF8-E630C4B73D8A}"/>
          </ac:spMkLst>
        </pc:spChg>
        <pc:spChg chg="add mod">
          <ac:chgData name="Jason  Mayberry" userId="cecd4e79-e9a6-45b1-a01a-f51df2288f6a" providerId="ADAL" clId="{87F60116-861F-41B0-94FE-2A4A1EA80725}" dt="2021-01-13T07:11:53.336" v="5264" actId="164"/>
          <ac:spMkLst>
            <pc:docMk/>
            <pc:sldMk cId="4076524214" sldId="358"/>
            <ac:spMk id="12" creationId="{293EA746-B11F-4F9B-9FD4-3D95CF524E01}"/>
          </ac:spMkLst>
        </pc:spChg>
        <pc:spChg chg="add mod">
          <ac:chgData name="Jason  Mayberry" userId="cecd4e79-e9a6-45b1-a01a-f51df2288f6a" providerId="ADAL" clId="{87F60116-861F-41B0-94FE-2A4A1EA80725}" dt="2021-01-13T07:11:53.336" v="5264" actId="164"/>
          <ac:spMkLst>
            <pc:docMk/>
            <pc:sldMk cId="4076524214" sldId="358"/>
            <ac:spMk id="13" creationId="{F1C8EE23-CF0D-4B69-BE5A-31A5E6AF7395}"/>
          </ac:spMkLst>
        </pc:spChg>
        <pc:spChg chg="add mod">
          <ac:chgData name="Jason  Mayberry" userId="cecd4e79-e9a6-45b1-a01a-f51df2288f6a" providerId="ADAL" clId="{87F60116-861F-41B0-94FE-2A4A1EA80725}" dt="2021-01-13T07:11:53.336" v="5264" actId="164"/>
          <ac:spMkLst>
            <pc:docMk/>
            <pc:sldMk cId="4076524214" sldId="358"/>
            <ac:spMk id="14" creationId="{962FF480-4236-4447-B5AC-B73E59779AE4}"/>
          </ac:spMkLst>
        </pc:spChg>
        <pc:spChg chg="add mod">
          <ac:chgData name="Jason  Mayberry" userId="cecd4e79-e9a6-45b1-a01a-f51df2288f6a" providerId="ADAL" clId="{87F60116-861F-41B0-94FE-2A4A1EA80725}" dt="2021-01-13T07:11:53.336" v="5264" actId="164"/>
          <ac:spMkLst>
            <pc:docMk/>
            <pc:sldMk cId="4076524214" sldId="358"/>
            <ac:spMk id="15" creationId="{80B7D0F9-D76A-4AD1-83B6-0738DFC87090}"/>
          </ac:spMkLst>
        </pc:spChg>
        <pc:spChg chg="add mod">
          <ac:chgData name="Jason  Mayberry" userId="cecd4e79-e9a6-45b1-a01a-f51df2288f6a" providerId="ADAL" clId="{87F60116-861F-41B0-94FE-2A4A1EA80725}" dt="2021-01-13T07:11:50.285" v="5262" actId="164"/>
          <ac:spMkLst>
            <pc:docMk/>
            <pc:sldMk cId="4076524214" sldId="358"/>
            <ac:spMk id="16" creationId="{11C25C38-C9EE-4F66-AC09-CB1D1D891D2E}"/>
          </ac:spMkLst>
        </pc:spChg>
        <pc:spChg chg="add mod">
          <ac:chgData name="Jason  Mayberry" userId="cecd4e79-e9a6-45b1-a01a-f51df2288f6a" providerId="ADAL" clId="{87F60116-861F-41B0-94FE-2A4A1EA80725}" dt="2021-01-13T07:11:50.285" v="5262" actId="164"/>
          <ac:spMkLst>
            <pc:docMk/>
            <pc:sldMk cId="4076524214" sldId="358"/>
            <ac:spMk id="17" creationId="{1315494E-CFD7-487B-BDA4-127ED8E50943}"/>
          </ac:spMkLst>
        </pc:spChg>
        <pc:spChg chg="add mod">
          <ac:chgData name="Jason  Mayberry" userId="cecd4e79-e9a6-45b1-a01a-f51df2288f6a" providerId="ADAL" clId="{87F60116-861F-41B0-94FE-2A4A1EA80725}" dt="2021-01-13T07:11:50.285" v="5262" actId="164"/>
          <ac:spMkLst>
            <pc:docMk/>
            <pc:sldMk cId="4076524214" sldId="358"/>
            <ac:spMk id="18" creationId="{793EC850-BC56-428E-8D38-94185664C2C9}"/>
          </ac:spMkLst>
        </pc:spChg>
        <pc:spChg chg="add mod">
          <ac:chgData name="Jason  Mayberry" userId="cecd4e79-e9a6-45b1-a01a-f51df2288f6a" providerId="ADAL" clId="{87F60116-861F-41B0-94FE-2A4A1EA80725}" dt="2021-01-13T07:11:50.285" v="5262" actId="164"/>
          <ac:spMkLst>
            <pc:docMk/>
            <pc:sldMk cId="4076524214" sldId="358"/>
            <ac:spMk id="19" creationId="{41C8C89F-0432-4112-A3F8-6469C19B5D55}"/>
          </ac:spMkLst>
        </pc:spChg>
        <pc:spChg chg="add mod">
          <ac:chgData name="Jason  Mayberry" userId="cecd4e79-e9a6-45b1-a01a-f51df2288f6a" providerId="ADAL" clId="{87F60116-861F-41B0-94FE-2A4A1EA80725}" dt="2021-01-13T07:11:50.285" v="5262" actId="164"/>
          <ac:spMkLst>
            <pc:docMk/>
            <pc:sldMk cId="4076524214" sldId="358"/>
            <ac:spMk id="20" creationId="{E3346D4D-F5CC-4D76-A40D-9A5D2D491B31}"/>
          </ac:spMkLst>
        </pc:spChg>
        <pc:spChg chg="add mod">
          <ac:chgData name="Jason  Mayberry" userId="cecd4e79-e9a6-45b1-a01a-f51df2288f6a" providerId="ADAL" clId="{87F60116-861F-41B0-94FE-2A4A1EA80725}" dt="2021-01-13T07:11:50.285" v="5262" actId="164"/>
          <ac:spMkLst>
            <pc:docMk/>
            <pc:sldMk cId="4076524214" sldId="358"/>
            <ac:spMk id="21" creationId="{710D3D42-6DE1-4871-8721-9F35A938FD75}"/>
          </ac:spMkLst>
        </pc:spChg>
        <pc:spChg chg="add mod">
          <ac:chgData name="Jason  Mayberry" userId="cecd4e79-e9a6-45b1-a01a-f51df2288f6a" providerId="ADAL" clId="{87F60116-861F-41B0-94FE-2A4A1EA80725}" dt="2021-01-13T07:11:50.285" v="5262" actId="164"/>
          <ac:spMkLst>
            <pc:docMk/>
            <pc:sldMk cId="4076524214" sldId="358"/>
            <ac:spMk id="22" creationId="{7A944D74-7523-4BAD-BAE0-8C7A97C9A0C1}"/>
          </ac:spMkLst>
        </pc:spChg>
        <pc:spChg chg="add mod">
          <ac:chgData name="Jason  Mayberry" userId="cecd4e79-e9a6-45b1-a01a-f51df2288f6a" providerId="ADAL" clId="{87F60116-861F-41B0-94FE-2A4A1EA80725}" dt="2021-01-13T07:10:45.725" v="5208" actId="164"/>
          <ac:spMkLst>
            <pc:docMk/>
            <pc:sldMk cId="4076524214" sldId="358"/>
            <ac:spMk id="23" creationId="{8A2EE11D-474A-4157-8783-0AA2B51EF128}"/>
          </ac:spMkLst>
        </pc:spChg>
        <pc:spChg chg="add mod">
          <ac:chgData name="Jason  Mayberry" userId="cecd4e79-e9a6-45b1-a01a-f51df2288f6a" providerId="ADAL" clId="{87F60116-861F-41B0-94FE-2A4A1EA80725}" dt="2021-01-13T07:10:45.725" v="5208" actId="164"/>
          <ac:spMkLst>
            <pc:docMk/>
            <pc:sldMk cId="4076524214" sldId="358"/>
            <ac:spMk id="24" creationId="{8144DD67-AEC9-4E34-9D4F-6F7F06343E9F}"/>
          </ac:spMkLst>
        </pc:spChg>
        <pc:spChg chg="add mod">
          <ac:chgData name="Jason  Mayberry" userId="cecd4e79-e9a6-45b1-a01a-f51df2288f6a" providerId="ADAL" clId="{87F60116-861F-41B0-94FE-2A4A1EA80725}" dt="2021-01-13T07:10:45.725" v="5208" actId="164"/>
          <ac:spMkLst>
            <pc:docMk/>
            <pc:sldMk cId="4076524214" sldId="358"/>
            <ac:spMk id="25" creationId="{767A4DD3-CB31-479E-91C2-D64D6952829C}"/>
          </ac:spMkLst>
        </pc:spChg>
        <pc:spChg chg="add mod">
          <ac:chgData name="Jason  Mayberry" userId="cecd4e79-e9a6-45b1-a01a-f51df2288f6a" providerId="ADAL" clId="{87F60116-861F-41B0-94FE-2A4A1EA80725}" dt="2021-01-13T07:10:45.725" v="5208" actId="164"/>
          <ac:spMkLst>
            <pc:docMk/>
            <pc:sldMk cId="4076524214" sldId="358"/>
            <ac:spMk id="26" creationId="{89983E5B-71B8-4D71-BF99-BCA7E76F09AD}"/>
          </ac:spMkLst>
        </pc:spChg>
        <pc:spChg chg="add mod">
          <ac:chgData name="Jason  Mayberry" userId="cecd4e79-e9a6-45b1-a01a-f51df2288f6a" providerId="ADAL" clId="{87F60116-861F-41B0-94FE-2A4A1EA80725}" dt="2021-01-13T07:10:45.725" v="5208" actId="164"/>
          <ac:spMkLst>
            <pc:docMk/>
            <pc:sldMk cId="4076524214" sldId="358"/>
            <ac:spMk id="27" creationId="{0FA46E7E-9DC8-43CD-9F90-D073F666E7DC}"/>
          </ac:spMkLst>
        </pc:spChg>
        <pc:spChg chg="add mod">
          <ac:chgData name="Jason  Mayberry" userId="cecd4e79-e9a6-45b1-a01a-f51df2288f6a" providerId="ADAL" clId="{87F60116-861F-41B0-94FE-2A4A1EA80725}" dt="2021-01-13T07:10:45.725" v="5208" actId="164"/>
          <ac:spMkLst>
            <pc:docMk/>
            <pc:sldMk cId="4076524214" sldId="358"/>
            <ac:spMk id="28" creationId="{C1D67951-4AF0-45F0-828A-F15BA76862B9}"/>
          </ac:spMkLst>
        </pc:spChg>
        <pc:spChg chg="add del mod">
          <ac:chgData name="Jason  Mayberry" userId="cecd4e79-e9a6-45b1-a01a-f51df2288f6a" providerId="ADAL" clId="{87F60116-861F-41B0-94FE-2A4A1EA80725}" dt="2021-01-13T07:10:37.875" v="5206" actId="478"/>
          <ac:spMkLst>
            <pc:docMk/>
            <pc:sldMk cId="4076524214" sldId="358"/>
            <ac:spMk id="29" creationId="{25178F98-6B35-43EE-ACE6-7269BA6EA813}"/>
          </ac:spMkLst>
        </pc:spChg>
        <pc:spChg chg="add mod">
          <ac:chgData name="Jason  Mayberry" userId="cecd4e79-e9a6-45b1-a01a-f51df2288f6a" providerId="ADAL" clId="{87F60116-861F-41B0-94FE-2A4A1EA80725}" dt="2021-01-13T07:10:45.725" v="5208" actId="164"/>
          <ac:spMkLst>
            <pc:docMk/>
            <pc:sldMk cId="4076524214" sldId="358"/>
            <ac:spMk id="30" creationId="{99920A35-0EB4-42C6-B67F-47007EAC2146}"/>
          </ac:spMkLst>
        </pc:spChg>
        <pc:spChg chg="add mod">
          <ac:chgData name="Jason  Mayberry" userId="cecd4e79-e9a6-45b1-a01a-f51df2288f6a" providerId="ADAL" clId="{87F60116-861F-41B0-94FE-2A4A1EA80725}" dt="2021-01-13T07:11:55.340" v="5265" actId="164"/>
          <ac:spMkLst>
            <pc:docMk/>
            <pc:sldMk cId="4076524214" sldId="358"/>
            <ac:spMk id="31" creationId="{905C0CBE-D517-424A-8C40-0DBF789C86DA}"/>
          </ac:spMkLst>
        </pc:spChg>
        <pc:spChg chg="add mod">
          <ac:chgData name="Jason  Mayberry" userId="cecd4e79-e9a6-45b1-a01a-f51df2288f6a" providerId="ADAL" clId="{87F60116-861F-41B0-94FE-2A4A1EA80725}" dt="2021-01-13T07:11:55.340" v="5265" actId="164"/>
          <ac:spMkLst>
            <pc:docMk/>
            <pc:sldMk cId="4076524214" sldId="358"/>
            <ac:spMk id="32" creationId="{109A6AAE-3DA3-40D6-B605-86EEDF1A94B7}"/>
          </ac:spMkLst>
        </pc:spChg>
        <pc:spChg chg="add del mod">
          <ac:chgData name="Jason  Mayberry" userId="cecd4e79-e9a6-45b1-a01a-f51df2288f6a" providerId="ADAL" clId="{87F60116-861F-41B0-94FE-2A4A1EA80725}" dt="2021-01-13T07:09:25.534" v="5196" actId="478"/>
          <ac:spMkLst>
            <pc:docMk/>
            <pc:sldMk cId="4076524214" sldId="358"/>
            <ac:spMk id="33" creationId="{1604A8CB-5375-411C-B0FF-E13A35DE6BBF}"/>
          </ac:spMkLst>
        </pc:spChg>
        <pc:spChg chg="add del mod">
          <ac:chgData name="Jason  Mayberry" userId="cecd4e79-e9a6-45b1-a01a-f51df2288f6a" providerId="ADAL" clId="{87F60116-861F-41B0-94FE-2A4A1EA80725}" dt="2021-01-13T07:09:25.534" v="5196" actId="478"/>
          <ac:spMkLst>
            <pc:docMk/>
            <pc:sldMk cId="4076524214" sldId="358"/>
            <ac:spMk id="34" creationId="{3A3AB0BC-59E2-4F21-8FEA-8B6EE2D95F7F}"/>
          </ac:spMkLst>
        </pc:spChg>
        <pc:spChg chg="add mod">
          <ac:chgData name="Jason  Mayberry" userId="cecd4e79-e9a6-45b1-a01a-f51df2288f6a" providerId="ADAL" clId="{87F60116-861F-41B0-94FE-2A4A1EA80725}" dt="2021-01-13T07:11:55.340" v="5265" actId="164"/>
          <ac:spMkLst>
            <pc:docMk/>
            <pc:sldMk cId="4076524214" sldId="358"/>
            <ac:spMk id="35" creationId="{F8B63FCB-7FFF-4B6D-A4FC-24E574CC03E5}"/>
          </ac:spMkLst>
        </pc:spChg>
        <pc:spChg chg="add mod">
          <ac:chgData name="Jason  Mayberry" userId="cecd4e79-e9a6-45b1-a01a-f51df2288f6a" providerId="ADAL" clId="{87F60116-861F-41B0-94FE-2A4A1EA80725}" dt="2021-01-13T07:24:16.998" v="5714" actId="571"/>
          <ac:spMkLst>
            <pc:docMk/>
            <pc:sldMk cId="4076524214" sldId="358"/>
            <ac:spMk id="36" creationId="{A3C0C20D-89C4-41C1-954E-2A7EADDA33D8}"/>
          </ac:spMkLst>
        </pc:spChg>
        <pc:spChg chg="add mod">
          <ac:chgData name="Jason  Mayberry" userId="cecd4e79-e9a6-45b1-a01a-f51df2288f6a" providerId="ADAL" clId="{87F60116-861F-41B0-94FE-2A4A1EA80725}" dt="2021-01-13T07:24:16.998" v="5714" actId="571"/>
          <ac:spMkLst>
            <pc:docMk/>
            <pc:sldMk cId="4076524214" sldId="358"/>
            <ac:spMk id="37" creationId="{CC0B6DFA-6775-4EEA-AFF9-B7D75D0565DB}"/>
          </ac:spMkLst>
        </pc:spChg>
        <pc:spChg chg="add del mod">
          <ac:chgData name="Jason  Mayberry" userId="cecd4e79-e9a6-45b1-a01a-f51df2288f6a" providerId="ADAL" clId="{87F60116-861F-41B0-94FE-2A4A1EA80725}" dt="2021-01-13T07:09:55.241" v="5200" actId="478"/>
          <ac:spMkLst>
            <pc:docMk/>
            <pc:sldMk cId="4076524214" sldId="358"/>
            <ac:spMk id="38" creationId="{BE897E38-CF79-41FE-9EC7-B5BDA453C22A}"/>
          </ac:spMkLst>
        </pc:spChg>
        <pc:spChg chg="add mod">
          <ac:chgData name="Jason  Mayberry" userId="cecd4e79-e9a6-45b1-a01a-f51df2288f6a" providerId="ADAL" clId="{87F60116-861F-41B0-94FE-2A4A1EA80725}" dt="2021-01-13T07:24:16.998" v="5714" actId="571"/>
          <ac:spMkLst>
            <pc:docMk/>
            <pc:sldMk cId="4076524214" sldId="358"/>
            <ac:spMk id="39" creationId="{F0DC1145-0D7C-451E-BB20-CD15A3CBDC7C}"/>
          </ac:spMkLst>
        </pc:spChg>
        <pc:spChg chg="add mod">
          <ac:chgData name="Jason  Mayberry" userId="cecd4e79-e9a6-45b1-a01a-f51df2288f6a" providerId="ADAL" clId="{87F60116-861F-41B0-94FE-2A4A1EA80725}" dt="2021-01-13T07:24:16.998" v="5714" actId="571"/>
          <ac:spMkLst>
            <pc:docMk/>
            <pc:sldMk cId="4076524214" sldId="358"/>
            <ac:spMk id="40" creationId="{082E74A6-D46C-446E-B2A4-689C0B0933EB}"/>
          </ac:spMkLst>
        </pc:spChg>
        <pc:spChg chg="add mod">
          <ac:chgData name="Jason  Mayberry" userId="cecd4e79-e9a6-45b1-a01a-f51df2288f6a" providerId="ADAL" clId="{87F60116-861F-41B0-94FE-2A4A1EA80725}" dt="2021-01-13T07:24:16.998" v="5714" actId="571"/>
          <ac:spMkLst>
            <pc:docMk/>
            <pc:sldMk cId="4076524214" sldId="358"/>
            <ac:spMk id="41" creationId="{F7642E29-2F21-4EF4-9E35-756D87C0010A}"/>
          </ac:spMkLst>
        </pc:spChg>
        <pc:spChg chg="add mod">
          <ac:chgData name="Jason  Mayberry" userId="cecd4e79-e9a6-45b1-a01a-f51df2288f6a" providerId="ADAL" clId="{87F60116-861F-41B0-94FE-2A4A1EA80725}" dt="2021-01-13T07:24:16.998" v="5714" actId="571"/>
          <ac:spMkLst>
            <pc:docMk/>
            <pc:sldMk cId="4076524214" sldId="358"/>
            <ac:spMk id="42" creationId="{E5E3ECDB-4D2E-4771-B3C2-61452D4084D3}"/>
          </ac:spMkLst>
        </pc:spChg>
        <pc:spChg chg="mod">
          <ac:chgData name="Jason  Mayberry" userId="cecd4e79-e9a6-45b1-a01a-f51df2288f6a" providerId="ADAL" clId="{87F60116-861F-41B0-94FE-2A4A1EA80725}" dt="2021-01-13T07:10:48.544" v="5209" actId="571"/>
          <ac:spMkLst>
            <pc:docMk/>
            <pc:sldMk cId="4076524214" sldId="358"/>
            <ac:spMk id="45" creationId="{E79E89BF-47CE-4A72-8594-AA10AB4F157C}"/>
          </ac:spMkLst>
        </pc:spChg>
        <pc:spChg chg="mod">
          <ac:chgData name="Jason  Mayberry" userId="cecd4e79-e9a6-45b1-a01a-f51df2288f6a" providerId="ADAL" clId="{87F60116-861F-41B0-94FE-2A4A1EA80725}" dt="2021-01-13T07:10:48.544" v="5209" actId="571"/>
          <ac:spMkLst>
            <pc:docMk/>
            <pc:sldMk cId="4076524214" sldId="358"/>
            <ac:spMk id="46" creationId="{7137991A-F38C-43F7-BB7A-51F0B6EE53D7}"/>
          </ac:spMkLst>
        </pc:spChg>
        <pc:spChg chg="mod">
          <ac:chgData name="Jason  Mayberry" userId="cecd4e79-e9a6-45b1-a01a-f51df2288f6a" providerId="ADAL" clId="{87F60116-861F-41B0-94FE-2A4A1EA80725}" dt="2021-01-13T07:10:48.544" v="5209" actId="571"/>
          <ac:spMkLst>
            <pc:docMk/>
            <pc:sldMk cId="4076524214" sldId="358"/>
            <ac:spMk id="47" creationId="{90260A41-D6CE-4217-BE88-C79A81BDBA2F}"/>
          </ac:spMkLst>
        </pc:spChg>
        <pc:spChg chg="mod">
          <ac:chgData name="Jason  Mayberry" userId="cecd4e79-e9a6-45b1-a01a-f51df2288f6a" providerId="ADAL" clId="{87F60116-861F-41B0-94FE-2A4A1EA80725}" dt="2021-01-13T07:10:48.544" v="5209" actId="571"/>
          <ac:spMkLst>
            <pc:docMk/>
            <pc:sldMk cId="4076524214" sldId="358"/>
            <ac:spMk id="48" creationId="{0B9DEDB8-4B15-4009-BE13-1FE06D39A9F9}"/>
          </ac:spMkLst>
        </pc:spChg>
        <pc:spChg chg="mod">
          <ac:chgData name="Jason  Mayberry" userId="cecd4e79-e9a6-45b1-a01a-f51df2288f6a" providerId="ADAL" clId="{87F60116-861F-41B0-94FE-2A4A1EA80725}" dt="2021-01-13T07:10:48.544" v="5209" actId="571"/>
          <ac:spMkLst>
            <pc:docMk/>
            <pc:sldMk cId="4076524214" sldId="358"/>
            <ac:spMk id="49" creationId="{FFB95E27-0E71-417E-9273-DFD49A3E4178}"/>
          </ac:spMkLst>
        </pc:spChg>
        <pc:spChg chg="mod">
          <ac:chgData name="Jason  Mayberry" userId="cecd4e79-e9a6-45b1-a01a-f51df2288f6a" providerId="ADAL" clId="{87F60116-861F-41B0-94FE-2A4A1EA80725}" dt="2021-01-13T07:10:48.544" v="5209" actId="571"/>
          <ac:spMkLst>
            <pc:docMk/>
            <pc:sldMk cId="4076524214" sldId="358"/>
            <ac:spMk id="50" creationId="{05AC26D9-C0C6-46C1-A0AC-D14720C60086}"/>
          </ac:spMkLst>
        </pc:spChg>
        <pc:spChg chg="mod">
          <ac:chgData name="Jason  Mayberry" userId="cecd4e79-e9a6-45b1-a01a-f51df2288f6a" providerId="ADAL" clId="{87F60116-861F-41B0-94FE-2A4A1EA80725}" dt="2021-01-13T07:10:48.544" v="5209" actId="571"/>
          <ac:spMkLst>
            <pc:docMk/>
            <pc:sldMk cId="4076524214" sldId="358"/>
            <ac:spMk id="51" creationId="{152D86C5-BE9C-4D34-B47C-D2182F87BC87}"/>
          </ac:spMkLst>
        </pc:spChg>
        <pc:spChg chg="mod">
          <ac:chgData name="Jason  Mayberry" userId="cecd4e79-e9a6-45b1-a01a-f51df2288f6a" providerId="ADAL" clId="{87F60116-861F-41B0-94FE-2A4A1EA80725}" dt="2021-01-13T07:10:48.544" v="5209" actId="571"/>
          <ac:spMkLst>
            <pc:docMk/>
            <pc:sldMk cId="4076524214" sldId="358"/>
            <ac:spMk id="52" creationId="{5B1D48DF-232E-455F-9F1F-8D02A709C95D}"/>
          </ac:spMkLst>
        </pc:spChg>
        <pc:spChg chg="add mod">
          <ac:chgData name="Jason  Mayberry" userId="cecd4e79-e9a6-45b1-a01a-f51df2288f6a" providerId="ADAL" clId="{87F60116-861F-41B0-94FE-2A4A1EA80725}" dt="2021-01-13T07:11:48.433" v="5261" actId="164"/>
          <ac:spMkLst>
            <pc:docMk/>
            <pc:sldMk cId="4076524214" sldId="358"/>
            <ac:spMk id="53" creationId="{4311E282-5D9B-48DB-91C3-E9EB72172581}"/>
          </ac:spMkLst>
        </pc:spChg>
        <pc:spChg chg="add mod">
          <ac:chgData name="Jason  Mayberry" userId="cecd4e79-e9a6-45b1-a01a-f51df2288f6a" providerId="ADAL" clId="{87F60116-861F-41B0-94FE-2A4A1EA80725}" dt="2021-01-13T07:11:48.433" v="5261" actId="164"/>
          <ac:spMkLst>
            <pc:docMk/>
            <pc:sldMk cId="4076524214" sldId="358"/>
            <ac:spMk id="54" creationId="{8E865E08-EB94-44FB-B82C-F398247C22B2}"/>
          </ac:spMkLst>
        </pc:spChg>
        <pc:spChg chg="add mod">
          <ac:chgData name="Jason  Mayberry" userId="cecd4e79-e9a6-45b1-a01a-f51df2288f6a" providerId="ADAL" clId="{87F60116-861F-41B0-94FE-2A4A1EA80725}" dt="2021-01-13T07:11:48.433" v="5261" actId="164"/>
          <ac:spMkLst>
            <pc:docMk/>
            <pc:sldMk cId="4076524214" sldId="358"/>
            <ac:spMk id="55" creationId="{C7988533-999D-434D-889E-F8AA0481CE49}"/>
          </ac:spMkLst>
        </pc:spChg>
        <pc:spChg chg="add mod">
          <ac:chgData name="Jason  Mayberry" userId="cecd4e79-e9a6-45b1-a01a-f51df2288f6a" providerId="ADAL" clId="{87F60116-861F-41B0-94FE-2A4A1EA80725}" dt="2021-01-13T07:11:48.433" v="5261" actId="164"/>
          <ac:spMkLst>
            <pc:docMk/>
            <pc:sldMk cId="4076524214" sldId="358"/>
            <ac:spMk id="56" creationId="{BDE08D40-25DF-4B89-9303-F0AE0976344B}"/>
          </ac:spMkLst>
        </pc:spChg>
        <pc:spChg chg="add mod">
          <ac:chgData name="Jason  Mayberry" userId="cecd4e79-e9a6-45b1-a01a-f51df2288f6a" providerId="ADAL" clId="{87F60116-861F-41B0-94FE-2A4A1EA80725}" dt="2021-01-13T07:11:48.433" v="5261" actId="164"/>
          <ac:spMkLst>
            <pc:docMk/>
            <pc:sldMk cId="4076524214" sldId="358"/>
            <ac:spMk id="57" creationId="{33E25AFC-A31E-4AF5-9068-301BF6EB0F06}"/>
          </ac:spMkLst>
        </pc:spChg>
        <pc:spChg chg="add mod">
          <ac:chgData name="Jason  Mayberry" userId="cecd4e79-e9a6-45b1-a01a-f51df2288f6a" providerId="ADAL" clId="{87F60116-861F-41B0-94FE-2A4A1EA80725}" dt="2021-01-13T07:11:48.433" v="5261" actId="164"/>
          <ac:spMkLst>
            <pc:docMk/>
            <pc:sldMk cId="4076524214" sldId="358"/>
            <ac:spMk id="58" creationId="{DA13C375-CAFD-4CE8-AA38-0942F8706B5E}"/>
          </ac:spMkLst>
        </pc:spChg>
        <pc:spChg chg="add del mod">
          <ac:chgData name="Jason  Mayberry" userId="cecd4e79-e9a6-45b1-a01a-f51df2288f6a" providerId="ADAL" clId="{87F60116-861F-41B0-94FE-2A4A1EA80725}" dt="2021-01-13T07:10:59.388" v="5214" actId="478"/>
          <ac:spMkLst>
            <pc:docMk/>
            <pc:sldMk cId="4076524214" sldId="358"/>
            <ac:spMk id="59" creationId="{F682E3EA-1A26-4110-BE5E-A91671B63282}"/>
          </ac:spMkLst>
        </pc:spChg>
        <pc:spChg chg="add mod">
          <ac:chgData name="Jason  Mayberry" userId="cecd4e79-e9a6-45b1-a01a-f51df2288f6a" providerId="ADAL" clId="{87F60116-861F-41B0-94FE-2A4A1EA80725}" dt="2021-01-13T07:11:48.433" v="5261" actId="164"/>
          <ac:spMkLst>
            <pc:docMk/>
            <pc:sldMk cId="4076524214" sldId="358"/>
            <ac:spMk id="60" creationId="{9D4D8D24-E378-42BC-9B09-15197CD26147}"/>
          </ac:spMkLst>
        </pc:spChg>
        <pc:spChg chg="add mod">
          <ac:chgData name="Jason  Mayberry" userId="cecd4e79-e9a6-45b1-a01a-f51df2288f6a" providerId="ADAL" clId="{87F60116-861F-41B0-94FE-2A4A1EA80725}" dt="2021-01-13T07:11:48.433" v="5261" actId="164"/>
          <ac:spMkLst>
            <pc:docMk/>
            <pc:sldMk cId="4076524214" sldId="358"/>
            <ac:spMk id="61" creationId="{2B32D7F6-9574-4E45-8628-4BF04CFDBAEC}"/>
          </ac:spMkLst>
        </pc:spChg>
        <pc:spChg chg="add mod">
          <ac:chgData name="Jason  Mayberry" userId="cecd4e79-e9a6-45b1-a01a-f51df2288f6a" providerId="ADAL" clId="{87F60116-861F-41B0-94FE-2A4A1EA80725}" dt="2021-01-13T07:24:16.998" v="5714" actId="571"/>
          <ac:spMkLst>
            <pc:docMk/>
            <pc:sldMk cId="4076524214" sldId="358"/>
            <ac:spMk id="62" creationId="{1698A7C9-6F53-49AA-9198-81AC5023D124}"/>
          </ac:spMkLst>
        </pc:spChg>
        <pc:spChg chg="add mod">
          <ac:chgData name="Jason  Mayberry" userId="cecd4e79-e9a6-45b1-a01a-f51df2288f6a" providerId="ADAL" clId="{87F60116-861F-41B0-94FE-2A4A1EA80725}" dt="2021-01-13T07:12:48.193" v="5283" actId="164"/>
          <ac:spMkLst>
            <pc:docMk/>
            <pc:sldMk cId="4076524214" sldId="358"/>
            <ac:spMk id="63" creationId="{BB8A00D7-14FA-461C-AAD2-DDE5585EA24D}"/>
          </ac:spMkLst>
        </pc:spChg>
        <pc:spChg chg="add mod">
          <ac:chgData name="Jason  Mayberry" userId="cecd4e79-e9a6-45b1-a01a-f51df2288f6a" providerId="ADAL" clId="{87F60116-861F-41B0-94FE-2A4A1EA80725}" dt="2021-01-13T09:28:52.648" v="9560" actId="113"/>
          <ac:spMkLst>
            <pc:docMk/>
            <pc:sldMk cId="4076524214" sldId="358"/>
            <ac:spMk id="76" creationId="{B9C7BD17-BEC9-4A48-B876-E1F2E12FBA0F}"/>
          </ac:spMkLst>
        </pc:spChg>
        <pc:spChg chg="add mod">
          <ac:chgData name="Jason  Mayberry" userId="cecd4e79-e9a6-45b1-a01a-f51df2288f6a" providerId="ADAL" clId="{87F60116-861F-41B0-94FE-2A4A1EA80725}" dt="2021-01-13T07:13:49.058" v="5362" actId="571"/>
          <ac:spMkLst>
            <pc:docMk/>
            <pc:sldMk cId="4076524214" sldId="358"/>
            <ac:spMk id="77" creationId="{D23C0604-23B8-4F3C-BACA-8C8318D31CDF}"/>
          </ac:spMkLst>
        </pc:spChg>
        <pc:spChg chg="add mod">
          <ac:chgData name="Jason  Mayberry" userId="cecd4e79-e9a6-45b1-a01a-f51df2288f6a" providerId="ADAL" clId="{87F60116-861F-41B0-94FE-2A4A1EA80725}" dt="2021-01-13T07:13:48.742" v="5361" actId="571"/>
          <ac:spMkLst>
            <pc:docMk/>
            <pc:sldMk cId="4076524214" sldId="358"/>
            <ac:spMk id="78" creationId="{EAF357A9-4680-4CB4-AF10-54218342B932}"/>
          </ac:spMkLst>
        </pc:spChg>
        <pc:spChg chg="add mod">
          <ac:chgData name="Jason  Mayberry" userId="cecd4e79-e9a6-45b1-a01a-f51df2288f6a" providerId="ADAL" clId="{87F60116-861F-41B0-94FE-2A4A1EA80725}" dt="2021-01-13T07:13:48.583" v="5360" actId="571"/>
          <ac:spMkLst>
            <pc:docMk/>
            <pc:sldMk cId="4076524214" sldId="358"/>
            <ac:spMk id="79" creationId="{A4B25EA0-0568-4B3D-8425-0E8EA608E391}"/>
          </ac:spMkLst>
        </pc:spChg>
        <pc:spChg chg="add mod">
          <ac:chgData name="Jason  Mayberry" userId="cecd4e79-e9a6-45b1-a01a-f51df2288f6a" providerId="ADAL" clId="{87F60116-861F-41B0-94FE-2A4A1EA80725}" dt="2021-01-13T09:28:54.496" v="9561" actId="113"/>
          <ac:spMkLst>
            <pc:docMk/>
            <pc:sldMk cId="4076524214" sldId="358"/>
            <ac:spMk id="80" creationId="{1C3EC2DE-E44A-44E6-867A-0F30AC223F94}"/>
          </ac:spMkLst>
        </pc:spChg>
        <pc:spChg chg="add mod">
          <ac:chgData name="Jason  Mayberry" userId="cecd4e79-e9a6-45b1-a01a-f51df2288f6a" providerId="ADAL" clId="{87F60116-861F-41B0-94FE-2A4A1EA80725}" dt="2021-01-13T09:28:56.008" v="9562" actId="113"/>
          <ac:spMkLst>
            <pc:docMk/>
            <pc:sldMk cId="4076524214" sldId="358"/>
            <ac:spMk id="81" creationId="{600D2BE1-EF31-4C6B-B0C1-F04FB8C904D8}"/>
          </ac:spMkLst>
        </pc:spChg>
        <pc:spChg chg="add mod">
          <ac:chgData name="Jason  Mayberry" userId="cecd4e79-e9a6-45b1-a01a-f51df2288f6a" providerId="ADAL" clId="{87F60116-861F-41B0-94FE-2A4A1EA80725}" dt="2021-01-13T09:28:57.343" v="9563" actId="113"/>
          <ac:spMkLst>
            <pc:docMk/>
            <pc:sldMk cId="4076524214" sldId="358"/>
            <ac:spMk id="82" creationId="{EF0B8418-B6E7-45E8-9BEC-F71FCC4A8187}"/>
          </ac:spMkLst>
        </pc:spChg>
        <pc:spChg chg="add mod">
          <ac:chgData name="Jason  Mayberry" userId="cecd4e79-e9a6-45b1-a01a-f51df2288f6a" providerId="ADAL" clId="{87F60116-861F-41B0-94FE-2A4A1EA80725}" dt="2021-01-13T09:28:27.767" v="9555" actId="207"/>
          <ac:spMkLst>
            <pc:docMk/>
            <pc:sldMk cId="4076524214" sldId="358"/>
            <ac:spMk id="83" creationId="{9939F4EF-3BB8-416D-8DE7-F637DE76854E}"/>
          </ac:spMkLst>
        </pc:spChg>
        <pc:spChg chg="add mod">
          <ac:chgData name="Jason  Mayberry" userId="cecd4e79-e9a6-45b1-a01a-f51df2288f6a" providerId="ADAL" clId="{87F60116-861F-41B0-94FE-2A4A1EA80725}" dt="2021-01-13T09:28:31.003" v="9556" actId="207"/>
          <ac:spMkLst>
            <pc:docMk/>
            <pc:sldMk cId="4076524214" sldId="358"/>
            <ac:spMk id="84" creationId="{75862682-143B-48E4-830D-00AB6EBDDFAE}"/>
          </ac:spMkLst>
        </pc:spChg>
        <pc:spChg chg="add mod">
          <ac:chgData name="Jason  Mayberry" userId="cecd4e79-e9a6-45b1-a01a-f51df2288f6a" providerId="ADAL" clId="{87F60116-861F-41B0-94FE-2A4A1EA80725}" dt="2021-01-13T09:25:25.461" v="9508" actId="164"/>
          <ac:spMkLst>
            <pc:docMk/>
            <pc:sldMk cId="4076524214" sldId="358"/>
            <ac:spMk id="85" creationId="{0E18C16F-E428-4D34-B4ED-6E4681E58485}"/>
          </ac:spMkLst>
        </pc:spChg>
        <pc:spChg chg="add mod">
          <ac:chgData name="Jason  Mayberry" userId="cecd4e79-e9a6-45b1-a01a-f51df2288f6a" providerId="ADAL" clId="{87F60116-861F-41B0-94FE-2A4A1EA80725}" dt="2021-01-13T09:25:25.461" v="9508" actId="164"/>
          <ac:spMkLst>
            <pc:docMk/>
            <pc:sldMk cId="4076524214" sldId="358"/>
            <ac:spMk id="86" creationId="{165BA2B4-64FE-4D67-879A-653698652A9F}"/>
          </ac:spMkLst>
        </pc:spChg>
        <pc:spChg chg="add mod">
          <ac:chgData name="Jason  Mayberry" userId="cecd4e79-e9a6-45b1-a01a-f51df2288f6a" providerId="ADAL" clId="{87F60116-861F-41B0-94FE-2A4A1EA80725}" dt="2021-01-13T09:25:25.461" v="9508" actId="164"/>
          <ac:spMkLst>
            <pc:docMk/>
            <pc:sldMk cId="4076524214" sldId="358"/>
            <ac:spMk id="87" creationId="{E825DAA2-DD8D-4795-A4EB-F7E8106CE9B5}"/>
          </ac:spMkLst>
        </pc:spChg>
        <pc:spChg chg="add mod">
          <ac:chgData name="Jason  Mayberry" userId="cecd4e79-e9a6-45b1-a01a-f51df2288f6a" providerId="ADAL" clId="{87F60116-861F-41B0-94FE-2A4A1EA80725}" dt="2021-01-13T09:25:25.461" v="9508" actId="164"/>
          <ac:spMkLst>
            <pc:docMk/>
            <pc:sldMk cId="4076524214" sldId="358"/>
            <ac:spMk id="88" creationId="{171FBE8F-8303-4930-8F4E-2073BD1BB658}"/>
          </ac:spMkLst>
        </pc:spChg>
        <pc:spChg chg="add mod">
          <ac:chgData name="Jason  Mayberry" userId="cecd4e79-e9a6-45b1-a01a-f51df2288f6a" providerId="ADAL" clId="{87F60116-861F-41B0-94FE-2A4A1EA80725}" dt="2021-01-13T09:25:25.461" v="9508" actId="164"/>
          <ac:spMkLst>
            <pc:docMk/>
            <pc:sldMk cId="4076524214" sldId="358"/>
            <ac:spMk id="89" creationId="{C5AE9A29-6381-429D-832E-C102EE4BAC88}"/>
          </ac:spMkLst>
        </pc:spChg>
        <pc:spChg chg="add mod">
          <ac:chgData name="Jason  Mayberry" userId="cecd4e79-e9a6-45b1-a01a-f51df2288f6a" providerId="ADAL" clId="{87F60116-861F-41B0-94FE-2A4A1EA80725}" dt="2021-01-13T09:25:27.462" v="9509" actId="164"/>
          <ac:spMkLst>
            <pc:docMk/>
            <pc:sldMk cId="4076524214" sldId="358"/>
            <ac:spMk id="95" creationId="{F8AAF5A5-757E-436B-8E2B-84DCDABC9AC1}"/>
          </ac:spMkLst>
        </pc:spChg>
        <pc:spChg chg="add del mod">
          <ac:chgData name="Jason  Mayberry" userId="cecd4e79-e9a6-45b1-a01a-f51df2288f6a" providerId="ADAL" clId="{87F60116-861F-41B0-94FE-2A4A1EA80725}" dt="2021-01-13T09:25:27.462" v="9509" actId="164"/>
          <ac:spMkLst>
            <pc:docMk/>
            <pc:sldMk cId="4076524214" sldId="358"/>
            <ac:spMk id="96" creationId="{739D78BB-C34B-43C7-A9FA-918ABC65C8B9}"/>
          </ac:spMkLst>
        </pc:spChg>
        <pc:spChg chg="add mod">
          <ac:chgData name="Jason  Mayberry" userId="cecd4e79-e9a6-45b1-a01a-f51df2288f6a" providerId="ADAL" clId="{87F60116-861F-41B0-94FE-2A4A1EA80725}" dt="2021-01-13T09:25:27.462" v="9509" actId="164"/>
          <ac:spMkLst>
            <pc:docMk/>
            <pc:sldMk cId="4076524214" sldId="358"/>
            <ac:spMk id="97" creationId="{BF090811-6BFE-45EF-91A7-8E71A36CA41D}"/>
          </ac:spMkLst>
        </pc:spChg>
        <pc:spChg chg="add del mod">
          <ac:chgData name="Jason  Mayberry" userId="cecd4e79-e9a6-45b1-a01a-f51df2288f6a" providerId="ADAL" clId="{87F60116-861F-41B0-94FE-2A4A1EA80725}" dt="2021-01-13T07:24:37.129" v="5728" actId="478"/>
          <ac:spMkLst>
            <pc:docMk/>
            <pc:sldMk cId="4076524214" sldId="358"/>
            <ac:spMk id="98" creationId="{FF6F35A8-06C0-4FAF-882F-2B1804DA41C7}"/>
          </ac:spMkLst>
        </pc:spChg>
        <pc:spChg chg="add mod">
          <ac:chgData name="Jason  Mayberry" userId="cecd4e79-e9a6-45b1-a01a-f51df2288f6a" providerId="ADAL" clId="{87F60116-861F-41B0-94FE-2A4A1EA80725}" dt="2021-01-13T09:25:27.462" v="9509" actId="164"/>
          <ac:spMkLst>
            <pc:docMk/>
            <pc:sldMk cId="4076524214" sldId="358"/>
            <ac:spMk id="99" creationId="{2D06FC2C-7DFC-4091-A5C2-090C435AF5F6}"/>
          </ac:spMkLst>
        </pc:spChg>
        <pc:spChg chg="add del mod">
          <ac:chgData name="Jason  Mayberry" userId="cecd4e79-e9a6-45b1-a01a-f51df2288f6a" providerId="ADAL" clId="{87F60116-861F-41B0-94FE-2A4A1EA80725}" dt="2021-01-13T07:24:32.920" v="5725"/>
          <ac:spMkLst>
            <pc:docMk/>
            <pc:sldMk cId="4076524214" sldId="358"/>
            <ac:spMk id="105" creationId="{64310FA4-2CF6-445B-B280-61C956930D10}"/>
          </ac:spMkLst>
        </pc:spChg>
        <pc:spChg chg="add del mod">
          <ac:chgData name="Jason  Mayberry" userId="cecd4e79-e9a6-45b1-a01a-f51df2288f6a" providerId="ADAL" clId="{87F60116-861F-41B0-94FE-2A4A1EA80725}" dt="2021-01-13T07:24:32.920" v="5725"/>
          <ac:spMkLst>
            <pc:docMk/>
            <pc:sldMk cId="4076524214" sldId="358"/>
            <ac:spMk id="106" creationId="{4BD90309-41DA-41BC-9131-794A5D813707}"/>
          </ac:spMkLst>
        </pc:spChg>
        <pc:spChg chg="mod">
          <ac:chgData name="Jason  Mayberry" userId="cecd4e79-e9a6-45b1-a01a-f51df2288f6a" providerId="ADAL" clId="{87F60116-861F-41B0-94FE-2A4A1EA80725}" dt="2021-01-13T07:24:24.635" v="5715" actId="571"/>
          <ac:spMkLst>
            <pc:docMk/>
            <pc:sldMk cId="4076524214" sldId="358"/>
            <ac:spMk id="110" creationId="{DCBAA06A-2EF5-4BFB-AD34-72F1DE719F76}"/>
          </ac:spMkLst>
        </pc:spChg>
        <pc:spChg chg="mod">
          <ac:chgData name="Jason  Mayberry" userId="cecd4e79-e9a6-45b1-a01a-f51df2288f6a" providerId="ADAL" clId="{87F60116-861F-41B0-94FE-2A4A1EA80725}" dt="2021-01-13T07:24:24.635" v="5715" actId="571"/>
          <ac:spMkLst>
            <pc:docMk/>
            <pc:sldMk cId="4076524214" sldId="358"/>
            <ac:spMk id="111" creationId="{1BBBFEF4-9973-4842-8AF5-363362246011}"/>
          </ac:spMkLst>
        </pc:spChg>
        <pc:spChg chg="mod">
          <ac:chgData name="Jason  Mayberry" userId="cecd4e79-e9a6-45b1-a01a-f51df2288f6a" providerId="ADAL" clId="{87F60116-861F-41B0-94FE-2A4A1EA80725}" dt="2021-01-13T07:24:24.635" v="5715" actId="571"/>
          <ac:spMkLst>
            <pc:docMk/>
            <pc:sldMk cId="4076524214" sldId="358"/>
            <ac:spMk id="112" creationId="{8E769ADB-A88E-4E78-A74D-B4E584D26BCA}"/>
          </ac:spMkLst>
        </pc:spChg>
        <pc:spChg chg="mod">
          <ac:chgData name="Jason  Mayberry" userId="cecd4e79-e9a6-45b1-a01a-f51df2288f6a" providerId="ADAL" clId="{87F60116-861F-41B0-94FE-2A4A1EA80725}" dt="2021-01-13T07:24:24.635" v="5715" actId="571"/>
          <ac:spMkLst>
            <pc:docMk/>
            <pc:sldMk cId="4076524214" sldId="358"/>
            <ac:spMk id="113" creationId="{D7B5DD16-6AFA-4ECD-BF13-E3002DEEA23F}"/>
          </ac:spMkLst>
        </pc:spChg>
        <pc:spChg chg="mod">
          <ac:chgData name="Jason  Mayberry" userId="cecd4e79-e9a6-45b1-a01a-f51df2288f6a" providerId="ADAL" clId="{87F60116-861F-41B0-94FE-2A4A1EA80725}" dt="2021-01-13T07:24:24.635" v="5715" actId="571"/>
          <ac:spMkLst>
            <pc:docMk/>
            <pc:sldMk cId="4076524214" sldId="358"/>
            <ac:spMk id="118" creationId="{596598E6-06AD-4157-B504-A94F7984906C}"/>
          </ac:spMkLst>
        </pc:spChg>
        <pc:spChg chg="mod">
          <ac:chgData name="Jason  Mayberry" userId="cecd4e79-e9a6-45b1-a01a-f51df2288f6a" providerId="ADAL" clId="{87F60116-861F-41B0-94FE-2A4A1EA80725}" dt="2021-01-13T07:24:24.635" v="5715" actId="571"/>
          <ac:spMkLst>
            <pc:docMk/>
            <pc:sldMk cId="4076524214" sldId="358"/>
            <ac:spMk id="119" creationId="{2D31BEFE-12E6-4D22-BC29-63779FD1BFF0}"/>
          </ac:spMkLst>
        </pc:spChg>
        <pc:spChg chg="add mod">
          <ac:chgData name="Jason  Mayberry" userId="cecd4e79-e9a6-45b1-a01a-f51df2288f6a" providerId="ADAL" clId="{87F60116-861F-41B0-94FE-2A4A1EA80725}" dt="2021-01-13T07:24:16.998" v="5714" actId="571"/>
          <ac:spMkLst>
            <pc:docMk/>
            <pc:sldMk cId="4076524214" sldId="358"/>
            <ac:spMk id="120" creationId="{9504193C-C822-405E-A5C8-339515BB33E2}"/>
          </ac:spMkLst>
        </pc:spChg>
        <pc:spChg chg="mod">
          <ac:chgData name="Jason  Mayberry" userId="cecd4e79-e9a6-45b1-a01a-f51df2288f6a" providerId="ADAL" clId="{87F60116-861F-41B0-94FE-2A4A1EA80725}" dt="2021-01-13T07:24:38.151" v="5729"/>
          <ac:spMkLst>
            <pc:docMk/>
            <pc:sldMk cId="4076524214" sldId="358"/>
            <ac:spMk id="122" creationId="{6E2DC42F-F023-4710-9DF5-03B1C82CC8E5}"/>
          </ac:spMkLst>
        </pc:spChg>
        <pc:spChg chg="mod">
          <ac:chgData name="Jason  Mayberry" userId="cecd4e79-e9a6-45b1-a01a-f51df2288f6a" providerId="ADAL" clId="{87F60116-861F-41B0-94FE-2A4A1EA80725}" dt="2021-01-13T07:24:38.151" v="5729"/>
          <ac:spMkLst>
            <pc:docMk/>
            <pc:sldMk cId="4076524214" sldId="358"/>
            <ac:spMk id="123" creationId="{6CBBA65C-1E92-4944-996B-1AE7C538D16C}"/>
          </ac:spMkLst>
        </pc:spChg>
        <pc:spChg chg="add mod">
          <ac:chgData name="Jason  Mayberry" userId="cecd4e79-e9a6-45b1-a01a-f51df2288f6a" providerId="ADAL" clId="{87F60116-861F-41B0-94FE-2A4A1EA80725}" dt="2021-01-13T09:25:29.014" v="9510" actId="164"/>
          <ac:spMkLst>
            <pc:docMk/>
            <pc:sldMk cId="4076524214" sldId="358"/>
            <ac:spMk id="124" creationId="{3E327C4E-0F5B-4312-84AA-6414F4567A72}"/>
          </ac:spMkLst>
        </pc:spChg>
        <pc:spChg chg="add del mod">
          <ac:chgData name="Jason  Mayberry" userId="cecd4e79-e9a6-45b1-a01a-f51df2288f6a" providerId="ADAL" clId="{87F60116-861F-41B0-94FE-2A4A1EA80725}" dt="2021-01-13T07:25:15.759" v="5762" actId="478"/>
          <ac:spMkLst>
            <pc:docMk/>
            <pc:sldMk cId="4076524214" sldId="358"/>
            <ac:spMk id="125" creationId="{4C8152E4-E82B-491B-B41B-3098A160BBDF}"/>
          </ac:spMkLst>
        </pc:spChg>
        <pc:spChg chg="add mod">
          <ac:chgData name="Jason  Mayberry" userId="cecd4e79-e9a6-45b1-a01a-f51df2288f6a" providerId="ADAL" clId="{87F60116-861F-41B0-94FE-2A4A1EA80725}" dt="2021-01-13T09:25:29.014" v="9510" actId="164"/>
          <ac:spMkLst>
            <pc:docMk/>
            <pc:sldMk cId="4076524214" sldId="358"/>
            <ac:spMk id="126" creationId="{0C11FC2F-8ED7-4460-A91A-A316655C573E}"/>
          </ac:spMkLst>
        </pc:spChg>
        <pc:spChg chg="add mod">
          <ac:chgData name="Jason  Mayberry" userId="cecd4e79-e9a6-45b1-a01a-f51df2288f6a" providerId="ADAL" clId="{87F60116-861F-41B0-94FE-2A4A1EA80725}" dt="2021-01-13T09:25:29.014" v="9510" actId="164"/>
          <ac:spMkLst>
            <pc:docMk/>
            <pc:sldMk cId="4076524214" sldId="358"/>
            <ac:spMk id="127" creationId="{62969F4E-88B6-4AF6-98E1-056EEB31F1A2}"/>
          </ac:spMkLst>
        </pc:spChg>
        <pc:spChg chg="mod">
          <ac:chgData name="Jason  Mayberry" userId="cecd4e79-e9a6-45b1-a01a-f51df2288f6a" providerId="ADAL" clId="{87F60116-861F-41B0-94FE-2A4A1EA80725}" dt="2021-01-13T07:25:09.194" v="5760" actId="571"/>
          <ac:spMkLst>
            <pc:docMk/>
            <pc:sldMk cId="4076524214" sldId="358"/>
            <ac:spMk id="133" creationId="{D1ACC0B4-0670-4B1E-B4D5-832E6B53D11D}"/>
          </ac:spMkLst>
        </pc:spChg>
        <pc:spChg chg="mod">
          <ac:chgData name="Jason  Mayberry" userId="cecd4e79-e9a6-45b1-a01a-f51df2288f6a" providerId="ADAL" clId="{87F60116-861F-41B0-94FE-2A4A1EA80725}" dt="2021-01-13T07:25:09.194" v="5760" actId="571"/>
          <ac:spMkLst>
            <pc:docMk/>
            <pc:sldMk cId="4076524214" sldId="358"/>
            <ac:spMk id="134" creationId="{EA8A8376-E497-4F43-B158-151A5E168627}"/>
          </ac:spMkLst>
        </pc:spChg>
        <pc:spChg chg="mod">
          <ac:chgData name="Jason  Mayberry" userId="cecd4e79-e9a6-45b1-a01a-f51df2288f6a" providerId="ADAL" clId="{87F60116-861F-41B0-94FE-2A4A1EA80725}" dt="2021-01-13T07:25:16.752" v="5763"/>
          <ac:spMkLst>
            <pc:docMk/>
            <pc:sldMk cId="4076524214" sldId="358"/>
            <ac:spMk id="136" creationId="{74C12F0D-E251-477B-832A-1898EE9CCC41}"/>
          </ac:spMkLst>
        </pc:spChg>
        <pc:spChg chg="mod">
          <ac:chgData name="Jason  Mayberry" userId="cecd4e79-e9a6-45b1-a01a-f51df2288f6a" providerId="ADAL" clId="{87F60116-861F-41B0-94FE-2A4A1EA80725}" dt="2021-01-13T07:25:16.752" v="5763"/>
          <ac:spMkLst>
            <pc:docMk/>
            <pc:sldMk cId="4076524214" sldId="358"/>
            <ac:spMk id="137" creationId="{6ECB8C67-1A1A-4524-ABCE-B031EAE1D801}"/>
          </ac:spMkLst>
        </pc:spChg>
        <pc:spChg chg="add mod">
          <ac:chgData name="Jason  Mayberry" userId="cecd4e79-e9a6-45b1-a01a-f51df2288f6a" providerId="ADAL" clId="{87F60116-861F-41B0-94FE-2A4A1EA80725}" dt="2021-01-13T09:25:30.637" v="9511" actId="164"/>
          <ac:spMkLst>
            <pc:docMk/>
            <pc:sldMk cId="4076524214" sldId="358"/>
            <ac:spMk id="138" creationId="{A759A534-EDF8-429F-AF27-FA91DA23472A}"/>
          </ac:spMkLst>
        </pc:spChg>
        <pc:spChg chg="add del mod">
          <ac:chgData name="Jason  Mayberry" userId="cecd4e79-e9a6-45b1-a01a-f51df2288f6a" providerId="ADAL" clId="{87F60116-861F-41B0-94FE-2A4A1EA80725}" dt="2021-01-13T07:25:35.358" v="5768" actId="478"/>
          <ac:spMkLst>
            <pc:docMk/>
            <pc:sldMk cId="4076524214" sldId="358"/>
            <ac:spMk id="139" creationId="{F5CBB1B4-ADDD-4872-94E8-43B87F543B39}"/>
          </ac:spMkLst>
        </pc:spChg>
        <pc:spChg chg="add mod">
          <ac:chgData name="Jason  Mayberry" userId="cecd4e79-e9a6-45b1-a01a-f51df2288f6a" providerId="ADAL" clId="{87F60116-861F-41B0-94FE-2A4A1EA80725}" dt="2021-01-13T09:25:30.637" v="9511" actId="164"/>
          <ac:spMkLst>
            <pc:docMk/>
            <pc:sldMk cId="4076524214" sldId="358"/>
            <ac:spMk id="140" creationId="{0262EA02-E363-47C8-B518-A6A501A3D080}"/>
          </ac:spMkLst>
        </pc:spChg>
        <pc:spChg chg="mod">
          <ac:chgData name="Jason  Mayberry" userId="cecd4e79-e9a6-45b1-a01a-f51df2288f6a" providerId="ADAL" clId="{87F60116-861F-41B0-94FE-2A4A1EA80725}" dt="2021-01-13T07:25:29.497" v="5766" actId="571"/>
          <ac:spMkLst>
            <pc:docMk/>
            <pc:sldMk cId="4076524214" sldId="358"/>
            <ac:spMk id="144" creationId="{99EE586A-AF0F-4295-A4AF-02DFE0126AAD}"/>
          </ac:spMkLst>
        </pc:spChg>
        <pc:spChg chg="mod">
          <ac:chgData name="Jason  Mayberry" userId="cecd4e79-e9a6-45b1-a01a-f51df2288f6a" providerId="ADAL" clId="{87F60116-861F-41B0-94FE-2A4A1EA80725}" dt="2021-01-13T07:25:29.497" v="5766" actId="571"/>
          <ac:spMkLst>
            <pc:docMk/>
            <pc:sldMk cId="4076524214" sldId="358"/>
            <ac:spMk id="145" creationId="{A94DF8C4-30B6-47F6-A28C-FEA469D5384A}"/>
          </ac:spMkLst>
        </pc:spChg>
        <pc:spChg chg="mod">
          <ac:chgData name="Jason  Mayberry" userId="cecd4e79-e9a6-45b1-a01a-f51df2288f6a" providerId="ADAL" clId="{87F60116-861F-41B0-94FE-2A4A1EA80725}" dt="2021-01-13T07:25:29.497" v="5766" actId="571"/>
          <ac:spMkLst>
            <pc:docMk/>
            <pc:sldMk cId="4076524214" sldId="358"/>
            <ac:spMk id="147" creationId="{2EA6D68A-D7E3-455E-9E52-A4A7F71EA6BA}"/>
          </ac:spMkLst>
        </pc:spChg>
        <pc:spChg chg="mod">
          <ac:chgData name="Jason  Mayberry" userId="cecd4e79-e9a6-45b1-a01a-f51df2288f6a" providerId="ADAL" clId="{87F60116-861F-41B0-94FE-2A4A1EA80725}" dt="2021-01-13T07:25:29.497" v="5766" actId="571"/>
          <ac:spMkLst>
            <pc:docMk/>
            <pc:sldMk cId="4076524214" sldId="358"/>
            <ac:spMk id="148" creationId="{09B4686A-85CC-45A8-85C5-948B91BDD9B8}"/>
          </ac:spMkLst>
        </pc:spChg>
        <pc:spChg chg="mod">
          <ac:chgData name="Jason  Mayberry" userId="cecd4e79-e9a6-45b1-a01a-f51df2288f6a" providerId="ADAL" clId="{87F60116-861F-41B0-94FE-2A4A1EA80725}" dt="2021-01-13T07:25:43.356" v="5769" actId="571"/>
          <ac:spMkLst>
            <pc:docMk/>
            <pc:sldMk cId="4076524214" sldId="358"/>
            <ac:spMk id="150" creationId="{4893E7BF-F3D3-4061-90EC-BB214D027E42}"/>
          </ac:spMkLst>
        </pc:spChg>
        <pc:spChg chg="mod">
          <ac:chgData name="Jason  Mayberry" userId="cecd4e79-e9a6-45b1-a01a-f51df2288f6a" providerId="ADAL" clId="{87F60116-861F-41B0-94FE-2A4A1EA80725}" dt="2021-01-13T07:25:43.356" v="5769" actId="571"/>
          <ac:spMkLst>
            <pc:docMk/>
            <pc:sldMk cId="4076524214" sldId="358"/>
            <ac:spMk id="151" creationId="{952B3675-C51C-492D-AFEA-F1891CD1C753}"/>
          </ac:spMkLst>
        </pc:spChg>
        <pc:spChg chg="add mod">
          <ac:chgData name="Jason  Mayberry" userId="cecd4e79-e9a6-45b1-a01a-f51df2288f6a" providerId="ADAL" clId="{87F60116-861F-41B0-94FE-2A4A1EA80725}" dt="2021-01-13T09:26:57.193" v="9529" actId="14100"/>
          <ac:spMkLst>
            <pc:docMk/>
            <pc:sldMk cId="4076524214" sldId="358"/>
            <ac:spMk id="152" creationId="{2214451E-E9F9-4F30-A759-38CE83EEFD8C}"/>
          </ac:spMkLst>
        </pc:spChg>
        <pc:spChg chg="add mod">
          <ac:chgData name="Jason  Mayberry" userId="cecd4e79-e9a6-45b1-a01a-f51df2288f6a" providerId="ADAL" clId="{87F60116-861F-41B0-94FE-2A4A1EA80725}" dt="2021-01-13T09:26:57.193" v="9529" actId="14100"/>
          <ac:spMkLst>
            <pc:docMk/>
            <pc:sldMk cId="4076524214" sldId="358"/>
            <ac:spMk id="153" creationId="{4F51A3A5-2D02-4E84-8F7C-8AACD0A0DA48}"/>
          </ac:spMkLst>
        </pc:spChg>
        <pc:grpChg chg="add del mod">
          <ac:chgData name="Jason  Mayberry" userId="cecd4e79-e9a6-45b1-a01a-f51df2288f6a" providerId="ADAL" clId="{87F60116-861F-41B0-94FE-2A4A1EA80725}" dt="2021-01-13T07:10:51.805" v="5211" actId="478"/>
          <ac:grpSpMkLst>
            <pc:docMk/>
            <pc:sldMk cId="4076524214" sldId="358"/>
            <ac:grpSpMk id="43" creationId="{904C7CB8-8AE1-4F33-A07A-AA67247E7309}"/>
          </ac:grpSpMkLst>
        </pc:grpChg>
        <pc:grpChg chg="add del mod">
          <ac:chgData name="Jason  Mayberry" userId="cecd4e79-e9a6-45b1-a01a-f51df2288f6a" providerId="ADAL" clId="{87F60116-861F-41B0-94FE-2A4A1EA80725}" dt="2021-01-13T07:10:49.554" v="5210" actId="478"/>
          <ac:grpSpMkLst>
            <pc:docMk/>
            <pc:sldMk cId="4076524214" sldId="358"/>
            <ac:grpSpMk id="44" creationId="{15AD47CB-9C9D-4D61-B128-5E9E6F58B48D}"/>
          </ac:grpSpMkLst>
        </pc:grpChg>
        <pc:grpChg chg="add mod">
          <ac:chgData name="Jason  Mayberry" userId="cecd4e79-e9a6-45b1-a01a-f51df2288f6a" providerId="ADAL" clId="{87F60116-861F-41B0-94FE-2A4A1EA80725}" dt="2021-01-13T07:12:35.190" v="5275" actId="164"/>
          <ac:grpSpMkLst>
            <pc:docMk/>
            <pc:sldMk cId="4076524214" sldId="358"/>
            <ac:grpSpMk id="64" creationId="{78CC0342-7D25-421C-9C5A-3967FAAE2356}"/>
          </ac:grpSpMkLst>
        </pc:grpChg>
        <pc:grpChg chg="add mod">
          <ac:chgData name="Jason  Mayberry" userId="cecd4e79-e9a6-45b1-a01a-f51df2288f6a" providerId="ADAL" clId="{87F60116-861F-41B0-94FE-2A4A1EA80725}" dt="2021-01-13T07:12:38.438" v="5277" actId="164"/>
          <ac:grpSpMkLst>
            <pc:docMk/>
            <pc:sldMk cId="4076524214" sldId="358"/>
            <ac:grpSpMk id="65" creationId="{47DC1C2B-E6A5-4C6D-BD06-88D6D6BB2D9C}"/>
          </ac:grpSpMkLst>
        </pc:grpChg>
        <pc:grpChg chg="add mod">
          <ac:chgData name="Jason  Mayberry" userId="cecd4e79-e9a6-45b1-a01a-f51df2288f6a" providerId="ADAL" clId="{87F60116-861F-41B0-94FE-2A4A1EA80725}" dt="2021-01-13T07:24:16.998" v="5714" actId="571"/>
          <ac:grpSpMkLst>
            <pc:docMk/>
            <pc:sldMk cId="4076524214" sldId="358"/>
            <ac:grpSpMk id="66" creationId="{6F1886A2-C711-431F-A0EC-328F516D68C2}"/>
          </ac:grpSpMkLst>
        </pc:grpChg>
        <pc:grpChg chg="add mod">
          <ac:chgData name="Jason  Mayberry" userId="cecd4e79-e9a6-45b1-a01a-f51df2288f6a" providerId="ADAL" clId="{87F60116-861F-41B0-94FE-2A4A1EA80725}" dt="2021-01-13T07:12:44.999" v="5281" actId="164"/>
          <ac:grpSpMkLst>
            <pc:docMk/>
            <pc:sldMk cId="4076524214" sldId="358"/>
            <ac:grpSpMk id="67" creationId="{B16DD0EE-41D6-4A3F-AF98-5CBAEEB1145F}"/>
          </ac:grpSpMkLst>
        </pc:grpChg>
        <pc:grpChg chg="add mod">
          <ac:chgData name="Jason  Mayberry" userId="cecd4e79-e9a6-45b1-a01a-f51df2288f6a" providerId="ADAL" clId="{87F60116-861F-41B0-94FE-2A4A1EA80725}" dt="2021-01-13T07:12:48.193" v="5283" actId="164"/>
          <ac:grpSpMkLst>
            <pc:docMk/>
            <pc:sldMk cId="4076524214" sldId="358"/>
            <ac:grpSpMk id="68" creationId="{EC101E16-BFAC-4119-8242-1E2BDFBE5737}"/>
          </ac:grpSpMkLst>
        </pc:grpChg>
        <pc:grpChg chg="add mod">
          <ac:chgData name="Jason  Mayberry" userId="cecd4e79-e9a6-45b1-a01a-f51df2288f6a" providerId="ADAL" clId="{87F60116-861F-41B0-94FE-2A4A1EA80725}" dt="2021-01-13T07:12:51.504" v="5285" actId="164"/>
          <ac:grpSpMkLst>
            <pc:docMk/>
            <pc:sldMk cId="4076524214" sldId="358"/>
            <ac:grpSpMk id="69" creationId="{FEFEE37F-88E5-495C-B637-8BAE7A0768B6}"/>
          </ac:grpSpMkLst>
        </pc:grpChg>
        <pc:grpChg chg="add mod">
          <ac:chgData name="Jason  Mayberry" userId="cecd4e79-e9a6-45b1-a01a-f51df2288f6a" providerId="ADAL" clId="{87F60116-861F-41B0-94FE-2A4A1EA80725}" dt="2021-01-13T07:21:05.383" v="5616" actId="1076"/>
          <ac:grpSpMkLst>
            <pc:docMk/>
            <pc:sldMk cId="4076524214" sldId="358"/>
            <ac:grpSpMk id="70" creationId="{C1C6A4DD-706E-4D9B-9FC7-285C712CE934}"/>
          </ac:grpSpMkLst>
        </pc:grpChg>
        <pc:grpChg chg="add mod">
          <ac:chgData name="Jason  Mayberry" userId="cecd4e79-e9a6-45b1-a01a-f51df2288f6a" providerId="ADAL" clId="{87F60116-861F-41B0-94FE-2A4A1EA80725}" dt="2021-01-13T07:21:05.383" v="5616" actId="1076"/>
          <ac:grpSpMkLst>
            <pc:docMk/>
            <pc:sldMk cId="4076524214" sldId="358"/>
            <ac:grpSpMk id="71" creationId="{ED5ED56A-2526-4A6D-AD2A-617B67C7AF08}"/>
          </ac:grpSpMkLst>
        </pc:grpChg>
        <pc:grpChg chg="add mod">
          <ac:chgData name="Jason  Mayberry" userId="cecd4e79-e9a6-45b1-a01a-f51df2288f6a" providerId="ADAL" clId="{87F60116-861F-41B0-94FE-2A4A1EA80725}" dt="2021-01-13T07:24:16.998" v="5714" actId="571"/>
          <ac:grpSpMkLst>
            <pc:docMk/>
            <pc:sldMk cId="4076524214" sldId="358"/>
            <ac:grpSpMk id="72" creationId="{D79E4048-092E-417E-B4E2-ED1D8606756E}"/>
          </ac:grpSpMkLst>
        </pc:grpChg>
        <pc:grpChg chg="add mod">
          <ac:chgData name="Jason  Mayberry" userId="cecd4e79-e9a6-45b1-a01a-f51df2288f6a" providerId="ADAL" clId="{87F60116-861F-41B0-94FE-2A4A1EA80725}" dt="2021-01-13T07:21:05.383" v="5616" actId="1076"/>
          <ac:grpSpMkLst>
            <pc:docMk/>
            <pc:sldMk cId="4076524214" sldId="358"/>
            <ac:grpSpMk id="73" creationId="{F44CCDA4-E472-4050-8AD0-CA77DF094B20}"/>
          </ac:grpSpMkLst>
        </pc:grpChg>
        <pc:grpChg chg="add mod">
          <ac:chgData name="Jason  Mayberry" userId="cecd4e79-e9a6-45b1-a01a-f51df2288f6a" providerId="ADAL" clId="{87F60116-861F-41B0-94FE-2A4A1EA80725}" dt="2021-01-13T07:21:05.383" v="5616" actId="1076"/>
          <ac:grpSpMkLst>
            <pc:docMk/>
            <pc:sldMk cId="4076524214" sldId="358"/>
            <ac:grpSpMk id="74" creationId="{E0D78B05-A206-43A7-8A15-76103BF184E7}"/>
          </ac:grpSpMkLst>
        </pc:grpChg>
        <pc:grpChg chg="add mod">
          <ac:chgData name="Jason  Mayberry" userId="cecd4e79-e9a6-45b1-a01a-f51df2288f6a" providerId="ADAL" clId="{87F60116-861F-41B0-94FE-2A4A1EA80725}" dt="2021-01-13T07:21:05.383" v="5616" actId="1076"/>
          <ac:grpSpMkLst>
            <pc:docMk/>
            <pc:sldMk cId="4076524214" sldId="358"/>
            <ac:grpSpMk id="75" creationId="{F416B1BA-94DA-4616-94CE-4F9B6C1BF7AF}"/>
          </ac:grpSpMkLst>
        </pc:grpChg>
        <pc:grpChg chg="add mod">
          <ac:chgData name="Jason  Mayberry" userId="cecd4e79-e9a6-45b1-a01a-f51df2288f6a" providerId="ADAL" clId="{87F60116-861F-41B0-94FE-2A4A1EA80725}" dt="2021-01-13T09:25:25.461" v="9508" actId="164"/>
          <ac:grpSpMkLst>
            <pc:docMk/>
            <pc:sldMk cId="4076524214" sldId="358"/>
            <ac:grpSpMk id="92" creationId="{3D8F9E05-695D-4421-815C-206302E5C9BA}"/>
          </ac:grpSpMkLst>
        </pc:grpChg>
        <pc:grpChg chg="add del mod">
          <ac:chgData name="Jason  Mayberry" userId="cecd4e79-e9a6-45b1-a01a-f51df2288f6a" providerId="ADAL" clId="{87F60116-861F-41B0-94FE-2A4A1EA80725}" dt="2021-01-13T09:25:27.462" v="9509" actId="164"/>
          <ac:grpSpMkLst>
            <pc:docMk/>
            <pc:sldMk cId="4076524214" sldId="358"/>
            <ac:grpSpMk id="102" creationId="{58F91AC1-DD80-4265-939E-9A905739801E}"/>
          </ac:grpSpMkLst>
        </pc:grpChg>
        <pc:grpChg chg="add del mod">
          <ac:chgData name="Jason  Mayberry" userId="cecd4e79-e9a6-45b1-a01a-f51df2288f6a" providerId="ADAL" clId="{87F60116-861F-41B0-94FE-2A4A1EA80725}" dt="2021-01-13T07:24:32.471" v="5724" actId="164"/>
          <ac:grpSpMkLst>
            <pc:docMk/>
            <pc:sldMk cId="4076524214" sldId="358"/>
            <ac:grpSpMk id="107" creationId="{4BDF1E09-CA36-4A21-8B63-DACC85E41AD3}"/>
          </ac:grpSpMkLst>
        </pc:grpChg>
        <pc:grpChg chg="add mod">
          <ac:chgData name="Jason  Mayberry" userId="cecd4e79-e9a6-45b1-a01a-f51df2288f6a" providerId="ADAL" clId="{87F60116-861F-41B0-94FE-2A4A1EA80725}" dt="2021-01-13T07:24:24.912" v="5716" actId="164"/>
          <ac:grpSpMkLst>
            <pc:docMk/>
            <pc:sldMk cId="4076524214" sldId="358"/>
            <ac:grpSpMk id="108" creationId="{C067BF46-3424-461D-8352-DACFFA59D4DE}"/>
          </ac:grpSpMkLst>
        </pc:grpChg>
        <pc:grpChg chg="add mod">
          <ac:chgData name="Jason  Mayberry" userId="cecd4e79-e9a6-45b1-a01a-f51df2288f6a" providerId="ADAL" clId="{87F60116-861F-41B0-94FE-2A4A1EA80725}" dt="2021-01-13T07:24:24.635" v="5715" actId="571"/>
          <ac:grpSpMkLst>
            <pc:docMk/>
            <pc:sldMk cId="4076524214" sldId="358"/>
            <ac:grpSpMk id="109" creationId="{3FEC9D35-2E55-4AEE-B227-23D220A04746}"/>
          </ac:grpSpMkLst>
        </pc:grpChg>
        <pc:grpChg chg="mod">
          <ac:chgData name="Jason  Mayberry" userId="cecd4e79-e9a6-45b1-a01a-f51df2288f6a" providerId="ADAL" clId="{87F60116-861F-41B0-94FE-2A4A1EA80725}" dt="2021-01-13T07:24:24.635" v="5715" actId="571"/>
          <ac:grpSpMkLst>
            <pc:docMk/>
            <pc:sldMk cId="4076524214" sldId="358"/>
            <ac:grpSpMk id="117" creationId="{BC6A9918-D58B-4D48-8A01-F21C7E6AE190}"/>
          </ac:grpSpMkLst>
        </pc:grpChg>
        <pc:grpChg chg="add mod">
          <ac:chgData name="Jason  Mayberry" userId="cecd4e79-e9a6-45b1-a01a-f51df2288f6a" providerId="ADAL" clId="{87F60116-861F-41B0-94FE-2A4A1EA80725}" dt="2021-01-13T09:25:27.462" v="9509" actId="164"/>
          <ac:grpSpMkLst>
            <pc:docMk/>
            <pc:sldMk cId="4076524214" sldId="358"/>
            <ac:grpSpMk id="121" creationId="{407AC098-BC29-47B1-8655-760B660A0E94}"/>
          </ac:grpSpMkLst>
        </pc:grpChg>
        <pc:grpChg chg="add del mod">
          <ac:chgData name="Jason  Mayberry" userId="cecd4e79-e9a6-45b1-a01a-f51df2288f6a" providerId="ADAL" clId="{87F60116-861F-41B0-94FE-2A4A1EA80725}" dt="2021-01-13T07:25:14.254" v="5761" actId="478"/>
          <ac:grpSpMkLst>
            <pc:docMk/>
            <pc:sldMk cId="4076524214" sldId="358"/>
            <ac:grpSpMk id="129" creationId="{40E6FE58-1076-4753-9850-21B55715F173}"/>
          </ac:grpSpMkLst>
        </pc:grpChg>
        <pc:grpChg chg="add mod">
          <ac:chgData name="Jason  Mayberry" userId="cecd4e79-e9a6-45b1-a01a-f51df2288f6a" providerId="ADAL" clId="{87F60116-861F-41B0-94FE-2A4A1EA80725}" dt="2021-01-13T09:25:29.014" v="9510" actId="164"/>
          <ac:grpSpMkLst>
            <pc:docMk/>
            <pc:sldMk cId="4076524214" sldId="358"/>
            <ac:grpSpMk id="132" creationId="{B3D85A8E-AFC5-4C8F-9833-6A1C92EAD2B4}"/>
          </ac:grpSpMkLst>
        </pc:grpChg>
        <pc:grpChg chg="add mod">
          <ac:chgData name="Jason  Mayberry" userId="cecd4e79-e9a6-45b1-a01a-f51df2288f6a" providerId="ADAL" clId="{87F60116-861F-41B0-94FE-2A4A1EA80725}" dt="2021-01-13T09:25:29.014" v="9510" actId="164"/>
          <ac:grpSpMkLst>
            <pc:docMk/>
            <pc:sldMk cId="4076524214" sldId="358"/>
            <ac:grpSpMk id="135" creationId="{5BF6E3B8-BD4F-4399-8CDE-D43EFF6CFE77}"/>
          </ac:grpSpMkLst>
        </pc:grpChg>
        <pc:grpChg chg="add mod">
          <ac:chgData name="Jason  Mayberry" userId="cecd4e79-e9a6-45b1-a01a-f51df2288f6a" providerId="ADAL" clId="{87F60116-861F-41B0-94FE-2A4A1EA80725}" dt="2021-01-13T09:25:30.637" v="9511" actId="164"/>
          <ac:grpSpMkLst>
            <pc:docMk/>
            <pc:sldMk cId="4076524214" sldId="358"/>
            <ac:grpSpMk id="143" creationId="{2AE62D8C-A304-4A3A-A52E-03512648F2E9}"/>
          </ac:grpSpMkLst>
        </pc:grpChg>
        <pc:grpChg chg="add mod">
          <ac:chgData name="Jason  Mayberry" userId="cecd4e79-e9a6-45b1-a01a-f51df2288f6a" providerId="ADAL" clId="{87F60116-861F-41B0-94FE-2A4A1EA80725}" dt="2021-01-13T09:25:30.637" v="9511" actId="164"/>
          <ac:grpSpMkLst>
            <pc:docMk/>
            <pc:sldMk cId="4076524214" sldId="358"/>
            <ac:grpSpMk id="146" creationId="{07D2BE88-F079-47C0-B5D8-CCAC21304FF8}"/>
          </ac:grpSpMkLst>
        </pc:grpChg>
        <pc:grpChg chg="add mod">
          <ac:chgData name="Jason  Mayberry" userId="cecd4e79-e9a6-45b1-a01a-f51df2288f6a" providerId="ADAL" clId="{87F60116-861F-41B0-94FE-2A4A1EA80725}" dt="2021-01-13T09:25:30.637" v="9511" actId="164"/>
          <ac:grpSpMkLst>
            <pc:docMk/>
            <pc:sldMk cId="4076524214" sldId="358"/>
            <ac:grpSpMk id="149" creationId="{D7AC3BC5-548B-45CD-B8D3-59D8C6BF15AC}"/>
          </ac:grpSpMkLst>
        </pc:grpChg>
        <pc:grpChg chg="add mod">
          <ac:chgData name="Jason  Mayberry" userId="cecd4e79-e9a6-45b1-a01a-f51df2288f6a" providerId="ADAL" clId="{87F60116-861F-41B0-94FE-2A4A1EA80725}" dt="2021-01-13T09:25:25.461" v="9508" actId="164"/>
          <ac:grpSpMkLst>
            <pc:docMk/>
            <pc:sldMk cId="4076524214" sldId="358"/>
            <ac:grpSpMk id="154" creationId="{033948AE-4FC3-4CEC-A0C7-1BBD432D87FB}"/>
          </ac:grpSpMkLst>
        </pc:grpChg>
        <pc:grpChg chg="add mod">
          <ac:chgData name="Jason  Mayberry" userId="cecd4e79-e9a6-45b1-a01a-f51df2288f6a" providerId="ADAL" clId="{87F60116-861F-41B0-94FE-2A4A1EA80725}" dt="2021-01-13T09:25:27.462" v="9509" actId="164"/>
          <ac:grpSpMkLst>
            <pc:docMk/>
            <pc:sldMk cId="4076524214" sldId="358"/>
            <ac:grpSpMk id="155" creationId="{8A597A88-A927-4ABD-A905-E9F015AA45B3}"/>
          </ac:grpSpMkLst>
        </pc:grpChg>
        <pc:grpChg chg="add mod">
          <ac:chgData name="Jason  Mayberry" userId="cecd4e79-e9a6-45b1-a01a-f51df2288f6a" providerId="ADAL" clId="{87F60116-861F-41B0-94FE-2A4A1EA80725}" dt="2021-01-13T09:25:29.014" v="9510" actId="164"/>
          <ac:grpSpMkLst>
            <pc:docMk/>
            <pc:sldMk cId="4076524214" sldId="358"/>
            <ac:grpSpMk id="156" creationId="{E27F1D98-63F3-4FEE-BFAF-7D91522937DC}"/>
          </ac:grpSpMkLst>
        </pc:grpChg>
        <pc:grpChg chg="add mod">
          <ac:chgData name="Jason  Mayberry" userId="cecd4e79-e9a6-45b1-a01a-f51df2288f6a" providerId="ADAL" clId="{87F60116-861F-41B0-94FE-2A4A1EA80725}" dt="2021-01-13T09:25:30.637" v="9511" actId="164"/>
          <ac:grpSpMkLst>
            <pc:docMk/>
            <pc:sldMk cId="4076524214" sldId="358"/>
            <ac:grpSpMk id="157" creationId="{3D4149D5-48AF-4836-B5A3-7CE38549C8BB}"/>
          </ac:grpSpMkLst>
        </pc:grpChg>
        <pc:cxnChg chg="add mod">
          <ac:chgData name="Jason  Mayberry" userId="cecd4e79-e9a6-45b1-a01a-f51df2288f6a" providerId="ADAL" clId="{87F60116-861F-41B0-94FE-2A4A1EA80725}" dt="2021-01-13T09:25:25.461" v="9508" actId="164"/>
          <ac:cxnSpMkLst>
            <pc:docMk/>
            <pc:sldMk cId="4076524214" sldId="358"/>
            <ac:cxnSpMk id="90" creationId="{1EF7AE48-09B4-4E70-BC1E-E647B8D935B7}"/>
          </ac:cxnSpMkLst>
        </pc:cxnChg>
        <pc:cxnChg chg="add mod">
          <ac:chgData name="Jason  Mayberry" userId="cecd4e79-e9a6-45b1-a01a-f51df2288f6a" providerId="ADAL" clId="{87F60116-861F-41B0-94FE-2A4A1EA80725}" dt="2021-01-13T09:25:25.461" v="9508" actId="164"/>
          <ac:cxnSpMkLst>
            <pc:docMk/>
            <pc:sldMk cId="4076524214" sldId="358"/>
            <ac:cxnSpMk id="91" creationId="{F2F1CB9A-07A3-4AD0-A0F5-B785A4397819}"/>
          </ac:cxnSpMkLst>
        </pc:cxnChg>
        <pc:cxnChg chg="mod">
          <ac:chgData name="Jason  Mayberry" userId="cecd4e79-e9a6-45b1-a01a-f51df2288f6a" providerId="ADAL" clId="{87F60116-861F-41B0-94FE-2A4A1EA80725}" dt="2021-01-13T07:23:16.357" v="5700"/>
          <ac:cxnSpMkLst>
            <pc:docMk/>
            <pc:sldMk cId="4076524214" sldId="358"/>
            <ac:cxnSpMk id="93" creationId="{4FAFEF9C-9817-426D-B69D-F4E752999FD0}"/>
          </ac:cxnSpMkLst>
        </pc:cxnChg>
        <pc:cxnChg chg="mod">
          <ac:chgData name="Jason  Mayberry" userId="cecd4e79-e9a6-45b1-a01a-f51df2288f6a" providerId="ADAL" clId="{87F60116-861F-41B0-94FE-2A4A1EA80725}" dt="2021-01-13T07:23:16.357" v="5700"/>
          <ac:cxnSpMkLst>
            <pc:docMk/>
            <pc:sldMk cId="4076524214" sldId="358"/>
            <ac:cxnSpMk id="94" creationId="{849DACB6-B3C0-4789-9EB3-8298C732F246}"/>
          </ac:cxnSpMkLst>
        </pc:cxnChg>
        <pc:cxnChg chg="add del mod">
          <ac:chgData name="Jason  Mayberry" userId="cecd4e79-e9a6-45b1-a01a-f51df2288f6a" providerId="ADAL" clId="{87F60116-861F-41B0-94FE-2A4A1EA80725}" dt="2021-01-13T07:24:37.129" v="5728" actId="478"/>
          <ac:cxnSpMkLst>
            <pc:docMk/>
            <pc:sldMk cId="4076524214" sldId="358"/>
            <ac:cxnSpMk id="100" creationId="{9A8549FC-3A39-4894-A7F3-8903D61BB1A3}"/>
          </ac:cxnSpMkLst>
        </pc:cxnChg>
        <pc:cxnChg chg="add mod">
          <ac:chgData name="Jason  Mayberry" userId="cecd4e79-e9a6-45b1-a01a-f51df2288f6a" providerId="ADAL" clId="{87F60116-861F-41B0-94FE-2A4A1EA80725}" dt="2021-01-13T09:25:27.462" v="9509" actId="164"/>
          <ac:cxnSpMkLst>
            <pc:docMk/>
            <pc:sldMk cId="4076524214" sldId="358"/>
            <ac:cxnSpMk id="101" creationId="{A1FBEE3A-2393-4C53-B037-36B4412570B1}"/>
          </ac:cxnSpMkLst>
        </pc:cxnChg>
        <pc:cxnChg chg="mod topLvl">
          <ac:chgData name="Jason  Mayberry" userId="cecd4e79-e9a6-45b1-a01a-f51df2288f6a" providerId="ADAL" clId="{87F60116-861F-41B0-94FE-2A4A1EA80725}" dt="2021-01-13T07:24:33.710" v="5727" actId="478"/>
          <ac:cxnSpMkLst>
            <pc:docMk/>
            <pc:sldMk cId="4076524214" sldId="358"/>
            <ac:cxnSpMk id="103" creationId="{98041831-2874-44FB-B3F3-53E766EB892E}"/>
          </ac:cxnSpMkLst>
        </pc:cxnChg>
        <pc:cxnChg chg="add del mod topLvl">
          <ac:chgData name="Jason  Mayberry" userId="cecd4e79-e9a6-45b1-a01a-f51df2288f6a" providerId="ADAL" clId="{87F60116-861F-41B0-94FE-2A4A1EA80725}" dt="2021-01-13T07:24:33.710" v="5727" actId="478"/>
          <ac:cxnSpMkLst>
            <pc:docMk/>
            <pc:sldMk cId="4076524214" sldId="358"/>
            <ac:cxnSpMk id="104" creationId="{2A017F62-D50E-47AE-96DE-47420282C943}"/>
          </ac:cxnSpMkLst>
        </pc:cxnChg>
        <pc:cxnChg chg="mod">
          <ac:chgData name="Jason  Mayberry" userId="cecd4e79-e9a6-45b1-a01a-f51df2288f6a" providerId="ADAL" clId="{87F60116-861F-41B0-94FE-2A4A1EA80725}" dt="2021-01-13T07:24:24.635" v="5715" actId="571"/>
          <ac:cxnSpMkLst>
            <pc:docMk/>
            <pc:sldMk cId="4076524214" sldId="358"/>
            <ac:cxnSpMk id="114" creationId="{44B3912A-88F6-467E-B8AF-BF98A2A76F5F}"/>
          </ac:cxnSpMkLst>
        </pc:cxnChg>
        <pc:cxnChg chg="mod">
          <ac:chgData name="Jason  Mayberry" userId="cecd4e79-e9a6-45b1-a01a-f51df2288f6a" providerId="ADAL" clId="{87F60116-861F-41B0-94FE-2A4A1EA80725}" dt="2021-01-13T07:24:24.635" v="5715" actId="571"/>
          <ac:cxnSpMkLst>
            <pc:docMk/>
            <pc:sldMk cId="4076524214" sldId="358"/>
            <ac:cxnSpMk id="115" creationId="{C1C04E9F-AC41-47E6-9379-9F33F371E2A7}"/>
          </ac:cxnSpMkLst>
        </pc:cxnChg>
        <pc:cxnChg chg="mod">
          <ac:chgData name="Jason  Mayberry" userId="cecd4e79-e9a6-45b1-a01a-f51df2288f6a" providerId="ADAL" clId="{87F60116-861F-41B0-94FE-2A4A1EA80725}" dt="2021-01-13T07:24:24.635" v="5715" actId="571"/>
          <ac:cxnSpMkLst>
            <pc:docMk/>
            <pc:sldMk cId="4076524214" sldId="358"/>
            <ac:cxnSpMk id="116" creationId="{70AC6649-B193-4029-925A-D4E5DAE6790C}"/>
          </ac:cxnSpMkLst>
        </pc:cxnChg>
        <pc:cxnChg chg="add mod">
          <ac:chgData name="Jason  Mayberry" userId="cecd4e79-e9a6-45b1-a01a-f51df2288f6a" providerId="ADAL" clId="{87F60116-861F-41B0-94FE-2A4A1EA80725}" dt="2021-01-13T09:25:29.014" v="9510" actId="164"/>
          <ac:cxnSpMkLst>
            <pc:docMk/>
            <pc:sldMk cId="4076524214" sldId="358"/>
            <ac:cxnSpMk id="128" creationId="{792AC81E-C8C8-41E7-82A3-DF77EC34D710}"/>
          </ac:cxnSpMkLst>
        </pc:cxnChg>
        <pc:cxnChg chg="mod topLvl">
          <ac:chgData name="Jason  Mayberry" userId="cecd4e79-e9a6-45b1-a01a-f51df2288f6a" providerId="ADAL" clId="{87F60116-861F-41B0-94FE-2A4A1EA80725}" dt="2021-01-13T09:25:29.014" v="9510" actId="164"/>
          <ac:cxnSpMkLst>
            <pc:docMk/>
            <pc:sldMk cId="4076524214" sldId="358"/>
            <ac:cxnSpMk id="130" creationId="{17F69B68-1394-45FF-B858-37B3A670A1C7}"/>
          </ac:cxnSpMkLst>
        </pc:cxnChg>
        <pc:cxnChg chg="del mod topLvl">
          <ac:chgData name="Jason  Mayberry" userId="cecd4e79-e9a6-45b1-a01a-f51df2288f6a" providerId="ADAL" clId="{87F60116-861F-41B0-94FE-2A4A1EA80725}" dt="2021-01-13T07:25:14.254" v="5761" actId="478"/>
          <ac:cxnSpMkLst>
            <pc:docMk/>
            <pc:sldMk cId="4076524214" sldId="358"/>
            <ac:cxnSpMk id="131" creationId="{CEF631DF-4311-445A-8B9A-97E3301CE910}"/>
          </ac:cxnSpMkLst>
        </pc:cxnChg>
        <pc:cxnChg chg="add del mod">
          <ac:chgData name="Jason  Mayberry" userId="cecd4e79-e9a6-45b1-a01a-f51df2288f6a" providerId="ADAL" clId="{87F60116-861F-41B0-94FE-2A4A1EA80725}" dt="2021-01-13T07:25:35.358" v="5768" actId="478"/>
          <ac:cxnSpMkLst>
            <pc:docMk/>
            <pc:sldMk cId="4076524214" sldId="358"/>
            <ac:cxnSpMk id="141" creationId="{E902E56D-926D-4DF8-A74D-D35C86D4CA56}"/>
          </ac:cxnSpMkLst>
        </pc:cxnChg>
        <pc:cxnChg chg="add mod">
          <ac:chgData name="Jason  Mayberry" userId="cecd4e79-e9a6-45b1-a01a-f51df2288f6a" providerId="ADAL" clId="{87F60116-861F-41B0-94FE-2A4A1EA80725}" dt="2021-01-13T09:25:30.637" v="9511" actId="164"/>
          <ac:cxnSpMkLst>
            <pc:docMk/>
            <pc:sldMk cId="4076524214" sldId="358"/>
            <ac:cxnSpMk id="142" creationId="{1E86CFEC-B398-49F5-903C-8A60E60FF8E5}"/>
          </ac:cxnSpMkLst>
        </pc:cxnChg>
      </pc:sldChg>
      <pc:sldChg chg="addSp delSp modSp new mod ord">
        <pc:chgData name="Jason  Mayberry" userId="cecd4e79-e9a6-45b1-a01a-f51df2288f6a" providerId="ADAL" clId="{87F60116-861F-41B0-94FE-2A4A1EA80725}" dt="2021-01-13T09:32:38.712" v="9606" actId="113"/>
        <pc:sldMkLst>
          <pc:docMk/>
          <pc:sldMk cId="2630466771" sldId="359"/>
        </pc:sldMkLst>
        <pc:spChg chg="mod">
          <ac:chgData name="Jason  Mayberry" userId="cecd4e79-e9a6-45b1-a01a-f51df2288f6a" providerId="ADAL" clId="{87F60116-861F-41B0-94FE-2A4A1EA80725}" dt="2021-01-13T08:44:57.364" v="9242" actId="20577"/>
          <ac:spMkLst>
            <pc:docMk/>
            <pc:sldMk cId="2630466771" sldId="359"/>
            <ac:spMk id="2" creationId="{49DAF284-8C03-4C05-9345-B38E5C28F790}"/>
          </ac:spMkLst>
        </pc:spChg>
        <pc:spChg chg="add mod">
          <ac:chgData name="Jason  Mayberry" userId="cecd4e79-e9a6-45b1-a01a-f51df2288f6a" providerId="ADAL" clId="{87F60116-861F-41B0-94FE-2A4A1EA80725}" dt="2021-01-13T09:32:38.712" v="9606" actId="113"/>
          <ac:spMkLst>
            <pc:docMk/>
            <pc:sldMk cId="2630466771" sldId="359"/>
            <ac:spMk id="3" creationId="{5CE840AA-AD0D-41F2-99F1-E01004AE40EB}"/>
          </ac:spMkLst>
        </pc:spChg>
        <pc:spChg chg="del mod">
          <ac:chgData name="Jason  Mayberry" userId="cecd4e79-e9a6-45b1-a01a-f51df2288f6a" providerId="ADAL" clId="{87F60116-861F-41B0-94FE-2A4A1EA80725}" dt="2021-01-13T08:30:20.247" v="8226" actId="478"/>
          <ac:spMkLst>
            <pc:docMk/>
            <pc:sldMk cId="2630466771" sldId="359"/>
            <ac:spMk id="5" creationId="{ECF83264-C083-40EC-8A28-C0D6B32431C3}"/>
          </ac:spMkLst>
        </pc:spChg>
        <pc:spChg chg="mod">
          <ac:chgData name="Jason  Mayberry" userId="cecd4e79-e9a6-45b1-a01a-f51df2288f6a" providerId="ADAL" clId="{87F60116-861F-41B0-94FE-2A4A1EA80725}" dt="2021-01-13T08:32:59.508" v="8270" actId="12789"/>
          <ac:spMkLst>
            <pc:docMk/>
            <pc:sldMk cId="2630466771" sldId="359"/>
            <ac:spMk id="6" creationId="{BBF769EB-DBE7-43B1-98BF-0CB603590E39}"/>
          </ac:spMkLst>
        </pc:spChg>
        <pc:spChg chg="mod">
          <ac:chgData name="Jason  Mayberry" userId="cecd4e79-e9a6-45b1-a01a-f51df2288f6a" providerId="ADAL" clId="{87F60116-861F-41B0-94FE-2A4A1EA80725}" dt="2021-01-13T08:32:59.508" v="8270" actId="12789"/>
          <ac:spMkLst>
            <pc:docMk/>
            <pc:sldMk cId="2630466771" sldId="359"/>
            <ac:spMk id="7" creationId="{7410AF6D-B1D3-401F-9EAA-DC07874E8B65}"/>
          </ac:spMkLst>
        </pc:spChg>
        <pc:spChg chg="mod">
          <ac:chgData name="Jason  Mayberry" userId="cecd4e79-e9a6-45b1-a01a-f51df2288f6a" providerId="ADAL" clId="{87F60116-861F-41B0-94FE-2A4A1EA80725}" dt="2021-01-13T08:32:59.508" v="8270" actId="12789"/>
          <ac:spMkLst>
            <pc:docMk/>
            <pc:sldMk cId="2630466771" sldId="359"/>
            <ac:spMk id="8" creationId="{3BD44BE1-EC2A-4A3A-89CE-33C78756538D}"/>
          </ac:spMkLst>
        </pc:spChg>
        <pc:spChg chg="mod">
          <ac:chgData name="Jason  Mayberry" userId="cecd4e79-e9a6-45b1-a01a-f51df2288f6a" providerId="ADAL" clId="{87F60116-861F-41B0-94FE-2A4A1EA80725}" dt="2021-01-13T08:32:59.508" v="8270" actId="12789"/>
          <ac:spMkLst>
            <pc:docMk/>
            <pc:sldMk cId="2630466771" sldId="359"/>
            <ac:spMk id="9" creationId="{0A3207B6-69F0-4CAC-84CB-E0F1212B81D7}"/>
          </ac:spMkLst>
        </pc:spChg>
        <pc:spChg chg="mod">
          <ac:chgData name="Jason  Mayberry" userId="cecd4e79-e9a6-45b1-a01a-f51df2288f6a" providerId="ADAL" clId="{87F60116-861F-41B0-94FE-2A4A1EA80725}" dt="2021-01-13T08:32:59.508" v="8270" actId="12789"/>
          <ac:spMkLst>
            <pc:docMk/>
            <pc:sldMk cId="2630466771" sldId="359"/>
            <ac:spMk id="10" creationId="{938459D9-466C-4CFF-82AD-FD7B4A52B77B}"/>
          </ac:spMkLst>
        </pc:spChg>
        <pc:spChg chg="del mod">
          <ac:chgData name="Jason  Mayberry" userId="cecd4e79-e9a6-45b1-a01a-f51df2288f6a" providerId="ADAL" clId="{87F60116-861F-41B0-94FE-2A4A1EA80725}" dt="2021-01-13T08:30:13.414" v="8223" actId="478"/>
          <ac:spMkLst>
            <pc:docMk/>
            <pc:sldMk cId="2630466771" sldId="359"/>
            <ac:spMk id="11" creationId="{C3A934A6-78A9-4723-BDEB-0F5CF20F0F35}"/>
          </ac:spMkLst>
        </pc:spChg>
        <pc:spChg chg="mod">
          <ac:chgData name="Jason  Mayberry" userId="cecd4e79-e9a6-45b1-a01a-f51df2288f6a" providerId="ADAL" clId="{87F60116-861F-41B0-94FE-2A4A1EA80725}" dt="2021-01-13T08:32:59.508" v="8270" actId="12789"/>
          <ac:spMkLst>
            <pc:docMk/>
            <pc:sldMk cId="2630466771" sldId="359"/>
            <ac:spMk id="12" creationId="{F4CD9AAA-43A2-4174-ACDD-CFB0F5493937}"/>
          </ac:spMkLst>
        </pc:spChg>
        <pc:spChg chg="del mod">
          <ac:chgData name="Jason  Mayberry" userId="cecd4e79-e9a6-45b1-a01a-f51df2288f6a" providerId="ADAL" clId="{87F60116-861F-41B0-94FE-2A4A1EA80725}" dt="2021-01-13T08:30:13.414" v="8223" actId="478"/>
          <ac:spMkLst>
            <pc:docMk/>
            <pc:sldMk cId="2630466771" sldId="359"/>
            <ac:spMk id="13" creationId="{C1BE06F2-9AED-46F9-895B-28A81969D10D}"/>
          </ac:spMkLst>
        </pc:spChg>
        <pc:spChg chg="mod">
          <ac:chgData name="Jason  Mayberry" userId="cecd4e79-e9a6-45b1-a01a-f51df2288f6a" providerId="ADAL" clId="{87F60116-861F-41B0-94FE-2A4A1EA80725}" dt="2021-01-13T08:32:59.508" v="8270" actId="12789"/>
          <ac:spMkLst>
            <pc:docMk/>
            <pc:sldMk cId="2630466771" sldId="359"/>
            <ac:spMk id="14" creationId="{66E92E20-42C5-429E-9918-4AC5E0492F02}"/>
          </ac:spMkLst>
        </pc:spChg>
        <pc:spChg chg="mod">
          <ac:chgData name="Jason  Mayberry" userId="cecd4e79-e9a6-45b1-a01a-f51df2288f6a" providerId="ADAL" clId="{87F60116-861F-41B0-94FE-2A4A1EA80725}" dt="2021-01-13T08:32:59.508" v="8270" actId="12789"/>
          <ac:spMkLst>
            <pc:docMk/>
            <pc:sldMk cId="2630466771" sldId="359"/>
            <ac:spMk id="15" creationId="{286CBF7C-80DD-4B63-9EB9-7C0A3575AF5D}"/>
          </ac:spMkLst>
        </pc:spChg>
        <pc:spChg chg="mod">
          <ac:chgData name="Jason  Mayberry" userId="cecd4e79-e9a6-45b1-a01a-f51df2288f6a" providerId="ADAL" clId="{87F60116-861F-41B0-94FE-2A4A1EA80725}" dt="2021-01-13T08:32:59.508" v="8270" actId="12789"/>
          <ac:spMkLst>
            <pc:docMk/>
            <pc:sldMk cId="2630466771" sldId="359"/>
            <ac:spMk id="16" creationId="{B97C2144-DD55-4D6C-998D-7E263B50FBFB}"/>
          </ac:spMkLst>
        </pc:spChg>
        <pc:spChg chg="del mod">
          <ac:chgData name="Jason  Mayberry" userId="cecd4e79-e9a6-45b1-a01a-f51df2288f6a" providerId="ADAL" clId="{87F60116-861F-41B0-94FE-2A4A1EA80725}" dt="2021-01-13T08:30:13.414" v="8223" actId="478"/>
          <ac:spMkLst>
            <pc:docMk/>
            <pc:sldMk cId="2630466771" sldId="359"/>
            <ac:spMk id="17" creationId="{EAE9CB09-40AF-447A-A3D4-76C58A8BE8D2}"/>
          </ac:spMkLst>
        </pc:spChg>
        <pc:spChg chg="del mod">
          <ac:chgData name="Jason  Mayberry" userId="cecd4e79-e9a6-45b1-a01a-f51df2288f6a" providerId="ADAL" clId="{87F60116-861F-41B0-94FE-2A4A1EA80725}" dt="2021-01-13T08:30:13.414" v="8223" actId="478"/>
          <ac:spMkLst>
            <pc:docMk/>
            <pc:sldMk cId="2630466771" sldId="359"/>
            <ac:spMk id="18" creationId="{0DAA7374-0ACA-471C-9BEE-874D2FC3DB7B}"/>
          </ac:spMkLst>
        </pc:spChg>
        <pc:spChg chg="mod">
          <ac:chgData name="Jason  Mayberry" userId="cecd4e79-e9a6-45b1-a01a-f51df2288f6a" providerId="ADAL" clId="{87F60116-861F-41B0-94FE-2A4A1EA80725}" dt="2021-01-13T08:32:59.508" v="8270" actId="12789"/>
          <ac:spMkLst>
            <pc:docMk/>
            <pc:sldMk cId="2630466771" sldId="359"/>
            <ac:spMk id="19" creationId="{2EF833CF-6785-4BBE-84EA-48FEC7A49E83}"/>
          </ac:spMkLst>
        </pc:spChg>
        <pc:spChg chg="mod">
          <ac:chgData name="Jason  Mayberry" userId="cecd4e79-e9a6-45b1-a01a-f51df2288f6a" providerId="ADAL" clId="{87F60116-861F-41B0-94FE-2A4A1EA80725}" dt="2021-01-13T08:32:59.508" v="8270" actId="12789"/>
          <ac:spMkLst>
            <pc:docMk/>
            <pc:sldMk cId="2630466771" sldId="359"/>
            <ac:spMk id="20" creationId="{779E1D81-A72F-43FD-B0C6-C104AAEAFC55}"/>
          </ac:spMkLst>
        </pc:spChg>
        <pc:spChg chg="mod">
          <ac:chgData name="Jason  Mayberry" userId="cecd4e79-e9a6-45b1-a01a-f51df2288f6a" providerId="ADAL" clId="{87F60116-861F-41B0-94FE-2A4A1EA80725}" dt="2021-01-13T08:32:59.508" v="8270" actId="12789"/>
          <ac:spMkLst>
            <pc:docMk/>
            <pc:sldMk cId="2630466771" sldId="359"/>
            <ac:spMk id="21" creationId="{F88BF1EA-0CED-4F70-BCAD-103451E05975}"/>
          </ac:spMkLst>
        </pc:spChg>
        <pc:spChg chg="mod">
          <ac:chgData name="Jason  Mayberry" userId="cecd4e79-e9a6-45b1-a01a-f51df2288f6a" providerId="ADAL" clId="{87F60116-861F-41B0-94FE-2A4A1EA80725}" dt="2021-01-13T08:32:59.508" v="8270" actId="12789"/>
          <ac:spMkLst>
            <pc:docMk/>
            <pc:sldMk cId="2630466771" sldId="359"/>
            <ac:spMk id="22" creationId="{70B8934B-349F-4375-BA5A-CB80943AA4B9}"/>
          </ac:spMkLst>
        </pc:spChg>
        <pc:spChg chg="mod">
          <ac:chgData name="Jason  Mayberry" userId="cecd4e79-e9a6-45b1-a01a-f51df2288f6a" providerId="ADAL" clId="{87F60116-861F-41B0-94FE-2A4A1EA80725}" dt="2021-01-13T08:32:59.508" v="8270" actId="12789"/>
          <ac:spMkLst>
            <pc:docMk/>
            <pc:sldMk cId="2630466771" sldId="359"/>
            <ac:spMk id="23" creationId="{6BE931DF-08A8-4F25-BEDC-78B673F4072E}"/>
          </ac:spMkLst>
        </pc:spChg>
        <pc:spChg chg="del mod">
          <ac:chgData name="Jason  Mayberry" userId="cecd4e79-e9a6-45b1-a01a-f51df2288f6a" providerId="ADAL" clId="{87F60116-861F-41B0-94FE-2A4A1EA80725}" dt="2021-01-13T08:30:16.693" v="8224" actId="478"/>
          <ac:spMkLst>
            <pc:docMk/>
            <pc:sldMk cId="2630466771" sldId="359"/>
            <ac:spMk id="24" creationId="{08E003A5-754F-42A1-9077-9612A0936BF0}"/>
          </ac:spMkLst>
        </pc:spChg>
        <pc:spChg chg="del mod">
          <ac:chgData name="Jason  Mayberry" userId="cecd4e79-e9a6-45b1-a01a-f51df2288f6a" providerId="ADAL" clId="{87F60116-861F-41B0-94FE-2A4A1EA80725}" dt="2021-01-13T08:30:16.693" v="8224" actId="478"/>
          <ac:spMkLst>
            <pc:docMk/>
            <pc:sldMk cId="2630466771" sldId="359"/>
            <ac:spMk id="25" creationId="{7361F102-0140-40BE-818A-F222D57BF955}"/>
          </ac:spMkLst>
        </pc:spChg>
        <pc:spChg chg="del mod">
          <ac:chgData name="Jason  Mayberry" userId="cecd4e79-e9a6-45b1-a01a-f51df2288f6a" providerId="ADAL" clId="{87F60116-861F-41B0-94FE-2A4A1EA80725}" dt="2021-01-13T08:30:16.693" v="8224" actId="478"/>
          <ac:spMkLst>
            <pc:docMk/>
            <pc:sldMk cId="2630466771" sldId="359"/>
            <ac:spMk id="26" creationId="{5A2C7623-020D-4997-81E4-5B5C9A68704C}"/>
          </ac:spMkLst>
        </pc:spChg>
        <pc:spChg chg="add mod">
          <ac:chgData name="Jason  Mayberry" userId="cecd4e79-e9a6-45b1-a01a-f51df2288f6a" providerId="ADAL" clId="{87F60116-861F-41B0-94FE-2A4A1EA80725}" dt="2021-01-13T08:32:59.508" v="8270" actId="12789"/>
          <ac:spMkLst>
            <pc:docMk/>
            <pc:sldMk cId="2630466771" sldId="359"/>
            <ac:spMk id="27" creationId="{33B5FC6F-1EFF-4FC9-BDC1-1319EC1330AE}"/>
          </ac:spMkLst>
        </pc:spChg>
        <pc:spChg chg="add mod">
          <ac:chgData name="Jason  Mayberry" userId="cecd4e79-e9a6-45b1-a01a-f51df2288f6a" providerId="ADAL" clId="{87F60116-861F-41B0-94FE-2A4A1EA80725}" dt="2021-01-13T08:32:59.508" v="8270" actId="12789"/>
          <ac:spMkLst>
            <pc:docMk/>
            <pc:sldMk cId="2630466771" sldId="359"/>
            <ac:spMk id="28" creationId="{EAC0D039-2E1A-4824-A5DA-30DC071C7D2A}"/>
          </ac:spMkLst>
        </pc:spChg>
        <pc:spChg chg="add mod">
          <ac:chgData name="Jason  Mayberry" userId="cecd4e79-e9a6-45b1-a01a-f51df2288f6a" providerId="ADAL" clId="{87F60116-861F-41B0-94FE-2A4A1EA80725}" dt="2021-01-13T08:32:59.508" v="8270" actId="12789"/>
          <ac:spMkLst>
            <pc:docMk/>
            <pc:sldMk cId="2630466771" sldId="359"/>
            <ac:spMk id="29" creationId="{C062C3A4-28AC-4BBB-AAAB-1F4C59B6BA5B}"/>
          </ac:spMkLst>
        </pc:spChg>
        <pc:spChg chg="add mod">
          <ac:chgData name="Jason  Mayberry" userId="cecd4e79-e9a6-45b1-a01a-f51df2288f6a" providerId="ADAL" clId="{87F60116-861F-41B0-94FE-2A4A1EA80725}" dt="2021-01-13T08:32:59.508" v="8270" actId="12789"/>
          <ac:spMkLst>
            <pc:docMk/>
            <pc:sldMk cId="2630466771" sldId="359"/>
            <ac:spMk id="30" creationId="{E701BEC7-8AEC-4A96-B83E-AADBCADEC50F}"/>
          </ac:spMkLst>
        </pc:spChg>
        <pc:spChg chg="mod">
          <ac:chgData name="Jason  Mayberry" userId="cecd4e79-e9a6-45b1-a01a-f51df2288f6a" providerId="ADAL" clId="{87F60116-861F-41B0-94FE-2A4A1EA80725}" dt="2021-01-13T08:31:32.514" v="8243" actId="571"/>
          <ac:spMkLst>
            <pc:docMk/>
            <pc:sldMk cId="2630466771" sldId="359"/>
            <ac:spMk id="32" creationId="{80EC9715-6E49-414B-A00D-337CD7B91CC9}"/>
          </ac:spMkLst>
        </pc:spChg>
        <pc:spChg chg="mod">
          <ac:chgData name="Jason  Mayberry" userId="cecd4e79-e9a6-45b1-a01a-f51df2288f6a" providerId="ADAL" clId="{87F60116-861F-41B0-94FE-2A4A1EA80725}" dt="2021-01-13T08:31:32.514" v="8243" actId="571"/>
          <ac:spMkLst>
            <pc:docMk/>
            <pc:sldMk cId="2630466771" sldId="359"/>
            <ac:spMk id="33" creationId="{EBA9D0F3-C6F6-4F25-BF70-FC67D0386D3A}"/>
          </ac:spMkLst>
        </pc:spChg>
        <pc:spChg chg="mod">
          <ac:chgData name="Jason  Mayberry" userId="cecd4e79-e9a6-45b1-a01a-f51df2288f6a" providerId="ADAL" clId="{87F60116-861F-41B0-94FE-2A4A1EA80725}" dt="2021-01-13T08:31:32.514" v="8243" actId="571"/>
          <ac:spMkLst>
            <pc:docMk/>
            <pc:sldMk cId="2630466771" sldId="359"/>
            <ac:spMk id="34" creationId="{31454D49-FC23-4FC6-9F09-2D0C4898EA91}"/>
          </ac:spMkLst>
        </pc:spChg>
        <pc:spChg chg="mod">
          <ac:chgData name="Jason  Mayberry" userId="cecd4e79-e9a6-45b1-a01a-f51df2288f6a" providerId="ADAL" clId="{87F60116-861F-41B0-94FE-2A4A1EA80725}" dt="2021-01-13T08:31:32.514" v="8243" actId="571"/>
          <ac:spMkLst>
            <pc:docMk/>
            <pc:sldMk cId="2630466771" sldId="359"/>
            <ac:spMk id="35" creationId="{AE31CEA5-4D7B-4B62-B240-6FAE371C3EC9}"/>
          </ac:spMkLst>
        </pc:spChg>
        <pc:spChg chg="mod">
          <ac:chgData name="Jason  Mayberry" userId="cecd4e79-e9a6-45b1-a01a-f51df2288f6a" providerId="ADAL" clId="{87F60116-861F-41B0-94FE-2A4A1EA80725}" dt="2021-01-13T08:31:32.514" v="8243" actId="571"/>
          <ac:spMkLst>
            <pc:docMk/>
            <pc:sldMk cId="2630466771" sldId="359"/>
            <ac:spMk id="36" creationId="{A6BDD331-3AFF-4241-942C-3E04E0D64020}"/>
          </ac:spMkLst>
        </pc:spChg>
        <pc:spChg chg="mod">
          <ac:chgData name="Jason  Mayberry" userId="cecd4e79-e9a6-45b1-a01a-f51df2288f6a" providerId="ADAL" clId="{87F60116-861F-41B0-94FE-2A4A1EA80725}" dt="2021-01-13T08:31:32.514" v="8243" actId="571"/>
          <ac:spMkLst>
            <pc:docMk/>
            <pc:sldMk cId="2630466771" sldId="359"/>
            <ac:spMk id="37" creationId="{2DED16E9-EC55-40F8-95B3-DE3939FBF4B0}"/>
          </ac:spMkLst>
        </pc:spChg>
        <pc:spChg chg="mod">
          <ac:chgData name="Jason  Mayberry" userId="cecd4e79-e9a6-45b1-a01a-f51df2288f6a" providerId="ADAL" clId="{87F60116-861F-41B0-94FE-2A4A1EA80725}" dt="2021-01-13T08:31:32.514" v="8243" actId="571"/>
          <ac:spMkLst>
            <pc:docMk/>
            <pc:sldMk cId="2630466771" sldId="359"/>
            <ac:spMk id="38" creationId="{22212859-D413-4A9B-ABCF-204814A04DD7}"/>
          </ac:spMkLst>
        </pc:spChg>
        <pc:spChg chg="mod">
          <ac:chgData name="Jason  Mayberry" userId="cecd4e79-e9a6-45b1-a01a-f51df2288f6a" providerId="ADAL" clId="{87F60116-861F-41B0-94FE-2A4A1EA80725}" dt="2021-01-13T08:31:32.514" v="8243" actId="571"/>
          <ac:spMkLst>
            <pc:docMk/>
            <pc:sldMk cId="2630466771" sldId="359"/>
            <ac:spMk id="39" creationId="{44172A7C-C032-4400-B8D8-F97A5D63C4CE}"/>
          </ac:spMkLst>
        </pc:spChg>
        <pc:spChg chg="mod">
          <ac:chgData name="Jason  Mayberry" userId="cecd4e79-e9a6-45b1-a01a-f51df2288f6a" providerId="ADAL" clId="{87F60116-861F-41B0-94FE-2A4A1EA80725}" dt="2021-01-13T08:31:32.514" v="8243" actId="571"/>
          <ac:spMkLst>
            <pc:docMk/>
            <pc:sldMk cId="2630466771" sldId="359"/>
            <ac:spMk id="40" creationId="{7A82B53C-3FA1-4B58-BDA8-70F7CC842794}"/>
          </ac:spMkLst>
        </pc:spChg>
        <pc:spChg chg="mod">
          <ac:chgData name="Jason  Mayberry" userId="cecd4e79-e9a6-45b1-a01a-f51df2288f6a" providerId="ADAL" clId="{87F60116-861F-41B0-94FE-2A4A1EA80725}" dt="2021-01-13T08:31:32.514" v="8243" actId="571"/>
          <ac:spMkLst>
            <pc:docMk/>
            <pc:sldMk cId="2630466771" sldId="359"/>
            <ac:spMk id="41" creationId="{5AFB64AF-400F-440E-B4AB-8520243D84E2}"/>
          </ac:spMkLst>
        </pc:spChg>
        <pc:spChg chg="mod">
          <ac:chgData name="Jason  Mayberry" userId="cecd4e79-e9a6-45b1-a01a-f51df2288f6a" providerId="ADAL" clId="{87F60116-861F-41B0-94FE-2A4A1EA80725}" dt="2021-01-13T08:31:32.514" v="8243" actId="571"/>
          <ac:spMkLst>
            <pc:docMk/>
            <pc:sldMk cId="2630466771" sldId="359"/>
            <ac:spMk id="42" creationId="{E0DF231A-7C12-417A-94D4-4B6BA3403A9B}"/>
          </ac:spMkLst>
        </pc:spChg>
        <pc:spChg chg="mod">
          <ac:chgData name="Jason  Mayberry" userId="cecd4e79-e9a6-45b1-a01a-f51df2288f6a" providerId="ADAL" clId="{87F60116-861F-41B0-94FE-2A4A1EA80725}" dt="2021-01-13T08:31:32.514" v="8243" actId="571"/>
          <ac:spMkLst>
            <pc:docMk/>
            <pc:sldMk cId="2630466771" sldId="359"/>
            <ac:spMk id="43" creationId="{CC278A1B-90D7-4534-9F60-42EEAFB3682E}"/>
          </ac:spMkLst>
        </pc:spChg>
        <pc:spChg chg="mod">
          <ac:chgData name="Jason  Mayberry" userId="cecd4e79-e9a6-45b1-a01a-f51df2288f6a" providerId="ADAL" clId="{87F60116-861F-41B0-94FE-2A4A1EA80725}" dt="2021-01-13T08:31:32.514" v="8243" actId="571"/>
          <ac:spMkLst>
            <pc:docMk/>
            <pc:sldMk cId="2630466771" sldId="359"/>
            <ac:spMk id="44" creationId="{853A3E8F-5CE1-4863-A480-D89FAAB903C5}"/>
          </ac:spMkLst>
        </pc:spChg>
        <pc:spChg chg="mod">
          <ac:chgData name="Jason  Mayberry" userId="cecd4e79-e9a6-45b1-a01a-f51df2288f6a" providerId="ADAL" clId="{87F60116-861F-41B0-94FE-2A4A1EA80725}" dt="2021-01-13T08:31:32.514" v="8243" actId="571"/>
          <ac:spMkLst>
            <pc:docMk/>
            <pc:sldMk cId="2630466771" sldId="359"/>
            <ac:spMk id="45" creationId="{8C1FB1F7-3BDA-4019-997C-D105E2D9C8A5}"/>
          </ac:spMkLst>
        </pc:spChg>
        <pc:spChg chg="mod">
          <ac:chgData name="Jason  Mayberry" userId="cecd4e79-e9a6-45b1-a01a-f51df2288f6a" providerId="ADAL" clId="{87F60116-861F-41B0-94FE-2A4A1EA80725}" dt="2021-01-13T08:31:32.514" v="8243" actId="571"/>
          <ac:spMkLst>
            <pc:docMk/>
            <pc:sldMk cId="2630466771" sldId="359"/>
            <ac:spMk id="46" creationId="{B6B9F12E-E7B6-4210-B0C1-DC5224BAF37C}"/>
          </ac:spMkLst>
        </pc:spChg>
        <pc:spChg chg="mod">
          <ac:chgData name="Jason  Mayberry" userId="cecd4e79-e9a6-45b1-a01a-f51df2288f6a" providerId="ADAL" clId="{87F60116-861F-41B0-94FE-2A4A1EA80725}" dt="2021-01-13T08:31:32.514" v="8243" actId="571"/>
          <ac:spMkLst>
            <pc:docMk/>
            <pc:sldMk cId="2630466771" sldId="359"/>
            <ac:spMk id="47" creationId="{FC5FD17C-9D1B-4E65-96F5-E9BBAE4A0658}"/>
          </ac:spMkLst>
        </pc:spChg>
        <pc:spChg chg="mod">
          <ac:chgData name="Jason  Mayberry" userId="cecd4e79-e9a6-45b1-a01a-f51df2288f6a" providerId="ADAL" clId="{87F60116-861F-41B0-94FE-2A4A1EA80725}" dt="2021-01-13T08:31:32.514" v="8243" actId="571"/>
          <ac:spMkLst>
            <pc:docMk/>
            <pc:sldMk cId="2630466771" sldId="359"/>
            <ac:spMk id="48" creationId="{A14CECA2-C0D9-4026-A0F2-90733E60A3D0}"/>
          </ac:spMkLst>
        </pc:spChg>
        <pc:spChg chg="mod">
          <ac:chgData name="Jason  Mayberry" userId="cecd4e79-e9a6-45b1-a01a-f51df2288f6a" providerId="ADAL" clId="{87F60116-861F-41B0-94FE-2A4A1EA80725}" dt="2021-01-13T08:31:32.514" v="8243" actId="571"/>
          <ac:spMkLst>
            <pc:docMk/>
            <pc:sldMk cId="2630466771" sldId="359"/>
            <ac:spMk id="49" creationId="{7C962792-F6A4-406A-AB82-BF23E3EDFD2F}"/>
          </ac:spMkLst>
        </pc:spChg>
        <pc:spChg chg="add mod">
          <ac:chgData name="Jason  Mayberry" userId="cecd4e79-e9a6-45b1-a01a-f51df2288f6a" providerId="ADAL" clId="{87F60116-861F-41B0-94FE-2A4A1EA80725}" dt="2021-01-13T08:32:59.508" v="8270" actId="12789"/>
          <ac:spMkLst>
            <pc:docMk/>
            <pc:sldMk cId="2630466771" sldId="359"/>
            <ac:spMk id="50" creationId="{6658D6F8-933B-480B-BC5F-FC9623C910C3}"/>
          </ac:spMkLst>
        </pc:spChg>
        <pc:spChg chg="add mod">
          <ac:chgData name="Jason  Mayberry" userId="cecd4e79-e9a6-45b1-a01a-f51df2288f6a" providerId="ADAL" clId="{87F60116-861F-41B0-94FE-2A4A1EA80725}" dt="2021-01-13T08:32:59.508" v="8270" actId="12789"/>
          <ac:spMkLst>
            <pc:docMk/>
            <pc:sldMk cId="2630466771" sldId="359"/>
            <ac:spMk id="51" creationId="{3B8A374B-5172-4ED3-A00C-B0F1BD78B409}"/>
          </ac:spMkLst>
        </pc:spChg>
        <pc:spChg chg="add mod">
          <ac:chgData name="Jason  Mayberry" userId="cecd4e79-e9a6-45b1-a01a-f51df2288f6a" providerId="ADAL" clId="{87F60116-861F-41B0-94FE-2A4A1EA80725}" dt="2021-01-13T08:32:59.508" v="8270" actId="12789"/>
          <ac:spMkLst>
            <pc:docMk/>
            <pc:sldMk cId="2630466771" sldId="359"/>
            <ac:spMk id="52" creationId="{ACEF091E-8185-4C9A-A9F0-7C5FB977341E}"/>
          </ac:spMkLst>
        </pc:spChg>
        <pc:spChg chg="add mod">
          <ac:chgData name="Jason  Mayberry" userId="cecd4e79-e9a6-45b1-a01a-f51df2288f6a" providerId="ADAL" clId="{87F60116-861F-41B0-94FE-2A4A1EA80725}" dt="2021-01-13T08:32:59.508" v="8270" actId="12789"/>
          <ac:spMkLst>
            <pc:docMk/>
            <pc:sldMk cId="2630466771" sldId="359"/>
            <ac:spMk id="53" creationId="{99457250-BEE0-47F3-BBE7-25133FDB519B}"/>
          </ac:spMkLst>
        </pc:spChg>
        <pc:spChg chg="add mod">
          <ac:chgData name="Jason  Mayberry" userId="cecd4e79-e9a6-45b1-a01a-f51df2288f6a" providerId="ADAL" clId="{87F60116-861F-41B0-94FE-2A4A1EA80725}" dt="2021-01-13T08:32:18.809" v="8258" actId="571"/>
          <ac:spMkLst>
            <pc:docMk/>
            <pc:sldMk cId="2630466771" sldId="359"/>
            <ac:spMk id="54" creationId="{7718E6EA-FA53-4E23-92A4-C7277341C71F}"/>
          </ac:spMkLst>
        </pc:spChg>
        <pc:spChg chg="add mod">
          <ac:chgData name="Jason  Mayberry" userId="cecd4e79-e9a6-45b1-a01a-f51df2288f6a" providerId="ADAL" clId="{87F60116-861F-41B0-94FE-2A4A1EA80725}" dt="2021-01-13T08:32:18.390" v="8257" actId="571"/>
          <ac:spMkLst>
            <pc:docMk/>
            <pc:sldMk cId="2630466771" sldId="359"/>
            <ac:spMk id="55" creationId="{18D32BD5-3002-4C94-8E03-F03643D562AF}"/>
          </ac:spMkLst>
        </pc:spChg>
        <pc:spChg chg="add del mod">
          <ac:chgData name="Jason  Mayberry" userId="cecd4e79-e9a6-45b1-a01a-f51df2288f6a" providerId="ADAL" clId="{87F60116-861F-41B0-94FE-2A4A1EA80725}" dt="2021-01-13T08:32:29.712" v="8260" actId="21"/>
          <ac:spMkLst>
            <pc:docMk/>
            <pc:sldMk cId="2630466771" sldId="359"/>
            <ac:spMk id="56" creationId="{5B6F73F9-5AAC-4FAB-890D-525CAF3E3435}"/>
          </ac:spMkLst>
        </pc:spChg>
        <pc:spChg chg="add del mod">
          <ac:chgData name="Jason  Mayberry" userId="cecd4e79-e9a6-45b1-a01a-f51df2288f6a" providerId="ADAL" clId="{87F60116-861F-41B0-94FE-2A4A1EA80725}" dt="2021-01-13T08:32:29.712" v="8260" actId="21"/>
          <ac:spMkLst>
            <pc:docMk/>
            <pc:sldMk cId="2630466771" sldId="359"/>
            <ac:spMk id="57" creationId="{9D5D0408-CF65-438C-ADAC-667BCC8067D1}"/>
          </ac:spMkLst>
        </pc:spChg>
        <pc:spChg chg="add mod">
          <ac:chgData name="Jason  Mayberry" userId="cecd4e79-e9a6-45b1-a01a-f51df2288f6a" providerId="ADAL" clId="{87F60116-861F-41B0-94FE-2A4A1EA80725}" dt="2021-01-13T08:32:41.109" v="8266" actId="1076"/>
          <ac:spMkLst>
            <pc:docMk/>
            <pc:sldMk cId="2630466771" sldId="359"/>
            <ac:spMk id="58" creationId="{53379485-F8B6-4164-95D0-5D3C9E7C3759}"/>
          </ac:spMkLst>
        </pc:spChg>
        <pc:spChg chg="add mod">
          <ac:chgData name="Jason  Mayberry" userId="cecd4e79-e9a6-45b1-a01a-f51df2288f6a" providerId="ADAL" clId="{87F60116-861F-41B0-94FE-2A4A1EA80725}" dt="2021-01-13T08:32:41.109" v="8266" actId="1076"/>
          <ac:spMkLst>
            <pc:docMk/>
            <pc:sldMk cId="2630466771" sldId="359"/>
            <ac:spMk id="59" creationId="{AB17EE4C-AA6D-491D-BF03-08060B9F6504}"/>
          </ac:spMkLst>
        </pc:spChg>
        <pc:spChg chg="mod">
          <ac:chgData name="Jason  Mayberry" userId="cecd4e79-e9a6-45b1-a01a-f51df2288f6a" providerId="ADAL" clId="{87F60116-861F-41B0-94FE-2A4A1EA80725}" dt="2021-01-13T08:32:44.085" v="8267" actId="571"/>
          <ac:spMkLst>
            <pc:docMk/>
            <pc:sldMk cId="2630466771" sldId="359"/>
            <ac:spMk id="62" creationId="{922E44AB-10C1-4CBF-BFBB-B8C44CA44B8A}"/>
          </ac:spMkLst>
        </pc:spChg>
        <pc:spChg chg="mod">
          <ac:chgData name="Jason  Mayberry" userId="cecd4e79-e9a6-45b1-a01a-f51df2288f6a" providerId="ADAL" clId="{87F60116-861F-41B0-94FE-2A4A1EA80725}" dt="2021-01-13T08:32:44.085" v="8267" actId="571"/>
          <ac:spMkLst>
            <pc:docMk/>
            <pc:sldMk cId="2630466771" sldId="359"/>
            <ac:spMk id="63" creationId="{8C656EB8-F9BD-47E1-9E23-4AC8C7CE3003}"/>
          </ac:spMkLst>
        </pc:spChg>
        <pc:spChg chg="add mod">
          <ac:chgData name="Jason  Mayberry" userId="cecd4e79-e9a6-45b1-a01a-f51df2288f6a" providerId="ADAL" clId="{87F60116-861F-41B0-94FE-2A4A1EA80725}" dt="2021-01-13T08:32:59.508" v="8270" actId="12789"/>
          <ac:spMkLst>
            <pc:docMk/>
            <pc:sldMk cId="2630466771" sldId="359"/>
            <ac:spMk id="64" creationId="{D4D1E767-02AA-4BCF-B23E-0BEDE3710472}"/>
          </ac:spMkLst>
        </pc:spChg>
        <pc:spChg chg="add mod">
          <ac:chgData name="Jason  Mayberry" userId="cecd4e79-e9a6-45b1-a01a-f51df2288f6a" providerId="ADAL" clId="{87F60116-861F-41B0-94FE-2A4A1EA80725}" dt="2021-01-13T08:32:59.508" v="8270" actId="12789"/>
          <ac:spMkLst>
            <pc:docMk/>
            <pc:sldMk cId="2630466771" sldId="359"/>
            <ac:spMk id="65" creationId="{6EB16F53-BCB1-42CA-8411-B12DA8EB6E35}"/>
          </ac:spMkLst>
        </pc:spChg>
        <pc:spChg chg="add mod">
          <ac:chgData name="Jason  Mayberry" userId="cecd4e79-e9a6-45b1-a01a-f51df2288f6a" providerId="ADAL" clId="{87F60116-861F-41B0-94FE-2A4A1EA80725}" dt="2021-01-13T08:45:21.435" v="9250" actId="1076"/>
          <ac:spMkLst>
            <pc:docMk/>
            <pc:sldMk cId="2630466771" sldId="359"/>
            <ac:spMk id="67" creationId="{4AE51699-AC5C-445B-8C40-5C2C81AA1375}"/>
          </ac:spMkLst>
        </pc:spChg>
        <pc:spChg chg="add mod">
          <ac:chgData name="Jason  Mayberry" userId="cecd4e79-e9a6-45b1-a01a-f51df2288f6a" providerId="ADAL" clId="{87F60116-861F-41B0-94FE-2A4A1EA80725}" dt="2021-01-13T08:45:21.435" v="9250" actId="1076"/>
          <ac:spMkLst>
            <pc:docMk/>
            <pc:sldMk cId="2630466771" sldId="359"/>
            <ac:spMk id="68" creationId="{C63C0B02-334B-4601-894A-C4B71BAADA14}"/>
          </ac:spMkLst>
        </pc:spChg>
        <pc:spChg chg="add mod">
          <ac:chgData name="Jason  Mayberry" userId="cecd4e79-e9a6-45b1-a01a-f51df2288f6a" providerId="ADAL" clId="{87F60116-861F-41B0-94FE-2A4A1EA80725}" dt="2021-01-13T08:45:21.435" v="9250" actId="1076"/>
          <ac:spMkLst>
            <pc:docMk/>
            <pc:sldMk cId="2630466771" sldId="359"/>
            <ac:spMk id="69" creationId="{8CF7476C-A1A1-4BD9-A609-29B2EFDD0106}"/>
          </ac:spMkLst>
        </pc:spChg>
        <pc:spChg chg="add mod">
          <ac:chgData name="Jason  Mayberry" userId="cecd4e79-e9a6-45b1-a01a-f51df2288f6a" providerId="ADAL" clId="{87F60116-861F-41B0-94FE-2A4A1EA80725}" dt="2021-01-13T08:45:21.435" v="9250" actId="1076"/>
          <ac:spMkLst>
            <pc:docMk/>
            <pc:sldMk cId="2630466771" sldId="359"/>
            <ac:spMk id="70" creationId="{1C213F71-E01F-40E2-96B2-0C17C23866DF}"/>
          </ac:spMkLst>
        </pc:spChg>
        <pc:spChg chg="add mod">
          <ac:chgData name="Jason  Mayberry" userId="cecd4e79-e9a6-45b1-a01a-f51df2288f6a" providerId="ADAL" clId="{87F60116-861F-41B0-94FE-2A4A1EA80725}" dt="2021-01-13T08:45:21.435" v="9250" actId="1076"/>
          <ac:spMkLst>
            <pc:docMk/>
            <pc:sldMk cId="2630466771" sldId="359"/>
            <ac:spMk id="71" creationId="{293E6C39-64AE-4A12-9C76-41459B55C6BE}"/>
          </ac:spMkLst>
        </pc:spChg>
        <pc:grpChg chg="add mod">
          <ac:chgData name="Jason  Mayberry" userId="cecd4e79-e9a6-45b1-a01a-f51df2288f6a" providerId="ADAL" clId="{87F60116-861F-41B0-94FE-2A4A1EA80725}" dt="2021-01-13T08:33:25.557" v="8271" actId="164"/>
          <ac:grpSpMkLst>
            <pc:docMk/>
            <pc:sldMk cId="2630466771" sldId="359"/>
            <ac:grpSpMk id="4" creationId="{6A2FDCE5-D353-49BE-89C9-8B8E1D99403C}"/>
          </ac:grpSpMkLst>
        </pc:grpChg>
        <pc:grpChg chg="add mod">
          <ac:chgData name="Jason  Mayberry" userId="cecd4e79-e9a6-45b1-a01a-f51df2288f6a" providerId="ADAL" clId="{87F60116-861F-41B0-94FE-2A4A1EA80725}" dt="2021-01-13T08:31:32.514" v="8243" actId="571"/>
          <ac:grpSpMkLst>
            <pc:docMk/>
            <pc:sldMk cId="2630466771" sldId="359"/>
            <ac:grpSpMk id="31" creationId="{8A2C37F2-C5D0-4A0A-875C-F42DB27B22D2}"/>
          </ac:grpSpMkLst>
        </pc:grpChg>
        <pc:grpChg chg="add mod">
          <ac:chgData name="Jason  Mayberry" userId="cecd4e79-e9a6-45b1-a01a-f51df2288f6a" providerId="ADAL" clId="{87F60116-861F-41B0-94FE-2A4A1EA80725}" dt="2021-01-13T08:33:25.557" v="8271" actId="164"/>
          <ac:grpSpMkLst>
            <pc:docMk/>
            <pc:sldMk cId="2630466771" sldId="359"/>
            <ac:grpSpMk id="60" creationId="{3202D23B-D45B-4B59-AB2B-4D2BA9E7C11E}"/>
          </ac:grpSpMkLst>
        </pc:grpChg>
        <pc:grpChg chg="add mod">
          <ac:chgData name="Jason  Mayberry" userId="cecd4e79-e9a6-45b1-a01a-f51df2288f6a" providerId="ADAL" clId="{87F60116-861F-41B0-94FE-2A4A1EA80725}" dt="2021-01-13T08:33:25.557" v="8271" actId="164"/>
          <ac:grpSpMkLst>
            <pc:docMk/>
            <pc:sldMk cId="2630466771" sldId="359"/>
            <ac:grpSpMk id="61" creationId="{6145DF9E-2E20-4D07-BEF0-82E03D57C5CD}"/>
          </ac:grpSpMkLst>
        </pc:grpChg>
        <pc:grpChg chg="add del mod">
          <ac:chgData name="Jason  Mayberry" userId="cecd4e79-e9a6-45b1-a01a-f51df2288f6a" providerId="ADAL" clId="{87F60116-861F-41B0-94FE-2A4A1EA80725}" dt="2021-01-13T08:33:26.758" v="8272" actId="21"/>
          <ac:grpSpMkLst>
            <pc:docMk/>
            <pc:sldMk cId="2630466771" sldId="359"/>
            <ac:grpSpMk id="66" creationId="{800A6C72-4FE2-419F-B78C-40E53D463D3C}"/>
          </ac:grpSpMkLst>
        </pc:grpChg>
      </pc:sldChg>
      <pc:sldChg chg="addSp delSp modSp add del mod modAnim">
        <pc:chgData name="Jason  Mayberry" userId="cecd4e79-e9a6-45b1-a01a-f51df2288f6a" providerId="ADAL" clId="{87F60116-861F-41B0-94FE-2A4A1EA80725}" dt="2021-01-13T09:08:45.359" v="9344" actId="47"/>
        <pc:sldMkLst>
          <pc:docMk/>
          <pc:sldMk cId="712935168" sldId="360"/>
        </pc:sldMkLst>
        <pc:spChg chg="add mod">
          <ac:chgData name="Jason  Mayberry" userId="cecd4e79-e9a6-45b1-a01a-f51df2288f6a" providerId="ADAL" clId="{87F60116-861F-41B0-94FE-2A4A1EA80725}" dt="2021-01-13T09:04:07.059" v="9343" actId="2085"/>
          <ac:spMkLst>
            <pc:docMk/>
            <pc:sldMk cId="712935168" sldId="360"/>
            <ac:spMk id="3" creationId="{95FBC982-A0EE-4E7B-80FC-86A688DC3722}"/>
          </ac:spMkLst>
        </pc:spChg>
        <pc:spChg chg="add mod">
          <ac:chgData name="Jason  Mayberry" userId="cecd4e79-e9a6-45b1-a01a-f51df2288f6a" providerId="ADAL" clId="{87F60116-861F-41B0-94FE-2A4A1EA80725}" dt="2021-01-13T09:04:07.059" v="9343" actId="2085"/>
          <ac:spMkLst>
            <pc:docMk/>
            <pc:sldMk cId="712935168" sldId="360"/>
            <ac:spMk id="181" creationId="{AEB66AC4-DDF0-4133-A188-6DE4733B8C24}"/>
          </ac:spMkLst>
        </pc:spChg>
        <pc:spChg chg="mod">
          <ac:chgData name="Jason  Mayberry" userId="cecd4e79-e9a6-45b1-a01a-f51df2288f6a" providerId="ADAL" clId="{87F60116-861F-41B0-94FE-2A4A1EA80725}" dt="2021-01-13T09:03:45.208" v="9336" actId="1076"/>
          <ac:spMkLst>
            <pc:docMk/>
            <pc:sldMk cId="712935168" sldId="360"/>
            <ac:spMk id="1537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74" creationId="{00000000-0000-0000-0000-000000000000}"/>
          </ac:spMkLst>
        </pc:spChg>
        <pc:spChg chg="del">
          <ac:chgData name="Jason  Mayberry" userId="cecd4e79-e9a6-45b1-a01a-f51df2288f6a" providerId="ADAL" clId="{87F60116-861F-41B0-94FE-2A4A1EA80725}" dt="2021-01-13T09:03:28.692" v="9331" actId="478"/>
          <ac:spMkLst>
            <pc:docMk/>
            <pc:sldMk cId="712935168" sldId="360"/>
            <ac:spMk id="1537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79"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0"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1"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2"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4"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5"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7"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8"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89"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0"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1"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2"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4"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5"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7"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8"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399"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0"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1"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2"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4"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5"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7"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8"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09"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0"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1"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2"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4"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5"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7"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8"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19"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0"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1"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2"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3"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4"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5"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6" creationId="{00000000-0000-0000-0000-000000000000}"/>
          </ac:spMkLst>
        </pc:spChg>
        <pc:spChg chg="mod">
          <ac:chgData name="Jason  Mayberry" userId="cecd4e79-e9a6-45b1-a01a-f51df2288f6a" providerId="ADAL" clId="{87F60116-861F-41B0-94FE-2A4A1EA80725}" dt="2021-01-13T09:03:45.208" v="9336" actId="1076"/>
          <ac:spMkLst>
            <pc:docMk/>
            <pc:sldMk cId="712935168" sldId="360"/>
            <ac:spMk id="15427" creationId="{00000000-0000-0000-0000-000000000000}"/>
          </ac:spMkLst>
        </pc:spChg>
        <pc:spChg chg="del">
          <ac:chgData name="Jason  Mayberry" userId="cecd4e79-e9a6-45b1-a01a-f51df2288f6a" providerId="ADAL" clId="{87F60116-861F-41B0-94FE-2A4A1EA80725}" dt="2021-01-13T09:03:25.906" v="9330" actId="478"/>
          <ac:spMkLst>
            <pc:docMk/>
            <pc:sldMk cId="712935168" sldId="360"/>
            <ac:spMk id="15428"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1"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2"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3"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4"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5"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6"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7"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8"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39"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0"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1"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2"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3"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4"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5"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6"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7"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8"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49"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0"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1"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2"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3"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4"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5"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6"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7"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8"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59" creationId="{00000000-0000-0000-0000-000000000000}"/>
          </ac:spMkLst>
        </pc:spChg>
        <pc:spChg chg="mod">
          <ac:chgData name="Jason  Mayberry" userId="cecd4e79-e9a6-45b1-a01a-f51df2288f6a" providerId="ADAL" clId="{87F60116-861F-41B0-94FE-2A4A1EA80725}" dt="2021-01-13T09:03:53.991" v="9340" actId="1076"/>
          <ac:spMkLst>
            <pc:docMk/>
            <pc:sldMk cId="712935168" sldId="360"/>
            <ac:spMk id="15460" creationId="{00000000-0000-0000-0000-000000000000}"/>
          </ac:spMkLst>
        </pc:spChg>
        <pc:spChg chg="del">
          <ac:chgData name="Jason  Mayberry" userId="cecd4e79-e9a6-45b1-a01a-f51df2288f6a" providerId="ADAL" clId="{87F60116-861F-41B0-94FE-2A4A1EA80725}" dt="2021-01-13T09:03:24.114" v="9329" actId="478"/>
          <ac:spMkLst>
            <pc:docMk/>
            <pc:sldMk cId="712935168" sldId="360"/>
            <ac:spMk id="15491"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4"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5"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6"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7"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8"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499"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0"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1"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2"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3"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4"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5"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6"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7"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8"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09"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10"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11"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12"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13" creationId="{00000000-0000-0000-0000-000000000000}"/>
          </ac:spMkLst>
        </pc:spChg>
        <pc:spChg chg="mod">
          <ac:chgData name="Jason  Mayberry" userId="cecd4e79-e9a6-45b1-a01a-f51df2288f6a" providerId="ADAL" clId="{87F60116-861F-41B0-94FE-2A4A1EA80725}" dt="2021-01-13T09:03:54.666" v="9341" actId="1076"/>
          <ac:spMkLst>
            <pc:docMk/>
            <pc:sldMk cId="712935168" sldId="360"/>
            <ac:spMk id="15514" creationId="{00000000-0000-0000-0000-000000000000}"/>
          </ac:spMkLst>
        </pc:spChg>
        <pc:spChg chg="del">
          <ac:chgData name="Jason  Mayberry" userId="cecd4e79-e9a6-45b1-a01a-f51df2288f6a" providerId="ADAL" clId="{87F60116-861F-41B0-94FE-2A4A1EA80725}" dt="2021-01-13T09:03:31.478" v="9332" actId="478"/>
          <ac:spMkLst>
            <pc:docMk/>
            <pc:sldMk cId="712935168" sldId="360"/>
            <ac:spMk id="111619" creationId="{00000000-0000-0000-0000-000000000000}"/>
          </ac:spMkLst>
        </pc:spChg>
        <pc:spChg chg="del">
          <ac:chgData name="Jason  Mayberry" userId="cecd4e79-e9a6-45b1-a01a-f51df2288f6a" providerId="ADAL" clId="{87F60116-861F-41B0-94FE-2A4A1EA80725}" dt="2021-01-13T09:03:31.478" v="9332" actId="478"/>
          <ac:spMkLst>
            <pc:docMk/>
            <pc:sldMk cId="712935168" sldId="360"/>
            <ac:spMk id="111620" creationId="{00000000-0000-0000-0000-000000000000}"/>
          </ac:spMkLst>
        </pc:spChg>
        <pc:spChg chg="mod">
          <ac:chgData name="Jason  Mayberry" userId="cecd4e79-e9a6-45b1-a01a-f51df2288f6a" providerId="ADAL" clId="{87F60116-861F-41B0-94FE-2A4A1EA80725}" dt="2021-01-13T09:03:35.196" v="9333" actId="164"/>
          <ac:spMkLst>
            <pc:docMk/>
            <pc:sldMk cId="712935168" sldId="360"/>
            <ac:spMk id="111794" creationId="{00000000-0000-0000-0000-000000000000}"/>
          </ac:spMkLst>
        </pc:spChg>
        <pc:grpChg chg="add mod">
          <ac:chgData name="Jason  Mayberry" userId="cecd4e79-e9a6-45b1-a01a-f51df2288f6a" providerId="ADAL" clId="{87F60116-861F-41B0-94FE-2A4A1EA80725}" dt="2021-01-13T09:03:35.196" v="9333" actId="164"/>
          <ac:grpSpMkLst>
            <pc:docMk/>
            <pc:sldMk cId="712935168" sldId="360"/>
            <ac:grpSpMk id="2" creationId="{D9F0BFB4-B987-4FB7-94AE-F005DA37BE3B}"/>
          </ac:grpSpMkLst>
        </pc:grpChg>
        <pc:grpChg chg="del mod">
          <ac:chgData name="Jason  Mayberry" userId="cecd4e79-e9a6-45b1-a01a-f51df2288f6a" providerId="ADAL" clId="{87F60116-861F-41B0-94FE-2A4A1EA80725}" dt="2021-01-13T09:03:28.692" v="9331" actId="478"/>
          <ac:grpSpMkLst>
            <pc:docMk/>
            <pc:sldMk cId="712935168" sldId="360"/>
            <ac:grpSpMk id="15372" creationId="{00000000-0000-0000-0000-000000000000}"/>
          </ac:grpSpMkLst>
        </pc:grpChg>
        <pc:grpChg chg="mod">
          <ac:chgData name="Jason  Mayberry" userId="cecd4e79-e9a6-45b1-a01a-f51df2288f6a" providerId="ADAL" clId="{87F60116-861F-41B0-94FE-2A4A1EA80725}" dt="2021-01-13T09:03:45.208" v="9336" actId="1076"/>
          <ac:grpSpMkLst>
            <pc:docMk/>
            <pc:sldMk cId="712935168" sldId="360"/>
            <ac:grpSpMk id="15375" creationId="{00000000-0000-0000-0000-000000000000}"/>
          </ac:grpSpMkLst>
        </pc:grpChg>
        <pc:grpChg chg="mod">
          <ac:chgData name="Jason  Mayberry" userId="cecd4e79-e9a6-45b1-a01a-f51df2288f6a" providerId="ADAL" clId="{87F60116-861F-41B0-94FE-2A4A1EA80725}" dt="2021-01-13T09:03:45.208" v="9336" actId="1076"/>
          <ac:grpSpMkLst>
            <pc:docMk/>
            <pc:sldMk cId="712935168" sldId="360"/>
            <ac:grpSpMk id="15377" creationId="{00000000-0000-0000-0000-000000000000}"/>
          </ac:grpSpMkLst>
        </pc:grpChg>
        <pc:grpChg chg="mod">
          <ac:chgData name="Jason  Mayberry" userId="cecd4e79-e9a6-45b1-a01a-f51df2288f6a" providerId="ADAL" clId="{87F60116-861F-41B0-94FE-2A4A1EA80725}" dt="2021-01-13T09:03:45.208" v="9336" actId="1076"/>
          <ac:grpSpMkLst>
            <pc:docMk/>
            <pc:sldMk cId="712935168" sldId="360"/>
            <ac:grpSpMk id="15378" creationId="{00000000-0000-0000-0000-000000000000}"/>
          </ac:grpSpMkLst>
        </pc:grpChg>
        <pc:grpChg chg="mod">
          <ac:chgData name="Jason  Mayberry" userId="cecd4e79-e9a6-45b1-a01a-f51df2288f6a" providerId="ADAL" clId="{87F60116-861F-41B0-94FE-2A4A1EA80725}" dt="2021-01-13T09:03:53.991" v="9340" actId="1076"/>
          <ac:grpSpMkLst>
            <pc:docMk/>
            <pc:sldMk cId="712935168" sldId="360"/>
            <ac:grpSpMk id="15429" creationId="{00000000-0000-0000-0000-000000000000}"/>
          </ac:grpSpMkLst>
        </pc:grpChg>
        <pc:grpChg chg="mod">
          <ac:chgData name="Jason  Mayberry" userId="cecd4e79-e9a6-45b1-a01a-f51df2288f6a" providerId="ADAL" clId="{87F60116-861F-41B0-94FE-2A4A1EA80725}" dt="2021-01-13T09:03:53.991" v="9340" actId="1076"/>
          <ac:grpSpMkLst>
            <pc:docMk/>
            <pc:sldMk cId="712935168" sldId="360"/>
            <ac:grpSpMk id="15430" creationId="{00000000-0000-0000-0000-000000000000}"/>
          </ac:grpSpMkLst>
        </pc:grpChg>
        <pc:grpChg chg="mod">
          <ac:chgData name="Jason  Mayberry" userId="cecd4e79-e9a6-45b1-a01a-f51df2288f6a" providerId="ADAL" clId="{87F60116-861F-41B0-94FE-2A4A1EA80725}" dt="2021-01-13T09:03:54.666" v="9341" actId="1076"/>
          <ac:grpSpMkLst>
            <pc:docMk/>
            <pc:sldMk cId="712935168" sldId="360"/>
            <ac:grpSpMk id="15492" creationId="{00000000-0000-0000-0000-000000000000}"/>
          </ac:grpSpMkLst>
        </pc:grpChg>
        <pc:grpChg chg="mod">
          <ac:chgData name="Jason  Mayberry" userId="cecd4e79-e9a6-45b1-a01a-f51df2288f6a" providerId="ADAL" clId="{87F60116-861F-41B0-94FE-2A4A1EA80725}" dt="2021-01-13T09:03:54.666" v="9341" actId="1076"/>
          <ac:grpSpMkLst>
            <pc:docMk/>
            <pc:sldMk cId="712935168" sldId="360"/>
            <ac:grpSpMk id="15493" creationId="{00000000-0000-0000-0000-000000000000}"/>
          </ac:grpSpMkLst>
        </pc:grpChg>
        <pc:grpChg chg="mod">
          <ac:chgData name="Jason  Mayberry" userId="cecd4e79-e9a6-45b1-a01a-f51df2288f6a" providerId="ADAL" clId="{87F60116-861F-41B0-94FE-2A4A1EA80725}" dt="2021-01-13T09:03:35.196" v="9333" actId="164"/>
          <ac:grpSpMkLst>
            <pc:docMk/>
            <pc:sldMk cId="712935168" sldId="360"/>
            <ac:grpSpMk id="111622" creationId="{00000000-0000-0000-0000-000000000000}"/>
          </ac:grpSpMkLst>
        </pc:grpChg>
        <pc:grpChg chg="del mod">
          <ac:chgData name="Jason  Mayberry" userId="cecd4e79-e9a6-45b1-a01a-f51df2288f6a" providerId="ADAL" clId="{87F60116-861F-41B0-94FE-2A4A1EA80725}" dt="2021-01-13T09:03:24.114" v="9329" actId="478"/>
          <ac:grpSpMkLst>
            <pc:docMk/>
            <pc:sldMk cId="712935168" sldId="360"/>
            <ac:grpSpMk id="111647" creationId="{00000000-0000-0000-0000-000000000000}"/>
          </ac:grpSpMkLst>
        </pc:grpChg>
        <pc:grpChg chg="del mod">
          <ac:chgData name="Jason  Mayberry" userId="cecd4e79-e9a6-45b1-a01a-f51df2288f6a" providerId="ADAL" clId="{87F60116-861F-41B0-94FE-2A4A1EA80725}" dt="2021-01-13T09:03:25.906" v="9330" actId="478"/>
          <ac:grpSpMkLst>
            <pc:docMk/>
            <pc:sldMk cId="712935168" sldId="360"/>
            <ac:grpSpMk id="111703" creationId="{00000000-0000-0000-0000-000000000000}"/>
          </ac:grpSpMkLst>
        </pc:grpChg>
        <pc:grpChg chg="mod">
          <ac:chgData name="Jason  Mayberry" userId="cecd4e79-e9a6-45b1-a01a-f51df2288f6a" providerId="ADAL" clId="{87F60116-861F-41B0-94FE-2A4A1EA80725}" dt="2021-01-13T09:03:45.208" v="9336" actId="1076"/>
          <ac:grpSpMkLst>
            <pc:docMk/>
            <pc:sldMk cId="712935168" sldId="360"/>
            <ac:grpSpMk id="111737" creationId="{00000000-0000-0000-0000-000000000000}"/>
          </ac:grpSpMkLst>
        </pc:grpChg>
      </pc:sldChg>
    </pc:docChg>
  </pc:docChgLst>
  <pc:docChgLst>
    <pc:chgData name="Jason  Mayberry" userId="cecd4e79-e9a6-45b1-a01a-f51df2288f6a" providerId="ADAL" clId="{26231059-CF09-4530-9756-93F6B3FA7CC2}"/>
    <pc:docChg chg="undo custSel addSld delSld modSld sldOrd modSection">
      <pc:chgData name="Jason  Mayberry" userId="cecd4e79-e9a6-45b1-a01a-f51df2288f6a" providerId="ADAL" clId="{26231059-CF09-4530-9756-93F6B3FA7CC2}" dt="2022-01-13T18:13:00.178" v="1590"/>
      <pc:docMkLst>
        <pc:docMk/>
      </pc:docMkLst>
      <pc:sldChg chg="modSp mod ord modAnim">
        <pc:chgData name="Jason  Mayberry" userId="cecd4e79-e9a6-45b1-a01a-f51df2288f6a" providerId="ADAL" clId="{26231059-CF09-4530-9756-93F6B3FA7CC2}" dt="2022-01-12T13:50:43.885" v="977"/>
        <pc:sldMkLst>
          <pc:docMk/>
          <pc:sldMk cId="2794397335" sldId="311"/>
        </pc:sldMkLst>
        <pc:spChg chg="mod">
          <ac:chgData name="Jason  Mayberry" userId="cecd4e79-e9a6-45b1-a01a-f51df2288f6a" providerId="ADAL" clId="{26231059-CF09-4530-9756-93F6B3FA7CC2}" dt="2022-01-12T13:50:14.295" v="975" actId="20577"/>
          <ac:spMkLst>
            <pc:docMk/>
            <pc:sldMk cId="2794397335" sldId="311"/>
            <ac:spMk id="4" creationId="{7CDAD120-39F3-46F6-9A12-3E2A0948829F}"/>
          </ac:spMkLst>
        </pc:spChg>
        <pc:spChg chg="mod">
          <ac:chgData name="Jason  Mayberry" userId="cecd4e79-e9a6-45b1-a01a-f51df2288f6a" providerId="ADAL" clId="{26231059-CF09-4530-9756-93F6B3FA7CC2}" dt="2022-01-12T04:07:06.509" v="521" actId="207"/>
          <ac:spMkLst>
            <pc:docMk/>
            <pc:sldMk cId="2794397335" sldId="311"/>
            <ac:spMk id="17" creationId="{00000000-0000-0000-0000-000000000000}"/>
          </ac:spMkLst>
        </pc:spChg>
      </pc:sldChg>
      <pc:sldChg chg="addSp delSp modSp mod modAnim">
        <pc:chgData name="Jason  Mayberry" userId="cecd4e79-e9a6-45b1-a01a-f51df2288f6a" providerId="ADAL" clId="{26231059-CF09-4530-9756-93F6B3FA7CC2}" dt="2022-01-12T14:09:11.338" v="1588"/>
        <pc:sldMkLst>
          <pc:docMk/>
          <pc:sldMk cId="1699197074" sldId="318"/>
        </pc:sldMkLst>
        <pc:spChg chg="mod">
          <ac:chgData name="Jason  Mayberry" userId="cecd4e79-e9a6-45b1-a01a-f51df2288f6a" providerId="ADAL" clId="{26231059-CF09-4530-9756-93F6B3FA7CC2}" dt="2022-01-12T14:01:52.722" v="1527" actId="113"/>
          <ac:spMkLst>
            <pc:docMk/>
            <pc:sldMk cId="1699197074" sldId="318"/>
            <ac:spMk id="3"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5"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6"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7"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8"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9"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10"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11"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12" creationId="{00000000-0000-0000-0000-000000000000}"/>
          </ac:spMkLst>
        </pc:spChg>
        <pc:spChg chg="mod topLvl">
          <ac:chgData name="Jason  Mayberry" userId="cecd4e79-e9a6-45b1-a01a-f51df2288f6a" providerId="ADAL" clId="{26231059-CF09-4530-9756-93F6B3FA7CC2}" dt="2022-01-12T14:03:40.464" v="1558" actId="165"/>
          <ac:spMkLst>
            <pc:docMk/>
            <pc:sldMk cId="1699197074" sldId="318"/>
            <ac:spMk id="13" creationId="{00000000-0000-0000-0000-000000000000}"/>
          </ac:spMkLst>
        </pc:spChg>
        <pc:spChg chg="mod">
          <ac:chgData name="Jason  Mayberry" userId="cecd4e79-e9a6-45b1-a01a-f51df2288f6a" providerId="ADAL" clId="{26231059-CF09-4530-9756-93F6B3FA7CC2}" dt="2022-01-12T14:01:57.861" v="1538" actId="1036"/>
          <ac:spMkLst>
            <pc:docMk/>
            <pc:sldMk cId="1699197074" sldId="318"/>
            <ac:spMk id="15" creationId="{00000000-0000-0000-0000-000000000000}"/>
          </ac:spMkLst>
        </pc:spChg>
        <pc:spChg chg="mod">
          <ac:chgData name="Jason  Mayberry" userId="cecd4e79-e9a6-45b1-a01a-f51df2288f6a" providerId="ADAL" clId="{26231059-CF09-4530-9756-93F6B3FA7CC2}" dt="2022-01-12T14:01:57.861" v="1538" actId="1036"/>
          <ac:spMkLst>
            <pc:docMk/>
            <pc:sldMk cId="1699197074" sldId="318"/>
            <ac:spMk id="16" creationId="{00000000-0000-0000-0000-000000000000}"/>
          </ac:spMkLst>
        </pc:spChg>
        <pc:spChg chg="mod">
          <ac:chgData name="Jason  Mayberry" userId="cecd4e79-e9a6-45b1-a01a-f51df2288f6a" providerId="ADAL" clId="{26231059-CF09-4530-9756-93F6B3FA7CC2}" dt="2022-01-12T14:01:57.861" v="1538" actId="1036"/>
          <ac:spMkLst>
            <pc:docMk/>
            <pc:sldMk cId="1699197074" sldId="318"/>
            <ac:spMk id="17"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1"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2"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3"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4"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5"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6" creationId="{00000000-0000-0000-0000-000000000000}"/>
          </ac:spMkLst>
        </pc:spChg>
        <pc:spChg chg="mod topLvl">
          <ac:chgData name="Jason  Mayberry" userId="cecd4e79-e9a6-45b1-a01a-f51df2288f6a" providerId="ADAL" clId="{26231059-CF09-4530-9756-93F6B3FA7CC2}" dt="2022-01-12T14:05:59.871" v="1578" actId="165"/>
          <ac:spMkLst>
            <pc:docMk/>
            <pc:sldMk cId="1699197074" sldId="318"/>
            <ac:spMk id="37"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39"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40"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0"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1"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3"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4"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6" creationId="{00000000-0000-0000-0000-000000000000}"/>
          </ac:spMkLst>
        </pc:spChg>
        <pc:spChg chg="mod">
          <ac:chgData name="Jason  Mayberry" userId="cecd4e79-e9a6-45b1-a01a-f51df2288f6a" providerId="ADAL" clId="{26231059-CF09-4530-9756-93F6B3FA7CC2}" dt="2022-01-12T14:05:59.871" v="1578" actId="165"/>
          <ac:spMkLst>
            <pc:docMk/>
            <pc:sldMk cId="1699197074" sldId="318"/>
            <ac:spMk id="57"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96"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97"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99"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100"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101"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102" creationId="{00000000-0000-0000-0000-000000000000}"/>
          </ac:spMkLst>
        </pc:spChg>
        <pc:spChg chg="mod topLvl">
          <ac:chgData name="Jason  Mayberry" userId="cecd4e79-e9a6-45b1-a01a-f51df2288f6a" providerId="ADAL" clId="{26231059-CF09-4530-9756-93F6B3FA7CC2}" dt="2022-01-12T14:04:53.662" v="1570" actId="165"/>
          <ac:spMkLst>
            <pc:docMk/>
            <pc:sldMk cId="1699197074" sldId="318"/>
            <ac:spMk id="103" creationId="{00000000-0000-0000-0000-000000000000}"/>
          </ac:spMkLst>
        </pc:spChg>
        <pc:spChg chg="mod">
          <ac:chgData name="Jason  Mayberry" userId="cecd4e79-e9a6-45b1-a01a-f51df2288f6a" providerId="ADAL" clId="{26231059-CF09-4530-9756-93F6B3FA7CC2}" dt="2022-01-12T14:02:04.251" v="1550" actId="1035"/>
          <ac:spMkLst>
            <pc:docMk/>
            <pc:sldMk cId="1699197074" sldId="318"/>
            <ac:spMk id="105" creationId="{00000000-0000-0000-0000-000000000000}"/>
          </ac:spMkLst>
        </pc:spChg>
        <pc:spChg chg="mod">
          <ac:chgData name="Jason  Mayberry" userId="cecd4e79-e9a6-45b1-a01a-f51df2288f6a" providerId="ADAL" clId="{26231059-CF09-4530-9756-93F6B3FA7CC2}" dt="2022-01-12T14:02:04.251" v="1550" actId="1035"/>
          <ac:spMkLst>
            <pc:docMk/>
            <pc:sldMk cId="1699197074" sldId="318"/>
            <ac:spMk id="106" creationId="{00000000-0000-0000-0000-000000000000}"/>
          </ac:spMkLst>
        </pc:spChg>
        <pc:grpChg chg="add del mod">
          <ac:chgData name="Jason  Mayberry" userId="cecd4e79-e9a6-45b1-a01a-f51df2288f6a" providerId="ADAL" clId="{26231059-CF09-4530-9756-93F6B3FA7CC2}" dt="2022-01-12T14:03:26.779" v="1557" actId="165"/>
          <ac:grpSpMkLst>
            <pc:docMk/>
            <pc:sldMk cId="1699197074" sldId="318"/>
            <ac:grpSpMk id="4" creationId="{8FE31D11-3B6B-4172-A5B5-EB6F56390FCC}"/>
          </ac:grpSpMkLst>
        </pc:grpChg>
        <pc:grpChg chg="del mod">
          <ac:chgData name="Jason  Mayberry" userId="cecd4e79-e9a6-45b1-a01a-f51df2288f6a" providerId="ADAL" clId="{26231059-CF09-4530-9756-93F6B3FA7CC2}" dt="2022-01-12T14:03:40.464" v="1558" actId="165"/>
          <ac:grpSpMkLst>
            <pc:docMk/>
            <pc:sldMk cId="1699197074" sldId="318"/>
            <ac:grpSpMk id="14" creationId="{00000000-0000-0000-0000-000000000000}"/>
          </ac:grpSpMkLst>
        </pc:grpChg>
        <pc:grpChg chg="add del mod">
          <ac:chgData name="Jason  Mayberry" userId="cecd4e79-e9a6-45b1-a01a-f51df2288f6a" providerId="ADAL" clId="{26231059-CF09-4530-9756-93F6B3FA7CC2}" dt="2022-01-12T14:03:26.779" v="1557" actId="165"/>
          <ac:grpSpMkLst>
            <pc:docMk/>
            <pc:sldMk cId="1699197074" sldId="318"/>
            <ac:grpSpMk id="18" creationId="{162127AF-9630-4EE3-87DA-CAE705B211C5}"/>
          </ac:grpSpMkLst>
        </pc:grpChg>
        <pc:grpChg chg="add mod topLvl">
          <ac:chgData name="Jason  Mayberry" userId="cecd4e79-e9a6-45b1-a01a-f51df2288f6a" providerId="ADAL" clId="{26231059-CF09-4530-9756-93F6B3FA7CC2}" dt="2022-01-12T14:05:59.871" v="1578" actId="165"/>
          <ac:grpSpMkLst>
            <pc:docMk/>
            <pc:sldMk cId="1699197074" sldId="318"/>
            <ac:grpSpMk id="19" creationId="{1D21F3FA-86B8-4344-B812-7847F8DE6213}"/>
          </ac:grpSpMkLst>
        </pc:grpChg>
        <pc:grpChg chg="add mod topLvl">
          <ac:chgData name="Jason  Mayberry" userId="cecd4e79-e9a6-45b1-a01a-f51df2288f6a" providerId="ADAL" clId="{26231059-CF09-4530-9756-93F6B3FA7CC2}" dt="2022-01-12T14:05:59.871" v="1578" actId="165"/>
          <ac:grpSpMkLst>
            <pc:docMk/>
            <pc:sldMk cId="1699197074" sldId="318"/>
            <ac:grpSpMk id="20" creationId="{26F84983-65E0-4DF2-B8DE-9F902A60E9D2}"/>
          </ac:grpSpMkLst>
        </pc:grpChg>
        <pc:grpChg chg="add del mod">
          <ac:chgData name="Jason  Mayberry" userId="cecd4e79-e9a6-45b1-a01a-f51df2288f6a" providerId="ADAL" clId="{26231059-CF09-4530-9756-93F6B3FA7CC2}" dt="2022-01-12T14:05:59.871" v="1578" actId="165"/>
          <ac:grpSpMkLst>
            <pc:docMk/>
            <pc:sldMk cId="1699197074" sldId="318"/>
            <ac:grpSpMk id="21" creationId="{7A13507B-DF1F-4608-8348-FF36B77347A0}"/>
          </ac:grpSpMkLst>
        </pc:grpChg>
        <pc:grpChg chg="del mod">
          <ac:chgData name="Jason  Mayberry" userId="cecd4e79-e9a6-45b1-a01a-f51df2288f6a" providerId="ADAL" clId="{26231059-CF09-4530-9756-93F6B3FA7CC2}" dt="2022-01-12T14:03:00.039" v="1552" actId="165"/>
          <ac:grpSpMkLst>
            <pc:docMk/>
            <pc:sldMk cId="1699197074" sldId="318"/>
            <ac:grpSpMk id="30" creationId="{00000000-0000-0000-0000-000000000000}"/>
          </ac:grpSpMkLst>
        </pc:grpChg>
        <pc:grpChg chg="mod topLvl">
          <ac:chgData name="Jason  Mayberry" userId="cecd4e79-e9a6-45b1-a01a-f51df2288f6a" providerId="ADAL" clId="{26231059-CF09-4530-9756-93F6B3FA7CC2}" dt="2022-01-12T14:05:59.871" v="1578" actId="165"/>
          <ac:grpSpMkLst>
            <pc:docMk/>
            <pc:sldMk cId="1699197074" sldId="318"/>
            <ac:grpSpMk id="38" creationId="{00000000-0000-0000-0000-000000000000}"/>
          </ac:grpSpMkLst>
        </pc:grpChg>
        <pc:grpChg chg="mod topLvl">
          <ac:chgData name="Jason  Mayberry" userId="cecd4e79-e9a6-45b1-a01a-f51df2288f6a" providerId="ADAL" clId="{26231059-CF09-4530-9756-93F6B3FA7CC2}" dt="2022-01-12T14:05:59.871" v="1578" actId="165"/>
          <ac:grpSpMkLst>
            <pc:docMk/>
            <pc:sldMk cId="1699197074" sldId="318"/>
            <ac:grpSpMk id="49" creationId="{00000000-0000-0000-0000-000000000000}"/>
          </ac:grpSpMkLst>
        </pc:grpChg>
        <pc:grpChg chg="mod topLvl">
          <ac:chgData name="Jason  Mayberry" userId="cecd4e79-e9a6-45b1-a01a-f51df2288f6a" providerId="ADAL" clId="{26231059-CF09-4530-9756-93F6B3FA7CC2}" dt="2022-01-12T14:05:59.871" v="1578" actId="165"/>
          <ac:grpSpMkLst>
            <pc:docMk/>
            <pc:sldMk cId="1699197074" sldId="318"/>
            <ac:grpSpMk id="52" creationId="{00000000-0000-0000-0000-000000000000}"/>
          </ac:grpSpMkLst>
        </pc:grpChg>
        <pc:grpChg chg="mod topLvl">
          <ac:chgData name="Jason  Mayberry" userId="cecd4e79-e9a6-45b1-a01a-f51df2288f6a" providerId="ADAL" clId="{26231059-CF09-4530-9756-93F6B3FA7CC2}" dt="2022-01-12T14:05:59.871" v="1578" actId="165"/>
          <ac:grpSpMkLst>
            <pc:docMk/>
            <pc:sldMk cId="1699197074" sldId="318"/>
            <ac:grpSpMk id="55" creationId="{00000000-0000-0000-0000-000000000000}"/>
          </ac:grpSpMkLst>
        </pc:grpChg>
        <pc:grpChg chg="del mod">
          <ac:chgData name="Jason  Mayberry" userId="cecd4e79-e9a6-45b1-a01a-f51df2288f6a" providerId="ADAL" clId="{26231059-CF09-4530-9756-93F6B3FA7CC2}" dt="2022-01-12T14:04:53.662" v="1570" actId="165"/>
          <ac:grpSpMkLst>
            <pc:docMk/>
            <pc:sldMk cId="1699197074" sldId="318"/>
            <ac:grpSpMk id="94" creationId="{00000000-0000-0000-0000-000000000000}"/>
          </ac:grpSpMkLst>
        </pc:grpChg>
        <pc:grpChg chg="mod">
          <ac:chgData name="Jason  Mayberry" userId="cecd4e79-e9a6-45b1-a01a-f51df2288f6a" providerId="ADAL" clId="{26231059-CF09-4530-9756-93F6B3FA7CC2}" dt="2022-01-12T14:02:04.251" v="1550" actId="1035"/>
          <ac:grpSpMkLst>
            <pc:docMk/>
            <pc:sldMk cId="1699197074" sldId="318"/>
            <ac:grpSpMk id="104" creationId="{00000000-0000-0000-0000-000000000000}"/>
          </ac:grpSpMkLst>
        </pc:grpChg>
      </pc:sldChg>
      <pc:sldChg chg="del">
        <pc:chgData name="Jason  Mayberry" userId="cecd4e79-e9a6-45b1-a01a-f51df2288f6a" providerId="ADAL" clId="{26231059-CF09-4530-9756-93F6B3FA7CC2}" dt="2022-01-12T03:48:09.160" v="1" actId="47"/>
        <pc:sldMkLst>
          <pc:docMk/>
          <pc:sldMk cId="3934742036" sldId="321"/>
        </pc:sldMkLst>
      </pc:sldChg>
      <pc:sldChg chg="modSp mod">
        <pc:chgData name="Jason  Mayberry" userId="cecd4e79-e9a6-45b1-a01a-f51df2288f6a" providerId="ADAL" clId="{26231059-CF09-4530-9756-93F6B3FA7CC2}" dt="2022-01-12T13:53:43.168" v="1013" actId="20577"/>
        <pc:sldMkLst>
          <pc:docMk/>
          <pc:sldMk cId="873518988" sldId="341"/>
        </pc:sldMkLst>
        <pc:spChg chg="mod">
          <ac:chgData name="Jason  Mayberry" userId="cecd4e79-e9a6-45b1-a01a-f51df2288f6a" providerId="ADAL" clId="{26231059-CF09-4530-9756-93F6B3FA7CC2}" dt="2022-01-12T13:53:20.850" v="1011" actId="113"/>
          <ac:spMkLst>
            <pc:docMk/>
            <pc:sldMk cId="873518988" sldId="341"/>
            <ac:spMk id="3" creationId="{00000000-0000-0000-0000-000000000000}"/>
          </ac:spMkLst>
        </pc:spChg>
        <pc:spChg chg="mod">
          <ac:chgData name="Jason  Mayberry" userId="cecd4e79-e9a6-45b1-a01a-f51df2288f6a" providerId="ADAL" clId="{26231059-CF09-4530-9756-93F6B3FA7CC2}" dt="2022-01-12T13:53:43.168" v="1013" actId="20577"/>
          <ac:spMkLst>
            <pc:docMk/>
            <pc:sldMk cId="873518988" sldId="341"/>
            <ac:spMk id="4" creationId="{00000000-0000-0000-0000-000000000000}"/>
          </ac:spMkLst>
        </pc:spChg>
      </pc:sldChg>
      <pc:sldChg chg="modSp mod">
        <pc:chgData name="Jason  Mayberry" userId="cecd4e79-e9a6-45b1-a01a-f51df2288f6a" providerId="ADAL" clId="{26231059-CF09-4530-9756-93F6B3FA7CC2}" dt="2022-01-12T13:30:23.628" v="659" actId="20577"/>
        <pc:sldMkLst>
          <pc:docMk/>
          <pc:sldMk cId="2440131511" sldId="349"/>
        </pc:sldMkLst>
        <pc:spChg chg="mod">
          <ac:chgData name="Jason  Mayberry" userId="cecd4e79-e9a6-45b1-a01a-f51df2288f6a" providerId="ADAL" clId="{26231059-CF09-4530-9756-93F6B3FA7CC2}" dt="2022-01-12T03:51:50.117" v="262" actId="20577"/>
          <ac:spMkLst>
            <pc:docMk/>
            <pc:sldMk cId="2440131511" sldId="349"/>
            <ac:spMk id="2" creationId="{82F42020-55ED-4C5B-A290-0C318CABF763}"/>
          </ac:spMkLst>
        </pc:spChg>
        <pc:spChg chg="mod">
          <ac:chgData name="Jason  Mayberry" userId="cecd4e79-e9a6-45b1-a01a-f51df2288f6a" providerId="ADAL" clId="{26231059-CF09-4530-9756-93F6B3FA7CC2}" dt="2022-01-12T13:30:23.628" v="659" actId="20577"/>
          <ac:spMkLst>
            <pc:docMk/>
            <pc:sldMk cId="2440131511" sldId="349"/>
            <ac:spMk id="3" creationId="{7B805479-4B3A-44F2-901D-498B95F4AE5E}"/>
          </ac:spMkLst>
        </pc:spChg>
        <pc:picChg chg="mod">
          <ac:chgData name="Jason  Mayberry" userId="cecd4e79-e9a6-45b1-a01a-f51df2288f6a" providerId="ADAL" clId="{26231059-CF09-4530-9756-93F6B3FA7CC2}" dt="2022-01-12T03:51:37.239" v="240" actId="1076"/>
          <ac:picMkLst>
            <pc:docMk/>
            <pc:sldMk cId="2440131511" sldId="349"/>
            <ac:picMk id="1026" creationId="{4F0DE11C-A746-4839-9940-D3221BEEED13}"/>
          </ac:picMkLst>
        </pc:picChg>
        <pc:picChg chg="mod">
          <ac:chgData name="Jason  Mayberry" userId="cecd4e79-e9a6-45b1-a01a-f51df2288f6a" providerId="ADAL" clId="{26231059-CF09-4530-9756-93F6B3FA7CC2}" dt="2022-01-12T13:29:30" v="648" actId="1076"/>
          <ac:picMkLst>
            <pc:docMk/>
            <pc:sldMk cId="2440131511" sldId="349"/>
            <ac:picMk id="1028" creationId="{0DDB8CC8-6DF7-42D1-912C-DDF5B673F766}"/>
          </ac:picMkLst>
        </pc:picChg>
      </pc:sldChg>
      <pc:sldChg chg="ord">
        <pc:chgData name="Jason  Mayberry" userId="cecd4e79-e9a6-45b1-a01a-f51df2288f6a" providerId="ADAL" clId="{26231059-CF09-4530-9756-93F6B3FA7CC2}" dt="2022-01-12T13:44:56.348" v="816" actId="20578"/>
        <pc:sldMkLst>
          <pc:docMk/>
          <pc:sldMk cId="451315815" sldId="353"/>
        </pc:sldMkLst>
      </pc:sldChg>
      <pc:sldChg chg="modSp mod ord modAnim">
        <pc:chgData name="Jason  Mayberry" userId="cecd4e79-e9a6-45b1-a01a-f51df2288f6a" providerId="ADAL" clId="{26231059-CF09-4530-9756-93F6B3FA7CC2}" dt="2022-01-13T18:13:00.178" v="1590"/>
        <pc:sldMkLst>
          <pc:docMk/>
          <pc:sldMk cId="306933306" sldId="357"/>
        </pc:sldMkLst>
        <pc:spChg chg="mod">
          <ac:chgData name="Jason  Mayberry" userId="cecd4e79-e9a6-45b1-a01a-f51df2288f6a" providerId="ADAL" clId="{26231059-CF09-4530-9756-93F6B3FA7CC2}" dt="2022-01-12T13:49:06.673" v="956" actId="403"/>
          <ac:spMkLst>
            <pc:docMk/>
            <pc:sldMk cId="306933306" sldId="357"/>
            <ac:spMk id="33" creationId="{C1A66A3E-2CED-43DF-BF3A-A3D2A55631A7}"/>
          </ac:spMkLst>
        </pc:spChg>
      </pc:sldChg>
      <pc:sldChg chg="addSp modSp mod ord modAnim">
        <pc:chgData name="Jason  Mayberry" userId="cecd4e79-e9a6-45b1-a01a-f51df2288f6a" providerId="ADAL" clId="{26231059-CF09-4530-9756-93F6B3FA7CC2}" dt="2022-01-12T13:44:50.062" v="813"/>
        <pc:sldMkLst>
          <pc:docMk/>
          <pc:sldMk cId="2630466771" sldId="359"/>
        </pc:sldMkLst>
        <pc:spChg chg="mod">
          <ac:chgData name="Jason  Mayberry" userId="cecd4e79-e9a6-45b1-a01a-f51df2288f6a" providerId="ADAL" clId="{26231059-CF09-4530-9756-93F6B3FA7CC2}" dt="2022-01-12T04:07:48.129" v="567" actId="20577"/>
          <ac:spMkLst>
            <pc:docMk/>
            <pc:sldMk cId="2630466771" sldId="359"/>
            <ac:spMk id="3" creationId="{5CE840AA-AD0D-41F2-99F1-E01004AE40EB}"/>
          </ac:spMkLst>
        </pc:spChg>
        <pc:spChg chg="add mod">
          <ac:chgData name="Jason  Mayberry" userId="cecd4e79-e9a6-45b1-a01a-f51df2288f6a" providerId="ADAL" clId="{26231059-CF09-4530-9756-93F6B3FA7CC2}" dt="2022-01-12T04:08:00.699" v="588" actId="1076"/>
          <ac:spMkLst>
            <pc:docMk/>
            <pc:sldMk cId="2630466771" sldId="359"/>
            <ac:spMk id="4" creationId="{467447FB-1E6B-40D4-BB52-88A25E638882}"/>
          </ac:spMkLst>
        </pc:spChg>
        <pc:spChg chg="mod">
          <ac:chgData name="Jason  Mayberry" userId="cecd4e79-e9a6-45b1-a01a-f51df2288f6a" providerId="ADAL" clId="{26231059-CF09-4530-9756-93F6B3FA7CC2}" dt="2022-01-12T04:07:55.922" v="587" actId="1036"/>
          <ac:spMkLst>
            <pc:docMk/>
            <pc:sldMk cId="2630466771" sldId="359"/>
            <ac:spMk id="67" creationId="{4AE51699-AC5C-445B-8C40-5C2C81AA1375}"/>
          </ac:spMkLst>
        </pc:spChg>
        <pc:spChg chg="mod">
          <ac:chgData name="Jason  Mayberry" userId="cecd4e79-e9a6-45b1-a01a-f51df2288f6a" providerId="ADAL" clId="{26231059-CF09-4530-9756-93F6B3FA7CC2}" dt="2022-01-12T04:07:55.922" v="587" actId="1036"/>
          <ac:spMkLst>
            <pc:docMk/>
            <pc:sldMk cId="2630466771" sldId="359"/>
            <ac:spMk id="68" creationId="{C63C0B02-334B-4601-894A-C4B71BAADA14}"/>
          </ac:spMkLst>
        </pc:spChg>
        <pc:spChg chg="mod">
          <ac:chgData name="Jason  Mayberry" userId="cecd4e79-e9a6-45b1-a01a-f51df2288f6a" providerId="ADAL" clId="{26231059-CF09-4530-9756-93F6B3FA7CC2}" dt="2022-01-12T04:07:55.922" v="587" actId="1036"/>
          <ac:spMkLst>
            <pc:docMk/>
            <pc:sldMk cId="2630466771" sldId="359"/>
            <ac:spMk id="69" creationId="{8CF7476C-A1A1-4BD9-A609-29B2EFDD0106}"/>
          </ac:spMkLst>
        </pc:spChg>
        <pc:spChg chg="mod">
          <ac:chgData name="Jason  Mayberry" userId="cecd4e79-e9a6-45b1-a01a-f51df2288f6a" providerId="ADAL" clId="{26231059-CF09-4530-9756-93F6B3FA7CC2}" dt="2022-01-12T04:07:55.922" v="587" actId="1036"/>
          <ac:spMkLst>
            <pc:docMk/>
            <pc:sldMk cId="2630466771" sldId="359"/>
            <ac:spMk id="70" creationId="{1C213F71-E01F-40E2-96B2-0C17C23866DF}"/>
          </ac:spMkLst>
        </pc:spChg>
        <pc:spChg chg="mod">
          <ac:chgData name="Jason  Mayberry" userId="cecd4e79-e9a6-45b1-a01a-f51df2288f6a" providerId="ADAL" clId="{26231059-CF09-4530-9756-93F6B3FA7CC2}" dt="2022-01-12T04:07:55.922" v="587" actId="1036"/>
          <ac:spMkLst>
            <pc:docMk/>
            <pc:sldMk cId="2630466771" sldId="359"/>
            <ac:spMk id="71" creationId="{293E6C39-64AE-4A12-9C76-41459B55C6BE}"/>
          </ac:spMkLst>
        </pc:spChg>
      </pc:sldChg>
      <pc:sldChg chg="addSp delSp modSp add modAnim">
        <pc:chgData name="Jason  Mayberry" userId="cecd4e79-e9a6-45b1-a01a-f51df2288f6a" providerId="ADAL" clId="{26231059-CF09-4530-9756-93F6B3FA7CC2}" dt="2022-01-12T03:48:16.727" v="3" actId="165"/>
        <pc:sldMkLst>
          <pc:docMk/>
          <pc:sldMk cId="4237426740" sldId="492"/>
        </pc:sldMkLst>
        <pc:spChg chg="mod topLvl">
          <ac:chgData name="Jason  Mayberry" userId="cecd4e79-e9a6-45b1-a01a-f51df2288f6a" providerId="ADAL" clId="{26231059-CF09-4530-9756-93F6B3FA7CC2}" dt="2022-01-12T03:48:16.727" v="3" actId="165"/>
          <ac:spMkLst>
            <pc:docMk/>
            <pc:sldMk cId="4237426740" sldId="492"/>
            <ac:spMk id="3" creationId="{00000000-0000-0000-0000-000000000000}"/>
          </ac:spMkLst>
        </pc:spChg>
        <pc:spChg chg="mod topLvl">
          <ac:chgData name="Jason  Mayberry" userId="cecd4e79-e9a6-45b1-a01a-f51df2288f6a" providerId="ADAL" clId="{26231059-CF09-4530-9756-93F6B3FA7CC2}" dt="2022-01-12T03:48:16.727" v="3" actId="165"/>
          <ac:spMkLst>
            <pc:docMk/>
            <pc:sldMk cId="4237426740" sldId="492"/>
            <ac:spMk id="4" creationId="{00000000-0000-0000-0000-000000000000}"/>
          </ac:spMkLst>
        </pc:spChg>
        <pc:grpChg chg="add del mod">
          <ac:chgData name="Jason  Mayberry" userId="cecd4e79-e9a6-45b1-a01a-f51df2288f6a" providerId="ADAL" clId="{26231059-CF09-4530-9756-93F6B3FA7CC2}" dt="2022-01-12T03:48:16.727" v="3" actId="165"/>
          <ac:grpSpMkLst>
            <pc:docMk/>
            <pc:sldMk cId="4237426740" sldId="492"/>
            <ac:grpSpMk id="6" creationId="{22ED0608-5304-44DF-9755-647FD2B6E6C3}"/>
          </ac:grpSpMkLst>
        </pc:grpChg>
        <pc:picChg chg="mod topLvl">
          <ac:chgData name="Jason  Mayberry" userId="cecd4e79-e9a6-45b1-a01a-f51df2288f6a" providerId="ADAL" clId="{26231059-CF09-4530-9756-93F6B3FA7CC2}" dt="2022-01-12T03:48:16.727" v="3" actId="165"/>
          <ac:picMkLst>
            <pc:docMk/>
            <pc:sldMk cId="4237426740" sldId="492"/>
            <ac:picMk id="5" creationId="{7CEC6C07-E691-4DB7-B1B9-C2E2B74FD6D0}"/>
          </ac:picMkLst>
        </pc:picChg>
      </pc:sldChg>
      <pc:sldChg chg="addSp modSp new mod modAnim modShow">
        <pc:chgData name="Jason  Mayberry" userId="cecd4e79-e9a6-45b1-a01a-f51df2288f6a" providerId="ADAL" clId="{26231059-CF09-4530-9756-93F6B3FA7CC2}" dt="2022-01-12T13:40:29.774" v="811" actId="729"/>
        <pc:sldMkLst>
          <pc:docMk/>
          <pc:sldMk cId="1039633804" sldId="493"/>
        </pc:sldMkLst>
        <pc:spChg chg="mod">
          <ac:chgData name="Jason  Mayberry" userId="cecd4e79-e9a6-45b1-a01a-f51df2288f6a" providerId="ADAL" clId="{26231059-CF09-4530-9756-93F6B3FA7CC2}" dt="2022-01-12T13:37:59.249" v="661"/>
          <ac:spMkLst>
            <pc:docMk/>
            <pc:sldMk cId="1039633804" sldId="493"/>
            <ac:spMk id="4" creationId="{D021B93A-11BF-42A0-8A89-E1540FDB7AE7}"/>
          </ac:spMkLst>
        </pc:spChg>
        <pc:spChg chg="mod">
          <ac:chgData name="Jason  Mayberry" userId="cecd4e79-e9a6-45b1-a01a-f51df2288f6a" providerId="ADAL" clId="{26231059-CF09-4530-9756-93F6B3FA7CC2}" dt="2022-01-12T13:37:59.249" v="661"/>
          <ac:spMkLst>
            <pc:docMk/>
            <pc:sldMk cId="1039633804" sldId="493"/>
            <ac:spMk id="6" creationId="{62231133-B7CD-4C54-8B3E-F386383CA5B7}"/>
          </ac:spMkLst>
        </pc:spChg>
        <pc:spChg chg="mod">
          <ac:chgData name="Jason  Mayberry" userId="cecd4e79-e9a6-45b1-a01a-f51df2288f6a" providerId="ADAL" clId="{26231059-CF09-4530-9756-93F6B3FA7CC2}" dt="2022-01-12T13:37:59.249" v="661"/>
          <ac:spMkLst>
            <pc:docMk/>
            <pc:sldMk cId="1039633804" sldId="493"/>
            <ac:spMk id="7" creationId="{C626AE77-4BE9-4BEC-A11F-42BF0EAA6459}"/>
          </ac:spMkLst>
        </pc:spChg>
        <pc:spChg chg="mod">
          <ac:chgData name="Jason  Mayberry" userId="cecd4e79-e9a6-45b1-a01a-f51df2288f6a" providerId="ADAL" clId="{26231059-CF09-4530-9756-93F6B3FA7CC2}" dt="2022-01-12T13:37:59.249" v="661"/>
          <ac:spMkLst>
            <pc:docMk/>
            <pc:sldMk cId="1039633804" sldId="493"/>
            <ac:spMk id="9" creationId="{811F5AC2-58E8-419B-B0B9-38216207B720}"/>
          </ac:spMkLst>
        </pc:spChg>
        <pc:spChg chg="mod">
          <ac:chgData name="Jason  Mayberry" userId="cecd4e79-e9a6-45b1-a01a-f51df2288f6a" providerId="ADAL" clId="{26231059-CF09-4530-9756-93F6B3FA7CC2}" dt="2022-01-12T13:37:59.249" v="661"/>
          <ac:spMkLst>
            <pc:docMk/>
            <pc:sldMk cId="1039633804" sldId="493"/>
            <ac:spMk id="11" creationId="{3DC0B7E0-7EFC-44BF-BE01-21663BC453AB}"/>
          </ac:spMkLst>
        </pc:spChg>
        <pc:spChg chg="mod">
          <ac:chgData name="Jason  Mayberry" userId="cecd4e79-e9a6-45b1-a01a-f51df2288f6a" providerId="ADAL" clId="{26231059-CF09-4530-9756-93F6B3FA7CC2}" dt="2022-01-12T13:37:59.249" v="661"/>
          <ac:spMkLst>
            <pc:docMk/>
            <pc:sldMk cId="1039633804" sldId="493"/>
            <ac:spMk id="12" creationId="{312B790C-358B-46A9-A59C-6C15C5F6B18A}"/>
          </ac:spMkLst>
        </pc:spChg>
        <pc:spChg chg="mod">
          <ac:chgData name="Jason  Mayberry" userId="cecd4e79-e9a6-45b1-a01a-f51df2288f6a" providerId="ADAL" clId="{26231059-CF09-4530-9756-93F6B3FA7CC2}" dt="2022-01-12T13:37:59.249" v="661"/>
          <ac:spMkLst>
            <pc:docMk/>
            <pc:sldMk cId="1039633804" sldId="493"/>
            <ac:spMk id="13" creationId="{0A81F553-3DAF-471A-8EC2-B43E4A0B94F6}"/>
          </ac:spMkLst>
        </pc:spChg>
        <pc:spChg chg="mod">
          <ac:chgData name="Jason  Mayberry" userId="cecd4e79-e9a6-45b1-a01a-f51df2288f6a" providerId="ADAL" clId="{26231059-CF09-4530-9756-93F6B3FA7CC2}" dt="2022-01-12T13:37:59.249" v="661"/>
          <ac:spMkLst>
            <pc:docMk/>
            <pc:sldMk cId="1039633804" sldId="493"/>
            <ac:spMk id="14" creationId="{E7465372-ADCC-4AE2-B9E6-07C4EADCAF87}"/>
          </ac:spMkLst>
        </pc:spChg>
        <pc:spChg chg="mod">
          <ac:chgData name="Jason  Mayberry" userId="cecd4e79-e9a6-45b1-a01a-f51df2288f6a" providerId="ADAL" clId="{26231059-CF09-4530-9756-93F6B3FA7CC2}" dt="2022-01-12T13:37:59.249" v="661"/>
          <ac:spMkLst>
            <pc:docMk/>
            <pc:sldMk cId="1039633804" sldId="493"/>
            <ac:spMk id="15" creationId="{7C20305F-25EB-4787-8290-006BCBD6BCDF}"/>
          </ac:spMkLst>
        </pc:spChg>
        <pc:spChg chg="mod">
          <ac:chgData name="Jason  Mayberry" userId="cecd4e79-e9a6-45b1-a01a-f51df2288f6a" providerId="ADAL" clId="{26231059-CF09-4530-9756-93F6B3FA7CC2}" dt="2022-01-12T13:37:59.249" v="661"/>
          <ac:spMkLst>
            <pc:docMk/>
            <pc:sldMk cId="1039633804" sldId="493"/>
            <ac:spMk id="17" creationId="{BAA18B12-6107-4DE2-B8CA-9FFB975621C7}"/>
          </ac:spMkLst>
        </pc:spChg>
        <pc:spChg chg="mod">
          <ac:chgData name="Jason  Mayberry" userId="cecd4e79-e9a6-45b1-a01a-f51df2288f6a" providerId="ADAL" clId="{26231059-CF09-4530-9756-93F6B3FA7CC2}" dt="2022-01-12T13:37:59.249" v="661"/>
          <ac:spMkLst>
            <pc:docMk/>
            <pc:sldMk cId="1039633804" sldId="493"/>
            <ac:spMk id="19" creationId="{CC2C287D-AF3E-4D36-AE62-43B8BEBE9458}"/>
          </ac:spMkLst>
        </pc:spChg>
        <pc:spChg chg="mod">
          <ac:chgData name="Jason  Mayberry" userId="cecd4e79-e9a6-45b1-a01a-f51df2288f6a" providerId="ADAL" clId="{26231059-CF09-4530-9756-93F6B3FA7CC2}" dt="2022-01-12T13:37:59.249" v="661"/>
          <ac:spMkLst>
            <pc:docMk/>
            <pc:sldMk cId="1039633804" sldId="493"/>
            <ac:spMk id="20" creationId="{F9A859BC-8669-4737-B7BC-A30AF0EF9289}"/>
          </ac:spMkLst>
        </pc:spChg>
        <pc:spChg chg="mod">
          <ac:chgData name="Jason  Mayberry" userId="cecd4e79-e9a6-45b1-a01a-f51df2288f6a" providerId="ADAL" clId="{26231059-CF09-4530-9756-93F6B3FA7CC2}" dt="2022-01-12T13:37:59.249" v="661"/>
          <ac:spMkLst>
            <pc:docMk/>
            <pc:sldMk cId="1039633804" sldId="493"/>
            <ac:spMk id="21" creationId="{BD49995D-6FBB-4155-8ACB-2FD78C5B9DC0}"/>
          </ac:spMkLst>
        </pc:spChg>
        <pc:spChg chg="mod">
          <ac:chgData name="Jason  Mayberry" userId="cecd4e79-e9a6-45b1-a01a-f51df2288f6a" providerId="ADAL" clId="{26231059-CF09-4530-9756-93F6B3FA7CC2}" dt="2022-01-12T13:37:59.249" v="661"/>
          <ac:spMkLst>
            <pc:docMk/>
            <pc:sldMk cId="1039633804" sldId="493"/>
            <ac:spMk id="22" creationId="{AB92E6A3-2A6E-4BA3-A719-0713FC7A9050}"/>
          </ac:spMkLst>
        </pc:spChg>
        <pc:spChg chg="mod">
          <ac:chgData name="Jason  Mayberry" userId="cecd4e79-e9a6-45b1-a01a-f51df2288f6a" providerId="ADAL" clId="{26231059-CF09-4530-9756-93F6B3FA7CC2}" dt="2022-01-12T13:37:59.249" v="661"/>
          <ac:spMkLst>
            <pc:docMk/>
            <pc:sldMk cId="1039633804" sldId="493"/>
            <ac:spMk id="23" creationId="{B1C160B9-E0FE-4EB2-BE31-E088FEB14A44}"/>
          </ac:spMkLst>
        </pc:spChg>
        <pc:spChg chg="mod">
          <ac:chgData name="Jason  Mayberry" userId="cecd4e79-e9a6-45b1-a01a-f51df2288f6a" providerId="ADAL" clId="{26231059-CF09-4530-9756-93F6B3FA7CC2}" dt="2022-01-12T13:37:59.249" v="661"/>
          <ac:spMkLst>
            <pc:docMk/>
            <pc:sldMk cId="1039633804" sldId="493"/>
            <ac:spMk id="24" creationId="{C35DADE1-B43C-46C5-AD4E-4A61F3F0C884}"/>
          </ac:spMkLst>
        </pc:spChg>
        <pc:spChg chg="mod">
          <ac:chgData name="Jason  Mayberry" userId="cecd4e79-e9a6-45b1-a01a-f51df2288f6a" providerId="ADAL" clId="{26231059-CF09-4530-9756-93F6B3FA7CC2}" dt="2022-01-12T13:37:59.249" v="661"/>
          <ac:spMkLst>
            <pc:docMk/>
            <pc:sldMk cId="1039633804" sldId="493"/>
            <ac:spMk id="25" creationId="{62680CB9-E23F-451A-A067-E4A950397909}"/>
          </ac:spMkLst>
        </pc:spChg>
        <pc:spChg chg="mod">
          <ac:chgData name="Jason  Mayberry" userId="cecd4e79-e9a6-45b1-a01a-f51df2288f6a" providerId="ADAL" clId="{26231059-CF09-4530-9756-93F6B3FA7CC2}" dt="2022-01-12T13:37:59.249" v="661"/>
          <ac:spMkLst>
            <pc:docMk/>
            <pc:sldMk cId="1039633804" sldId="493"/>
            <ac:spMk id="27" creationId="{7270C9B5-67C3-47E6-88CB-11936763C237}"/>
          </ac:spMkLst>
        </pc:spChg>
        <pc:spChg chg="mod">
          <ac:chgData name="Jason  Mayberry" userId="cecd4e79-e9a6-45b1-a01a-f51df2288f6a" providerId="ADAL" clId="{26231059-CF09-4530-9756-93F6B3FA7CC2}" dt="2022-01-12T13:37:59.249" v="661"/>
          <ac:spMkLst>
            <pc:docMk/>
            <pc:sldMk cId="1039633804" sldId="493"/>
            <ac:spMk id="29" creationId="{78A939A2-9DC5-4487-BE9A-48D620814753}"/>
          </ac:spMkLst>
        </pc:spChg>
        <pc:spChg chg="mod">
          <ac:chgData name="Jason  Mayberry" userId="cecd4e79-e9a6-45b1-a01a-f51df2288f6a" providerId="ADAL" clId="{26231059-CF09-4530-9756-93F6B3FA7CC2}" dt="2022-01-12T13:37:59.249" v="661"/>
          <ac:spMkLst>
            <pc:docMk/>
            <pc:sldMk cId="1039633804" sldId="493"/>
            <ac:spMk id="30" creationId="{AC419B70-BED6-4F01-93CC-4EC9ED3FCA22}"/>
          </ac:spMkLst>
        </pc:spChg>
        <pc:spChg chg="mod">
          <ac:chgData name="Jason  Mayberry" userId="cecd4e79-e9a6-45b1-a01a-f51df2288f6a" providerId="ADAL" clId="{26231059-CF09-4530-9756-93F6B3FA7CC2}" dt="2022-01-12T13:37:59.249" v="661"/>
          <ac:spMkLst>
            <pc:docMk/>
            <pc:sldMk cId="1039633804" sldId="493"/>
            <ac:spMk id="31" creationId="{3CEF5B8F-AF6A-4E4B-AF3D-514F1A9D9384}"/>
          </ac:spMkLst>
        </pc:spChg>
        <pc:spChg chg="mod">
          <ac:chgData name="Jason  Mayberry" userId="cecd4e79-e9a6-45b1-a01a-f51df2288f6a" providerId="ADAL" clId="{26231059-CF09-4530-9756-93F6B3FA7CC2}" dt="2022-01-12T13:37:59.249" v="661"/>
          <ac:spMkLst>
            <pc:docMk/>
            <pc:sldMk cId="1039633804" sldId="493"/>
            <ac:spMk id="32" creationId="{43A7AF37-988A-40DD-9193-28FB914A4760}"/>
          </ac:spMkLst>
        </pc:spChg>
        <pc:spChg chg="mod">
          <ac:chgData name="Jason  Mayberry" userId="cecd4e79-e9a6-45b1-a01a-f51df2288f6a" providerId="ADAL" clId="{26231059-CF09-4530-9756-93F6B3FA7CC2}" dt="2022-01-12T13:37:59.249" v="661"/>
          <ac:spMkLst>
            <pc:docMk/>
            <pc:sldMk cId="1039633804" sldId="493"/>
            <ac:spMk id="33" creationId="{B928517D-F9AE-4872-8077-91A7F03A9A2C}"/>
          </ac:spMkLst>
        </pc:spChg>
        <pc:spChg chg="mod">
          <ac:chgData name="Jason  Mayberry" userId="cecd4e79-e9a6-45b1-a01a-f51df2288f6a" providerId="ADAL" clId="{26231059-CF09-4530-9756-93F6B3FA7CC2}" dt="2022-01-12T13:37:59.249" v="661"/>
          <ac:spMkLst>
            <pc:docMk/>
            <pc:sldMk cId="1039633804" sldId="493"/>
            <ac:spMk id="34" creationId="{2EF8477F-D07A-4E19-A16A-BBD086CA14C0}"/>
          </ac:spMkLst>
        </pc:spChg>
        <pc:spChg chg="mod">
          <ac:chgData name="Jason  Mayberry" userId="cecd4e79-e9a6-45b1-a01a-f51df2288f6a" providerId="ADAL" clId="{26231059-CF09-4530-9756-93F6B3FA7CC2}" dt="2022-01-12T13:37:59.249" v="661"/>
          <ac:spMkLst>
            <pc:docMk/>
            <pc:sldMk cId="1039633804" sldId="493"/>
            <ac:spMk id="35" creationId="{7ED8341B-F8E8-4B3B-9A58-4D9831D16C95}"/>
          </ac:spMkLst>
        </pc:spChg>
        <pc:spChg chg="mod">
          <ac:chgData name="Jason  Mayberry" userId="cecd4e79-e9a6-45b1-a01a-f51df2288f6a" providerId="ADAL" clId="{26231059-CF09-4530-9756-93F6B3FA7CC2}" dt="2022-01-12T13:37:59.249" v="661"/>
          <ac:spMkLst>
            <pc:docMk/>
            <pc:sldMk cId="1039633804" sldId="493"/>
            <ac:spMk id="36" creationId="{837A8470-E3B4-4BDA-B506-E4B0064D8C6B}"/>
          </ac:spMkLst>
        </pc:spChg>
        <pc:spChg chg="mod">
          <ac:chgData name="Jason  Mayberry" userId="cecd4e79-e9a6-45b1-a01a-f51df2288f6a" providerId="ADAL" clId="{26231059-CF09-4530-9756-93F6B3FA7CC2}" dt="2022-01-12T13:37:59.249" v="661"/>
          <ac:spMkLst>
            <pc:docMk/>
            <pc:sldMk cId="1039633804" sldId="493"/>
            <ac:spMk id="39" creationId="{A1DA43F0-E345-435F-B858-F5402019FB9E}"/>
          </ac:spMkLst>
        </pc:spChg>
        <pc:spChg chg="mod">
          <ac:chgData name="Jason  Mayberry" userId="cecd4e79-e9a6-45b1-a01a-f51df2288f6a" providerId="ADAL" clId="{26231059-CF09-4530-9756-93F6B3FA7CC2}" dt="2022-01-12T13:37:59.249" v="661"/>
          <ac:spMkLst>
            <pc:docMk/>
            <pc:sldMk cId="1039633804" sldId="493"/>
            <ac:spMk id="40" creationId="{4B9DBFDA-A28D-4066-B6E3-8DDC82575C90}"/>
          </ac:spMkLst>
        </pc:spChg>
        <pc:spChg chg="mod">
          <ac:chgData name="Jason  Mayberry" userId="cecd4e79-e9a6-45b1-a01a-f51df2288f6a" providerId="ADAL" clId="{26231059-CF09-4530-9756-93F6B3FA7CC2}" dt="2022-01-12T13:37:59.249" v="661"/>
          <ac:spMkLst>
            <pc:docMk/>
            <pc:sldMk cId="1039633804" sldId="493"/>
            <ac:spMk id="41" creationId="{BEEA7E14-E69A-410E-9542-E81A00FF7A3F}"/>
          </ac:spMkLst>
        </pc:spChg>
        <pc:spChg chg="mod">
          <ac:chgData name="Jason  Mayberry" userId="cecd4e79-e9a6-45b1-a01a-f51df2288f6a" providerId="ADAL" clId="{26231059-CF09-4530-9756-93F6B3FA7CC2}" dt="2022-01-12T13:37:59.249" v="661"/>
          <ac:spMkLst>
            <pc:docMk/>
            <pc:sldMk cId="1039633804" sldId="493"/>
            <ac:spMk id="42" creationId="{EB2598A9-60D0-4587-984F-9B928C9E9FB4}"/>
          </ac:spMkLst>
        </pc:spChg>
        <pc:spChg chg="mod">
          <ac:chgData name="Jason  Mayberry" userId="cecd4e79-e9a6-45b1-a01a-f51df2288f6a" providerId="ADAL" clId="{26231059-CF09-4530-9756-93F6B3FA7CC2}" dt="2022-01-12T13:37:59.249" v="661"/>
          <ac:spMkLst>
            <pc:docMk/>
            <pc:sldMk cId="1039633804" sldId="493"/>
            <ac:spMk id="43" creationId="{0CFC062D-8D0C-4819-96A0-701B29A67190}"/>
          </ac:spMkLst>
        </pc:spChg>
        <pc:spChg chg="mod">
          <ac:chgData name="Jason  Mayberry" userId="cecd4e79-e9a6-45b1-a01a-f51df2288f6a" providerId="ADAL" clId="{26231059-CF09-4530-9756-93F6B3FA7CC2}" dt="2022-01-12T13:37:59.249" v="661"/>
          <ac:spMkLst>
            <pc:docMk/>
            <pc:sldMk cId="1039633804" sldId="493"/>
            <ac:spMk id="44" creationId="{3193993D-AE55-4786-8DCB-A2070C2C977E}"/>
          </ac:spMkLst>
        </pc:spChg>
        <pc:spChg chg="mod">
          <ac:chgData name="Jason  Mayberry" userId="cecd4e79-e9a6-45b1-a01a-f51df2288f6a" providerId="ADAL" clId="{26231059-CF09-4530-9756-93F6B3FA7CC2}" dt="2022-01-12T13:37:59.249" v="661"/>
          <ac:spMkLst>
            <pc:docMk/>
            <pc:sldMk cId="1039633804" sldId="493"/>
            <ac:spMk id="45" creationId="{A0DB86CE-E867-47B1-A7F0-E23CF6D9C2D4}"/>
          </ac:spMkLst>
        </pc:spChg>
        <pc:spChg chg="mod">
          <ac:chgData name="Jason  Mayberry" userId="cecd4e79-e9a6-45b1-a01a-f51df2288f6a" providerId="ADAL" clId="{26231059-CF09-4530-9756-93F6B3FA7CC2}" dt="2022-01-12T13:37:59.249" v="661"/>
          <ac:spMkLst>
            <pc:docMk/>
            <pc:sldMk cId="1039633804" sldId="493"/>
            <ac:spMk id="48" creationId="{7ED1C48B-9874-47DE-9928-49BD7477E5EF}"/>
          </ac:spMkLst>
        </pc:spChg>
        <pc:spChg chg="mod">
          <ac:chgData name="Jason  Mayberry" userId="cecd4e79-e9a6-45b1-a01a-f51df2288f6a" providerId="ADAL" clId="{26231059-CF09-4530-9756-93F6B3FA7CC2}" dt="2022-01-12T13:37:59.249" v="661"/>
          <ac:spMkLst>
            <pc:docMk/>
            <pc:sldMk cId="1039633804" sldId="493"/>
            <ac:spMk id="49" creationId="{709880B3-927F-4D21-9A66-38E2AF8F9CC1}"/>
          </ac:spMkLst>
        </pc:spChg>
        <pc:spChg chg="mod">
          <ac:chgData name="Jason  Mayberry" userId="cecd4e79-e9a6-45b1-a01a-f51df2288f6a" providerId="ADAL" clId="{26231059-CF09-4530-9756-93F6B3FA7CC2}" dt="2022-01-12T13:37:59.249" v="661"/>
          <ac:spMkLst>
            <pc:docMk/>
            <pc:sldMk cId="1039633804" sldId="493"/>
            <ac:spMk id="50" creationId="{2F6FAF35-5CDF-4459-824A-DA6106D5B143}"/>
          </ac:spMkLst>
        </pc:spChg>
        <pc:spChg chg="mod">
          <ac:chgData name="Jason  Mayberry" userId="cecd4e79-e9a6-45b1-a01a-f51df2288f6a" providerId="ADAL" clId="{26231059-CF09-4530-9756-93F6B3FA7CC2}" dt="2022-01-12T13:37:59.249" v="661"/>
          <ac:spMkLst>
            <pc:docMk/>
            <pc:sldMk cId="1039633804" sldId="493"/>
            <ac:spMk id="51" creationId="{F9EC7C59-F670-4570-9269-17525AD5E21B}"/>
          </ac:spMkLst>
        </pc:spChg>
        <pc:spChg chg="add mod">
          <ac:chgData name="Jason  Mayberry" userId="cecd4e79-e9a6-45b1-a01a-f51df2288f6a" providerId="ADAL" clId="{26231059-CF09-4530-9756-93F6B3FA7CC2}" dt="2022-01-12T13:40:17.711" v="810" actId="121"/>
          <ac:spMkLst>
            <pc:docMk/>
            <pc:sldMk cId="1039633804" sldId="493"/>
            <ac:spMk id="52" creationId="{A80AB892-FCB0-4BC4-BAE2-8100C976E69E}"/>
          </ac:spMkLst>
        </pc:spChg>
        <pc:spChg chg="add mod">
          <ac:chgData name="Jason  Mayberry" userId="cecd4e79-e9a6-45b1-a01a-f51df2288f6a" providerId="ADAL" clId="{26231059-CF09-4530-9756-93F6B3FA7CC2}" dt="2022-01-12T13:40:17.711" v="810" actId="121"/>
          <ac:spMkLst>
            <pc:docMk/>
            <pc:sldMk cId="1039633804" sldId="493"/>
            <ac:spMk id="53" creationId="{C602CE34-32CE-449F-A28A-FE30B12F1BA8}"/>
          </ac:spMkLst>
        </pc:spChg>
        <pc:spChg chg="add mod">
          <ac:chgData name="Jason  Mayberry" userId="cecd4e79-e9a6-45b1-a01a-f51df2288f6a" providerId="ADAL" clId="{26231059-CF09-4530-9756-93F6B3FA7CC2}" dt="2022-01-12T13:40:17.711" v="810" actId="121"/>
          <ac:spMkLst>
            <pc:docMk/>
            <pc:sldMk cId="1039633804" sldId="493"/>
            <ac:spMk id="54" creationId="{72850D41-4B7E-4982-A8E7-0D0F33E0523A}"/>
          </ac:spMkLst>
        </pc:spChg>
        <pc:grpChg chg="add mod">
          <ac:chgData name="Jason  Mayberry" userId="cecd4e79-e9a6-45b1-a01a-f51df2288f6a" providerId="ADAL" clId="{26231059-CF09-4530-9756-93F6B3FA7CC2}" dt="2022-01-12T13:39:52.394" v="789" actId="1035"/>
          <ac:grpSpMkLst>
            <pc:docMk/>
            <pc:sldMk cId="1039633804" sldId="493"/>
            <ac:grpSpMk id="3" creationId="{F02C098D-1DDD-403D-8CAB-73263B3658FD}"/>
          </ac:grpSpMkLst>
        </pc:grpChg>
        <pc:grpChg chg="mod">
          <ac:chgData name="Jason  Mayberry" userId="cecd4e79-e9a6-45b1-a01a-f51df2288f6a" providerId="ADAL" clId="{26231059-CF09-4530-9756-93F6B3FA7CC2}" dt="2022-01-12T13:37:59.249" v="661"/>
          <ac:grpSpMkLst>
            <pc:docMk/>
            <pc:sldMk cId="1039633804" sldId="493"/>
            <ac:grpSpMk id="5" creationId="{DCBE38BD-01B4-4CBA-B21A-C22ECEE8324B}"/>
          </ac:grpSpMkLst>
        </pc:grpChg>
        <pc:grpChg chg="add mod">
          <ac:chgData name="Jason  Mayberry" userId="cecd4e79-e9a6-45b1-a01a-f51df2288f6a" providerId="ADAL" clId="{26231059-CF09-4530-9756-93F6B3FA7CC2}" dt="2022-01-12T13:39:52.394" v="789" actId="1035"/>
          <ac:grpSpMkLst>
            <pc:docMk/>
            <pc:sldMk cId="1039633804" sldId="493"/>
            <ac:grpSpMk id="8" creationId="{8B49DC4F-F17E-4272-9E83-668A4E81C420}"/>
          </ac:grpSpMkLst>
        </pc:grpChg>
        <pc:grpChg chg="mod">
          <ac:chgData name="Jason  Mayberry" userId="cecd4e79-e9a6-45b1-a01a-f51df2288f6a" providerId="ADAL" clId="{26231059-CF09-4530-9756-93F6B3FA7CC2}" dt="2022-01-12T13:37:59.249" v="661"/>
          <ac:grpSpMkLst>
            <pc:docMk/>
            <pc:sldMk cId="1039633804" sldId="493"/>
            <ac:grpSpMk id="10" creationId="{F1E6C350-7268-4C32-9E11-AB7BFA45BDBE}"/>
          </ac:grpSpMkLst>
        </pc:grpChg>
        <pc:grpChg chg="add mod">
          <ac:chgData name="Jason  Mayberry" userId="cecd4e79-e9a6-45b1-a01a-f51df2288f6a" providerId="ADAL" clId="{26231059-CF09-4530-9756-93F6B3FA7CC2}" dt="2022-01-12T13:39:52.394" v="789" actId="1035"/>
          <ac:grpSpMkLst>
            <pc:docMk/>
            <pc:sldMk cId="1039633804" sldId="493"/>
            <ac:grpSpMk id="16" creationId="{EBC594F3-4BBB-4895-B5BE-9D8AC5972E10}"/>
          </ac:grpSpMkLst>
        </pc:grpChg>
        <pc:grpChg chg="mod">
          <ac:chgData name="Jason  Mayberry" userId="cecd4e79-e9a6-45b1-a01a-f51df2288f6a" providerId="ADAL" clId="{26231059-CF09-4530-9756-93F6B3FA7CC2}" dt="2022-01-12T13:37:59.249" v="661"/>
          <ac:grpSpMkLst>
            <pc:docMk/>
            <pc:sldMk cId="1039633804" sldId="493"/>
            <ac:grpSpMk id="18" creationId="{1C282753-8F42-433D-BB70-C151997BBF5A}"/>
          </ac:grpSpMkLst>
        </pc:grpChg>
        <pc:grpChg chg="add mod">
          <ac:chgData name="Jason  Mayberry" userId="cecd4e79-e9a6-45b1-a01a-f51df2288f6a" providerId="ADAL" clId="{26231059-CF09-4530-9756-93F6B3FA7CC2}" dt="2022-01-12T13:39:52.394" v="789" actId="1035"/>
          <ac:grpSpMkLst>
            <pc:docMk/>
            <pc:sldMk cId="1039633804" sldId="493"/>
            <ac:grpSpMk id="26" creationId="{B35FA00F-3882-4584-8C9D-3152890F5459}"/>
          </ac:grpSpMkLst>
        </pc:grpChg>
        <pc:grpChg chg="mod">
          <ac:chgData name="Jason  Mayberry" userId="cecd4e79-e9a6-45b1-a01a-f51df2288f6a" providerId="ADAL" clId="{26231059-CF09-4530-9756-93F6B3FA7CC2}" dt="2022-01-12T13:37:59.249" v="661"/>
          <ac:grpSpMkLst>
            <pc:docMk/>
            <pc:sldMk cId="1039633804" sldId="493"/>
            <ac:grpSpMk id="28" creationId="{23617BE4-C542-4EBA-B4E8-B794830BE2B2}"/>
          </ac:grpSpMkLst>
        </pc:grpChg>
        <pc:grpChg chg="add mod">
          <ac:chgData name="Jason  Mayberry" userId="cecd4e79-e9a6-45b1-a01a-f51df2288f6a" providerId="ADAL" clId="{26231059-CF09-4530-9756-93F6B3FA7CC2}" dt="2022-01-12T13:39:52.394" v="789" actId="1035"/>
          <ac:grpSpMkLst>
            <pc:docMk/>
            <pc:sldMk cId="1039633804" sldId="493"/>
            <ac:grpSpMk id="37" creationId="{A39CD3C8-2212-4F82-8DD1-42582AF56E2B}"/>
          </ac:grpSpMkLst>
        </pc:grpChg>
        <pc:grpChg chg="mod">
          <ac:chgData name="Jason  Mayberry" userId="cecd4e79-e9a6-45b1-a01a-f51df2288f6a" providerId="ADAL" clId="{26231059-CF09-4530-9756-93F6B3FA7CC2}" dt="2022-01-12T13:37:59.249" v="661"/>
          <ac:grpSpMkLst>
            <pc:docMk/>
            <pc:sldMk cId="1039633804" sldId="493"/>
            <ac:grpSpMk id="38" creationId="{DE4F9430-FC48-49C4-8F16-5CF243E3482E}"/>
          </ac:grpSpMkLst>
        </pc:grpChg>
        <pc:grpChg chg="add mod">
          <ac:chgData name="Jason  Mayberry" userId="cecd4e79-e9a6-45b1-a01a-f51df2288f6a" providerId="ADAL" clId="{26231059-CF09-4530-9756-93F6B3FA7CC2}" dt="2022-01-12T13:39:52.394" v="789" actId="1035"/>
          <ac:grpSpMkLst>
            <pc:docMk/>
            <pc:sldMk cId="1039633804" sldId="493"/>
            <ac:grpSpMk id="46" creationId="{09C11D56-6031-47FF-99F0-0C7A8D970178}"/>
          </ac:grpSpMkLst>
        </pc:grpChg>
        <pc:grpChg chg="mod">
          <ac:chgData name="Jason  Mayberry" userId="cecd4e79-e9a6-45b1-a01a-f51df2288f6a" providerId="ADAL" clId="{26231059-CF09-4530-9756-93F6B3FA7CC2}" dt="2022-01-12T13:37:59.249" v="661"/>
          <ac:grpSpMkLst>
            <pc:docMk/>
            <pc:sldMk cId="1039633804" sldId="493"/>
            <ac:grpSpMk id="47" creationId="{ED536506-72ED-433F-8434-9321742EB2DC}"/>
          </ac:grpSpMkLst>
        </pc:grpChg>
        <pc:cxnChg chg="add mod">
          <ac:chgData name="Jason  Mayberry" userId="cecd4e79-e9a6-45b1-a01a-f51df2288f6a" providerId="ADAL" clId="{26231059-CF09-4530-9756-93F6B3FA7CC2}" dt="2022-01-12T13:40:08.607" v="808" actId="1036"/>
          <ac:cxnSpMkLst>
            <pc:docMk/>
            <pc:sldMk cId="1039633804" sldId="493"/>
            <ac:cxnSpMk id="56" creationId="{912A6186-DE9F-471D-B29E-8308FE545903}"/>
          </ac:cxnSpMkLst>
        </pc:cxnChg>
        <pc:cxnChg chg="add mod">
          <ac:chgData name="Jason  Mayberry" userId="cecd4e79-e9a6-45b1-a01a-f51df2288f6a" providerId="ADAL" clId="{26231059-CF09-4530-9756-93F6B3FA7CC2}" dt="2022-01-12T13:40:11.372" v="809" actId="1037"/>
          <ac:cxnSpMkLst>
            <pc:docMk/>
            <pc:sldMk cId="1039633804" sldId="493"/>
            <ac:cxnSpMk id="58" creationId="{B52BE7D0-6997-495B-BB4C-C7423EC5B9F1}"/>
          </ac:cxnSpMkLst>
        </pc:cxnChg>
      </pc:sldChg>
    </pc:docChg>
  </pc:docChgLst>
  <pc:docChgLst>
    <pc:chgData name="Jason  Mayberry" userId="cecd4e79-e9a6-45b1-a01a-f51df2288f6a" providerId="ADAL" clId="{A5C779E4-DAE0-44C4-BC69-B5AB0533A9B8}"/>
    <pc:docChg chg="custSel addSld delSld modSld modSection">
      <pc:chgData name="Jason  Mayberry" userId="cecd4e79-e9a6-45b1-a01a-f51df2288f6a" providerId="ADAL" clId="{A5C779E4-DAE0-44C4-BC69-B5AB0533A9B8}" dt="2021-08-25T15:45:38.951" v="105" actId="20577"/>
      <pc:docMkLst>
        <pc:docMk/>
      </pc:docMkLst>
      <pc:sldChg chg="addSp modSp mod">
        <pc:chgData name="Jason  Mayberry" userId="cecd4e79-e9a6-45b1-a01a-f51df2288f6a" providerId="ADAL" clId="{A5C779E4-DAE0-44C4-BC69-B5AB0533A9B8}" dt="2021-08-23T13:37:12.858" v="84" actId="207"/>
        <pc:sldMkLst>
          <pc:docMk/>
          <pc:sldMk cId="2794397335" sldId="311"/>
        </pc:sldMkLst>
        <pc:spChg chg="add mod">
          <ac:chgData name="Jason  Mayberry" userId="cecd4e79-e9a6-45b1-a01a-f51df2288f6a" providerId="ADAL" clId="{A5C779E4-DAE0-44C4-BC69-B5AB0533A9B8}" dt="2021-08-23T13:36:33.724" v="78" actId="2085"/>
          <ac:spMkLst>
            <pc:docMk/>
            <pc:sldMk cId="2794397335" sldId="311"/>
            <ac:spMk id="2" creationId="{A18F6EC9-415B-420A-BB70-24D10B35F05E}"/>
          </ac:spMkLst>
        </pc:spChg>
        <pc:spChg chg="add mod">
          <ac:chgData name="Jason  Mayberry" userId="cecd4e79-e9a6-45b1-a01a-f51df2288f6a" providerId="ADAL" clId="{A5C779E4-DAE0-44C4-BC69-B5AB0533A9B8}" dt="2021-08-23T13:37:12.858" v="84" actId="207"/>
          <ac:spMkLst>
            <pc:docMk/>
            <pc:sldMk cId="2794397335" sldId="311"/>
            <ac:spMk id="7" creationId="{9A921BEB-A805-49AF-B05E-30482096310A}"/>
          </ac:spMkLst>
        </pc:spChg>
        <pc:spChg chg="add mod">
          <ac:chgData name="Jason  Mayberry" userId="cecd4e79-e9a6-45b1-a01a-f51df2288f6a" providerId="ADAL" clId="{A5C779E4-DAE0-44C4-BC69-B5AB0533A9B8}" dt="2021-08-23T13:36:55.712" v="83" actId="207"/>
          <ac:spMkLst>
            <pc:docMk/>
            <pc:sldMk cId="2794397335" sldId="311"/>
            <ac:spMk id="8" creationId="{D8D9F035-D3DC-411C-893B-F8C2A0AD12B5}"/>
          </ac:spMkLst>
        </pc:spChg>
      </pc:sldChg>
      <pc:sldChg chg="add del">
        <pc:chgData name="Jason  Mayberry" userId="cecd4e79-e9a6-45b1-a01a-f51df2288f6a" providerId="ADAL" clId="{A5C779E4-DAE0-44C4-BC69-B5AB0533A9B8}" dt="2021-08-18T14:51:29.547" v="69"/>
        <pc:sldMkLst>
          <pc:docMk/>
          <pc:sldMk cId="1794857446" sldId="320"/>
        </pc:sldMkLst>
      </pc:sldChg>
      <pc:sldChg chg="add">
        <pc:chgData name="Jason  Mayberry" userId="cecd4e79-e9a6-45b1-a01a-f51df2288f6a" providerId="ADAL" clId="{A5C779E4-DAE0-44C4-BC69-B5AB0533A9B8}" dt="2021-08-18T14:51:33.353" v="70"/>
        <pc:sldMkLst>
          <pc:docMk/>
          <pc:sldMk cId="3934742036" sldId="321"/>
        </pc:sldMkLst>
      </pc:sldChg>
      <pc:sldChg chg="del">
        <pc:chgData name="Jason  Mayberry" userId="cecd4e79-e9a6-45b1-a01a-f51df2288f6a" providerId="ADAL" clId="{A5C779E4-DAE0-44C4-BC69-B5AB0533A9B8}" dt="2021-08-18T14:53:06.815" v="72" actId="47"/>
        <pc:sldMkLst>
          <pc:docMk/>
          <pc:sldMk cId="506562660" sldId="346"/>
        </pc:sldMkLst>
      </pc:sldChg>
      <pc:sldChg chg="modSp new mod">
        <pc:chgData name="Jason  Mayberry" userId="cecd4e79-e9a6-45b1-a01a-f51df2288f6a" providerId="ADAL" clId="{A5C779E4-DAE0-44C4-BC69-B5AB0533A9B8}" dt="2021-08-18T14:51:16.724" v="67" actId="20577"/>
        <pc:sldMkLst>
          <pc:docMk/>
          <pc:sldMk cId="3941791409" sldId="360"/>
        </pc:sldMkLst>
        <pc:spChg chg="mod">
          <ac:chgData name="Jason  Mayberry" userId="cecd4e79-e9a6-45b1-a01a-f51df2288f6a" providerId="ADAL" clId="{A5C779E4-DAE0-44C4-BC69-B5AB0533A9B8}" dt="2021-08-18T14:51:11.695" v="46" actId="20577"/>
          <ac:spMkLst>
            <pc:docMk/>
            <pc:sldMk cId="3941791409" sldId="360"/>
            <ac:spMk id="2" creationId="{74A147F0-2977-46C3-BCCB-8DCF4EFA7052}"/>
          </ac:spMkLst>
        </pc:spChg>
        <pc:spChg chg="mod">
          <ac:chgData name="Jason  Mayberry" userId="cecd4e79-e9a6-45b1-a01a-f51df2288f6a" providerId="ADAL" clId="{A5C779E4-DAE0-44C4-BC69-B5AB0533A9B8}" dt="2021-08-18T14:51:16.724" v="67" actId="20577"/>
          <ac:spMkLst>
            <pc:docMk/>
            <pc:sldMk cId="3941791409" sldId="360"/>
            <ac:spMk id="3" creationId="{4905ED9D-DD52-4C70-AB37-4FF365B36A5C}"/>
          </ac:spMkLst>
        </pc:spChg>
      </pc:sldChg>
      <pc:sldChg chg="modSp add mod">
        <pc:chgData name="Jason  Mayberry" userId="cecd4e79-e9a6-45b1-a01a-f51df2288f6a" providerId="ADAL" clId="{A5C779E4-DAE0-44C4-BC69-B5AB0533A9B8}" dt="2021-08-25T15:45:38.951" v="105" actId="20577"/>
        <pc:sldMkLst>
          <pc:docMk/>
          <pc:sldMk cId="1292722770" sldId="361"/>
        </pc:sldMkLst>
        <pc:spChg chg="mod">
          <ac:chgData name="Jason  Mayberry" userId="cecd4e79-e9a6-45b1-a01a-f51df2288f6a" providerId="ADAL" clId="{A5C779E4-DAE0-44C4-BC69-B5AB0533A9B8}" dt="2021-08-25T15:45:38.951" v="105" actId="20577"/>
          <ac:spMkLst>
            <pc:docMk/>
            <pc:sldMk cId="1292722770" sldId="361"/>
            <ac:spMk id="1343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38DE7CA-5902-486B-B397-4D8F29726C83}" type="datetimeFigureOut">
              <a:rPr lang="en-US" smtClean="0"/>
              <a:t>5/30/2023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DF26EFE-0620-42E7-8C30-58AAD8D6CE58}" type="slidenum">
              <a:rPr lang="en-US" smtClean="0"/>
              <a:t>‹#›</a:t>
            </a:fld>
            <a:endParaRPr lang="en-US"/>
          </a:p>
        </p:txBody>
      </p:sp>
    </p:spTree>
    <p:extLst>
      <p:ext uri="{BB962C8B-B14F-4D97-AF65-F5344CB8AC3E}">
        <p14:creationId xmlns:p14="http://schemas.microsoft.com/office/powerpoint/2010/main" val="1941357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15676C8-DD06-439E-A5C0-E73D8F9A40FB}" type="datetimeFigureOut">
              <a:rPr lang="en-US" smtClean="0"/>
              <a:t>5/30/2023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617B9D5-4EE1-4DBA-871C-C9B23D773DA2}" type="slidenum">
              <a:rPr lang="en-US" smtClean="0"/>
              <a:t>‹#›</a:t>
            </a:fld>
            <a:endParaRPr lang="en-US"/>
          </a:p>
        </p:txBody>
      </p:sp>
    </p:spTree>
    <p:extLst>
      <p:ext uri="{BB962C8B-B14F-4D97-AF65-F5344CB8AC3E}">
        <p14:creationId xmlns:p14="http://schemas.microsoft.com/office/powerpoint/2010/main" val="1885423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064942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5095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769525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56480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0346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130322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19720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686800" cy="328866"/>
          </a:xfrm>
        </p:spPr>
        <p:txBody>
          <a:body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4"/>
          <p:cNvSpPr txBox="1">
            <a:spLocks/>
          </p:cNvSpPr>
          <p:nvPr userDrawn="1"/>
        </p:nvSpPr>
        <p:spPr>
          <a:xfrm>
            <a:off x="0" y="0"/>
            <a:ext cx="457200" cy="328866"/>
          </a:xfrm>
          <a:prstGeom prst="rect">
            <a:avLst/>
          </a:prstGeom>
          <a:solidFill>
            <a:schemeClr val="accent3">
              <a:lumMod val="60000"/>
              <a:lumOff val="40000"/>
            </a:schemeClr>
          </a:solidFill>
        </p:spPr>
        <p:txBody>
          <a:bodyPr vert="horz" lIns="91440" tIns="45720" rIns="91440" bIns="45720" rtlCol="0" anchor="ctr"/>
          <a:lstStyle>
            <a:defPPr>
              <a:defRPr lang="en-US"/>
            </a:defPPr>
            <a:lvl1pPr marL="0" algn="ctr" defTabSz="914400" rtl="0" eaLnBrk="1" latinLnBrk="0" hangingPunct="1">
              <a:defRPr sz="12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61A726D-4009-41A1-A835-A33C4E175CBA}" type="slidenum">
              <a:rPr lang="en-US" smtClean="0"/>
              <a:pPr/>
              <a:t>‹#›</a:t>
            </a:fld>
            <a:endParaRPr lang="en-US"/>
          </a:p>
        </p:txBody>
      </p:sp>
    </p:spTree>
    <p:extLst>
      <p:ext uri="{BB962C8B-B14F-4D97-AF65-F5344CB8AC3E}">
        <p14:creationId xmlns:p14="http://schemas.microsoft.com/office/powerpoint/2010/main" val="116002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11557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54354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23929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686800" cy="328866"/>
          </a:xfrm>
          <a:prstGeom prst="rect">
            <a:avLst/>
          </a:prstGeom>
          <a:solidFill>
            <a:schemeClr val="accent1"/>
          </a:solidFill>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76200" y="381000"/>
            <a:ext cx="8991600" cy="6400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0" y="0"/>
            <a:ext cx="457200" cy="328866"/>
          </a:xfrm>
          <a:prstGeom prst="rect">
            <a:avLst/>
          </a:prstGeom>
          <a:solidFill>
            <a:schemeClr val="accent3">
              <a:lumMod val="60000"/>
              <a:lumOff val="40000"/>
            </a:schemeClr>
          </a:solidFill>
        </p:spPr>
        <p:txBody>
          <a:bodyPr vert="horz" lIns="91440" tIns="45720" rIns="91440" bIns="45720" rtlCol="0" anchor="ctr"/>
          <a:lstStyle>
            <a:lvl1pPr algn="ctr">
              <a:defRPr sz="1200" b="1">
                <a:solidFill>
                  <a:schemeClr val="accent1"/>
                </a:solidFill>
              </a:defRPr>
            </a:lvl1pPr>
          </a:lstStyle>
          <a:p>
            <a:fld id="{E61A726D-4009-41A1-A835-A33C4E175CBA}" type="slidenum">
              <a:rPr lang="en-US" smtClean="0"/>
              <a:pPr/>
              <a:t>‹#›</a:t>
            </a:fld>
            <a:endParaRPr lang="en-US" dirty="0"/>
          </a:p>
        </p:txBody>
      </p:sp>
    </p:spTree>
    <p:extLst>
      <p:ext uri="{BB962C8B-B14F-4D97-AF65-F5344CB8AC3E}">
        <p14:creationId xmlns:p14="http://schemas.microsoft.com/office/powerpoint/2010/main" val="16405438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2800" kern="1200">
          <a:solidFill>
            <a:schemeClr val="accent3">
              <a:lumMod val="60000"/>
              <a:lumOff val="4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147F0-2977-46C3-BCCB-8DCF4EFA7052}"/>
              </a:ext>
            </a:extLst>
          </p:cNvPr>
          <p:cNvSpPr>
            <a:spLocks noGrp="1"/>
          </p:cNvSpPr>
          <p:nvPr>
            <p:ph type="ctrTitle"/>
          </p:nvPr>
        </p:nvSpPr>
        <p:spPr/>
        <p:txBody>
          <a:bodyPr/>
          <a:lstStyle/>
          <a:p>
            <a:r>
              <a:rPr lang="en-US" dirty="0"/>
              <a:t>Why Atoms Form Molecules</a:t>
            </a:r>
            <a:br>
              <a:rPr lang="en-US" dirty="0"/>
            </a:br>
            <a:r>
              <a:rPr lang="en-US" dirty="0"/>
              <a:t>…and How</a:t>
            </a:r>
          </a:p>
        </p:txBody>
      </p:sp>
      <p:sp>
        <p:nvSpPr>
          <p:cNvPr id="3" name="Subtitle 2">
            <a:extLst>
              <a:ext uri="{FF2B5EF4-FFF2-40B4-BE49-F238E27FC236}">
                <a16:creationId xmlns:a16="http://schemas.microsoft.com/office/drawing/2014/main" id="{4905ED9D-DD52-4C70-AB37-4FF365B36A5C}"/>
              </a:ext>
            </a:extLst>
          </p:cNvPr>
          <p:cNvSpPr>
            <a:spLocks noGrp="1"/>
          </p:cNvSpPr>
          <p:nvPr>
            <p:ph type="subTitle" idx="1"/>
          </p:nvPr>
        </p:nvSpPr>
        <p:spPr/>
        <p:txBody>
          <a:bodyPr/>
          <a:lstStyle/>
          <a:p>
            <a:r>
              <a:rPr lang="en-US" dirty="0"/>
              <a:t>Jason R Mayberry, PhD</a:t>
            </a:r>
          </a:p>
        </p:txBody>
      </p:sp>
    </p:spTree>
    <p:extLst>
      <p:ext uri="{BB962C8B-B14F-4D97-AF65-F5344CB8AC3E}">
        <p14:creationId xmlns:p14="http://schemas.microsoft.com/office/powerpoint/2010/main" val="3941791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Covalent Bonds</a:t>
            </a:r>
          </a:p>
        </p:txBody>
      </p:sp>
      <p:sp>
        <p:nvSpPr>
          <p:cNvPr id="3" name="Text Placeholder 2"/>
          <p:cNvSpPr>
            <a:spLocks noGrp="1"/>
          </p:cNvSpPr>
          <p:nvPr>
            <p:ph type="body" idx="1"/>
          </p:nvPr>
        </p:nvSpPr>
        <p:spPr/>
        <p:txBody>
          <a:bodyPr/>
          <a:lstStyle/>
          <a:p>
            <a:r>
              <a:rPr lang="en-US" dirty="0"/>
              <a:t>Resolving the conflict between the desire to be neutral </a:t>
            </a:r>
            <a:r>
              <a:rPr lang="en-US" b="1" dirty="0"/>
              <a:t>and</a:t>
            </a:r>
            <a:r>
              <a:rPr lang="en-US" dirty="0"/>
              <a:t> have an octet in the valence shell.</a:t>
            </a:r>
          </a:p>
        </p:txBody>
      </p:sp>
    </p:spTree>
    <p:extLst>
      <p:ext uri="{BB962C8B-B14F-4D97-AF65-F5344CB8AC3E}">
        <p14:creationId xmlns:p14="http://schemas.microsoft.com/office/powerpoint/2010/main" val="2737065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5AECE810-064F-4C02-A315-38EDB76C32DC}"/>
              </a:ext>
            </a:extLst>
          </p:cNvPr>
          <p:cNvGrpSpPr/>
          <p:nvPr/>
        </p:nvGrpSpPr>
        <p:grpSpPr>
          <a:xfrm>
            <a:off x="4672433" y="2674044"/>
            <a:ext cx="990096" cy="990096"/>
            <a:chOff x="2038485" y="4159991"/>
            <a:chExt cx="990096" cy="990096"/>
          </a:xfrm>
          <a:solidFill>
            <a:srgbClr val="FF9999">
              <a:alpha val="50196"/>
            </a:srgbClr>
          </a:solidFill>
        </p:grpSpPr>
        <p:sp>
          <p:nvSpPr>
            <p:cNvPr id="66" name="Oval 65">
              <a:extLst>
                <a:ext uri="{FF2B5EF4-FFF2-40B4-BE49-F238E27FC236}">
                  <a16:creationId xmlns:a16="http://schemas.microsoft.com/office/drawing/2014/main" id="{12643A04-9AED-44C9-932F-BAAEE432A01F}"/>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 name="Group 66">
              <a:extLst>
                <a:ext uri="{FF2B5EF4-FFF2-40B4-BE49-F238E27FC236}">
                  <a16:creationId xmlns:a16="http://schemas.microsoft.com/office/drawing/2014/main" id="{C2744A23-0A32-476E-B3AD-2625E7DF80AD}"/>
                </a:ext>
              </a:extLst>
            </p:cNvPr>
            <p:cNvGrpSpPr/>
            <p:nvPr/>
          </p:nvGrpSpPr>
          <p:grpSpPr>
            <a:xfrm>
              <a:off x="2265777" y="4380274"/>
              <a:ext cx="518182" cy="695210"/>
              <a:chOff x="4443794" y="3044401"/>
              <a:chExt cx="518182" cy="695210"/>
            </a:xfrm>
            <a:grpFill/>
          </p:grpSpPr>
          <p:sp>
            <p:nvSpPr>
              <p:cNvPr id="71" name="Oval 70">
                <a:extLst>
                  <a:ext uri="{FF2B5EF4-FFF2-40B4-BE49-F238E27FC236}">
                    <a16:creationId xmlns:a16="http://schemas.microsoft.com/office/drawing/2014/main" id="{7AA8C60E-D04C-45A5-94C1-3E332A816616}"/>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extBox 67">
                <a:extLst>
                  <a:ext uri="{FF2B5EF4-FFF2-40B4-BE49-F238E27FC236}">
                    <a16:creationId xmlns:a16="http://schemas.microsoft.com/office/drawing/2014/main" id="{404B20A4-0B9D-40AC-81F7-5BAE0072E69D}"/>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grpSp>
      </p:grpSp>
      <p:grpSp>
        <p:nvGrpSpPr>
          <p:cNvPr id="73" name="Group 72">
            <a:extLst>
              <a:ext uri="{FF2B5EF4-FFF2-40B4-BE49-F238E27FC236}">
                <a16:creationId xmlns:a16="http://schemas.microsoft.com/office/drawing/2014/main" id="{432C1F4B-C54C-4846-ABD9-9F9F06A889FF}"/>
              </a:ext>
            </a:extLst>
          </p:cNvPr>
          <p:cNvGrpSpPr/>
          <p:nvPr/>
        </p:nvGrpSpPr>
        <p:grpSpPr>
          <a:xfrm>
            <a:off x="4672433" y="5141114"/>
            <a:ext cx="990096" cy="990096"/>
            <a:chOff x="2038485" y="4159991"/>
            <a:chExt cx="990096" cy="990096"/>
          </a:xfrm>
          <a:solidFill>
            <a:srgbClr val="FF9999">
              <a:alpha val="50196"/>
            </a:srgbClr>
          </a:solidFill>
        </p:grpSpPr>
        <p:sp>
          <p:nvSpPr>
            <p:cNvPr id="74" name="Oval 73">
              <a:extLst>
                <a:ext uri="{FF2B5EF4-FFF2-40B4-BE49-F238E27FC236}">
                  <a16:creationId xmlns:a16="http://schemas.microsoft.com/office/drawing/2014/main" id="{C86BBB8A-2E17-41EA-AA75-B2D7FFE76864}"/>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DC0913C0-190F-4F88-B97A-C7EF933AE88C}"/>
                </a:ext>
              </a:extLst>
            </p:cNvPr>
            <p:cNvGrpSpPr/>
            <p:nvPr/>
          </p:nvGrpSpPr>
          <p:grpSpPr>
            <a:xfrm>
              <a:off x="2265777" y="4234595"/>
              <a:ext cx="518182" cy="695215"/>
              <a:chOff x="4443794" y="2898722"/>
              <a:chExt cx="518182" cy="695215"/>
            </a:xfrm>
            <a:grpFill/>
          </p:grpSpPr>
          <p:sp>
            <p:nvSpPr>
              <p:cNvPr id="76" name="TextBox 75">
                <a:extLst>
                  <a:ext uri="{FF2B5EF4-FFF2-40B4-BE49-F238E27FC236}">
                    <a16:creationId xmlns:a16="http://schemas.microsoft.com/office/drawing/2014/main" id="{09FF88BB-940C-4F9D-A3B7-FF2FB1C89A32}"/>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80" name="Oval 79">
                <a:extLst>
                  <a:ext uri="{FF2B5EF4-FFF2-40B4-BE49-F238E27FC236}">
                    <a16:creationId xmlns:a16="http://schemas.microsoft.com/office/drawing/2014/main" id="{3C48B17A-9F20-4A4E-9386-26133BF642E7}"/>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84" name="Group 83">
            <a:extLst>
              <a:ext uri="{FF2B5EF4-FFF2-40B4-BE49-F238E27FC236}">
                <a16:creationId xmlns:a16="http://schemas.microsoft.com/office/drawing/2014/main" id="{DF79029C-DC2C-4886-B69E-A250F78243A5}"/>
              </a:ext>
            </a:extLst>
          </p:cNvPr>
          <p:cNvGrpSpPr/>
          <p:nvPr/>
        </p:nvGrpSpPr>
        <p:grpSpPr>
          <a:xfrm rot="5400000">
            <a:off x="5905968" y="3907579"/>
            <a:ext cx="990096" cy="990096"/>
            <a:chOff x="2038485" y="4159991"/>
            <a:chExt cx="990096" cy="990096"/>
          </a:xfrm>
          <a:solidFill>
            <a:srgbClr val="FF9999">
              <a:alpha val="50196"/>
            </a:srgbClr>
          </a:solidFill>
        </p:grpSpPr>
        <p:sp>
          <p:nvSpPr>
            <p:cNvPr id="93" name="Oval 92">
              <a:extLst>
                <a:ext uri="{FF2B5EF4-FFF2-40B4-BE49-F238E27FC236}">
                  <a16:creationId xmlns:a16="http://schemas.microsoft.com/office/drawing/2014/main" id="{DB0B96B1-91FF-4C83-A6B2-6371615A9122}"/>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93">
              <a:extLst>
                <a:ext uri="{FF2B5EF4-FFF2-40B4-BE49-F238E27FC236}">
                  <a16:creationId xmlns:a16="http://schemas.microsoft.com/office/drawing/2014/main" id="{BA9885A5-75F2-4CD8-9742-7A3466A71B47}"/>
                </a:ext>
              </a:extLst>
            </p:cNvPr>
            <p:cNvGrpSpPr/>
            <p:nvPr/>
          </p:nvGrpSpPr>
          <p:grpSpPr>
            <a:xfrm>
              <a:off x="2250100" y="4395951"/>
              <a:ext cx="549536" cy="679533"/>
              <a:chOff x="4428117" y="3060078"/>
              <a:chExt cx="549536" cy="679533"/>
            </a:xfrm>
            <a:grpFill/>
          </p:grpSpPr>
          <p:sp>
            <p:nvSpPr>
              <p:cNvPr id="95" name="TextBox 94">
                <a:extLst>
                  <a:ext uri="{FF2B5EF4-FFF2-40B4-BE49-F238E27FC236}">
                    <a16:creationId xmlns:a16="http://schemas.microsoft.com/office/drawing/2014/main" id="{EF72FADF-CC44-434B-B61B-7D6F511FD04B}"/>
                  </a:ext>
                </a:extLst>
              </p:cNvPr>
              <p:cNvSpPr txBox="1"/>
              <p:nvPr/>
            </p:nvSpPr>
            <p:spPr>
              <a:xfrm rot="16200000">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98" name="Oval 97">
                <a:extLst>
                  <a:ext uri="{FF2B5EF4-FFF2-40B4-BE49-F238E27FC236}">
                    <a16:creationId xmlns:a16="http://schemas.microsoft.com/office/drawing/2014/main" id="{F7C76995-62FD-4A70-91F4-AD30ACBC3F05}"/>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85" name="Group 84">
            <a:extLst>
              <a:ext uri="{FF2B5EF4-FFF2-40B4-BE49-F238E27FC236}">
                <a16:creationId xmlns:a16="http://schemas.microsoft.com/office/drawing/2014/main" id="{0851E4E2-5590-41B7-A8E5-2F0EF20A3EC1}"/>
              </a:ext>
            </a:extLst>
          </p:cNvPr>
          <p:cNvGrpSpPr/>
          <p:nvPr/>
        </p:nvGrpSpPr>
        <p:grpSpPr>
          <a:xfrm rot="5400000">
            <a:off x="3438898" y="3907580"/>
            <a:ext cx="990096" cy="990096"/>
            <a:chOff x="2038485" y="4159992"/>
            <a:chExt cx="990096" cy="990096"/>
          </a:xfrm>
          <a:solidFill>
            <a:srgbClr val="FF9999">
              <a:alpha val="50196"/>
            </a:srgbClr>
          </a:solidFill>
        </p:grpSpPr>
        <p:sp>
          <p:nvSpPr>
            <p:cNvPr id="86" name="Oval 85">
              <a:extLst>
                <a:ext uri="{FF2B5EF4-FFF2-40B4-BE49-F238E27FC236}">
                  <a16:creationId xmlns:a16="http://schemas.microsoft.com/office/drawing/2014/main" id="{410971D9-9461-4D7E-87ED-C50CA5FFB5EA}"/>
                </a:ext>
              </a:extLst>
            </p:cNvPr>
            <p:cNvSpPr/>
            <p:nvPr/>
          </p:nvSpPr>
          <p:spPr>
            <a:xfrm>
              <a:off x="2038485" y="4159992"/>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7" name="Group 86">
              <a:extLst>
                <a:ext uri="{FF2B5EF4-FFF2-40B4-BE49-F238E27FC236}">
                  <a16:creationId xmlns:a16="http://schemas.microsoft.com/office/drawing/2014/main" id="{BFE3BE48-38B4-4D04-BAC9-ECE70BFB3DCA}"/>
                </a:ext>
              </a:extLst>
            </p:cNvPr>
            <p:cNvGrpSpPr/>
            <p:nvPr/>
          </p:nvGrpSpPr>
          <p:grpSpPr>
            <a:xfrm>
              <a:off x="2250101" y="4234595"/>
              <a:ext cx="549536" cy="679538"/>
              <a:chOff x="4428118" y="2898722"/>
              <a:chExt cx="549536" cy="679538"/>
            </a:xfrm>
            <a:grpFill/>
          </p:grpSpPr>
          <p:sp>
            <p:nvSpPr>
              <p:cNvPr id="88" name="TextBox 87">
                <a:extLst>
                  <a:ext uri="{FF2B5EF4-FFF2-40B4-BE49-F238E27FC236}">
                    <a16:creationId xmlns:a16="http://schemas.microsoft.com/office/drawing/2014/main" id="{2DD0A0A0-7BD0-44E8-B997-0AFA4D6D8256}"/>
                  </a:ext>
                </a:extLst>
              </p:cNvPr>
              <p:cNvSpPr txBox="1"/>
              <p:nvPr/>
            </p:nvSpPr>
            <p:spPr>
              <a:xfrm rot="16200000">
                <a:off x="4443795"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92" name="Oval 91">
                <a:extLst>
                  <a:ext uri="{FF2B5EF4-FFF2-40B4-BE49-F238E27FC236}">
                    <a16:creationId xmlns:a16="http://schemas.microsoft.com/office/drawing/2014/main" id="{4337421E-91E9-4935-AFA2-AC70FD6A7419}"/>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83" name="Oval 182">
            <a:extLst>
              <a:ext uri="{FF2B5EF4-FFF2-40B4-BE49-F238E27FC236}">
                <a16:creationId xmlns:a16="http://schemas.microsoft.com/office/drawing/2014/main" id="{2BCBF46F-0B94-4DCE-890B-6BDB40ACB6F5}"/>
              </a:ext>
            </a:extLst>
          </p:cNvPr>
          <p:cNvSpPr/>
          <p:nvPr/>
        </p:nvSpPr>
        <p:spPr>
          <a:xfrm>
            <a:off x="4672433" y="3907579"/>
            <a:ext cx="990096" cy="990096"/>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5B5ADC66-D1E9-429D-AFD0-5EB903DC7462}"/>
              </a:ext>
            </a:extLst>
          </p:cNvPr>
          <p:cNvSpPr>
            <a:spLocks noGrp="1"/>
          </p:cNvSpPr>
          <p:nvPr>
            <p:ph type="title"/>
          </p:nvPr>
        </p:nvSpPr>
        <p:spPr/>
        <p:txBody>
          <a:bodyPr/>
          <a:lstStyle/>
          <a:p>
            <a:r>
              <a:rPr lang="en-US" dirty="0"/>
              <a:t>Covalent Bonds</a:t>
            </a:r>
          </a:p>
        </p:txBody>
      </p:sp>
      <p:sp>
        <p:nvSpPr>
          <p:cNvPr id="9" name="TextBox 8">
            <a:extLst>
              <a:ext uri="{FF2B5EF4-FFF2-40B4-BE49-F238E27FC236}">
                <a16:creationId xmlns:a16="http://schemas.microsoft.com/office/drawing/2014/main" id="{B006B5A7-D835-46D8-98EE-D844D0D361FD}"/>
              </a:ext>
            </a:extLst>
          </p:cNvPr>
          <p:cNvSpPr txBox="1"/>
          <p:nvPr/>
        </p:nvSpPr>
        <p:spPr>
          <a:xfrm>
            <a:off x="0" y="1792414"/>
            <a:ext cx="9144000" cy="400110"/>
          </a:xfrm>
          <a:prstGeom prst="rect">
            <a:avLst/>
          </a:prstGeom>
          <a:solidFill>
            <a:srgbClr val="C3B6D4"/>
          </a:solidFill>
        </p:spPr>
        <p:txBody>
          <a:bodyPr wrap="square" rtlCol="0">
            <a:spAutoFit/>
          </a:bodyPr>
          <a:lstStyle/>
          <a:p>
            <a:r>
              <a:rPr lang="en-US" sz="2000" dirty="0"/>
              <a:t>Atoms like Carbon don’t form ions…how can they satisfy both requirements?</a:t>
            </a:r>
          </a:p>
        </p:txBody>
      </p:sp>
      <p:grpSp>
        <p:nvGrpSpPr>
          <p:cNvPr id="18" name="Group 17">
            <a:extLst>
              <a:ext uri="{FF2B5EF4-FFF2-40B4-BE49-F238E27FC236}">
                <a16:creationId xmlns:a16="http://schemas.microsoft.com/office/drawing/2014/main" id="{4D213148-349F-4932-AD6A-0618E03C1099}"/>
              </a:ext>
            </a:extLst>
          </p:cNvPr>
          <p:cNvGrpSpPr/>
          <p:nvPr/>
        </p:nvGrpSpPr>
        <p:grpSpPr>
          <a:xfrm>
            <a:off x="-1" y="327464"/>
            <a:ext cx="9140028" cy="1511343"/>
            <a:chOff x="-1" y="327464"/>
            <a:chExt cx="9140028" cy="1511343"/>
          </a:xfrm>
        </p:grpSpPr>
        <p:pic>
          <p:nvPicPr>
            <p:cNvPr id="19" name="Picture 390" descr="bd00044_">
              <a:extLst>
                <a:ext uri="{FF2B5EF4-FFF2-40B4-BE49-F238E27FC236}">
                  <a16:creationId xmlns:a16="http://schemas.microsoft.com/office/drawing/2014/main" id="{5EFEFFDB-EDFF-4B88-A80F-7360F787E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955" y="385280"/>
              <a:ext cx="6985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391" descr="fd00784_">
              <a:extLst>
                <a:ext uri="{FF2B5EF4-FFF2-40B4-BE49-F238E27FC236}">
                  <a16:creationId xmlns:a16="http://schemas.microsoft.com/office/drawing/2014/main" id="{DFB821BD-8868-43E5-9AF0-56E3FE67FC5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82030" y="1000607"/>
              <a:ext cx="7683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Box 392">
              <a:extLst>
                <a:ext uri="{FF2B5EF4-FFF2-40B4-BE49-F238E27FC236}">
                  <a16:creationId xmlns:a16="http://schemas.microsoft.com/office/drawing/2014/main" id="{889B2DD0-1CFC-47DF-90C1-2342D4AC1B1F}"/>
                </a:ext>
              </a:extLst>
            </p:cNvPr>
            <p:cNvSpPr txBox="1">
              <a:spLocks noChangeArrowheads="1"/>
            </p:cNvSpPr>
            <p:nvPr/>
          </p:nvSpPr>
          <p:spPr bwMode="auto">
            <a:xfrm>
              <a:off x="-1" y="341845"/>
              <a:ext cx="8564283" cy="1477328"/>
            </a:xfrm>
            <a:prstGeom prst="rect">
              <a:avLst/>
            </a:prstGeom>
            <a:noFill/>
            <a:ln>
              <a:noFill/>
            </a:ln>
            <a:effectLst/>
          </p:spPr>
          <p:txBody>
            <a:bodyPr wrap="square">
              <a:spAutoFit/>
            </a:bodyPr>
            <a:lstStyle>
              <a:lvl1pPr eaLnBrk="0" hangingPunct="0">
                <a:defRPr>
                  <a:solidFill>
                    <a:schemeClr val="tx1"/>
                  </a:solidFill>
                  <a:latin typeface="Arial" panose="020B0604020202020204" pitchFamily="34" charset="0"/>
                </a:defRPr>
              </a:lvl1pPr>
              <a:lvl2pPr marL="342900" indent="-227013"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u="sng" dirty="0">
                  <a:latin typeface="+mn-lt"/>
                </a:rPr>
                <a:t>Atom’s Requirements to be Stable</a:t>
              </a:r>
              <a:r>
                <a:rPr lang="en-US" altLang="en-US" dirty="0">
                  <a:latin typeface="+mn-lt"/>
                </a:rPr>
                <a:t>:</a:t>
              </a:r>
            </a:p>
            <a:p>
              <a:pPr marL="173038" lvl="1" indent="-173038" eaLnBrk="1" hangingPunct="1">
                <a:buFontTx/>
                <a:buAutoNum type="arabicPeriod"/>
              </a:pPr>
              <a:r>
                <a:rPr lang="en-US" altLang="en-US" b="1" u="sng" dirty="0">
                  <a:solidFill>
                    <a:srgbClr val="7030A0"/>
                  </a:solidFill>
                  <a:latin typeface="+mn-lt"/>
                </a:rPr>
                <a:t>Be Neutral</a:t>
              </a:r>
              <a:r>
                <a:rPr lang="en-US" altLang="en-US" dirty="0">
                  <a:solidFill>
                    <a:srgbClr val="7030A0"/>
                  </a:solidFill>
                  <a:latin typeface="+mn-lt"/>
                </a:rPr>
                <a:t>:  Have the same number of Electrons as it does Protons. </a:t>
              </a:r>
              <a:br>
                <a:rPr lang="en-US" altLang="en-US" dirty="0">
                  <a:solidFill>
                    <a:srgbClr val="7030A0"/>
                  </a:solidFill>
                  <a:latin typeface="+mn-lt"/>
                </a:rPr>
              </a:br>
              <a:r>
                <a:rPr lang="en-US" altLang="en-US" i="1" dirty="0">
                  <a:solidFill>
                    <a:srgbClr val="7030A0"/>
                  </a:solidFill>
                  <a:latin typeface="+mn-lt"/>
                </a:rPr>
                <a:t>(As we’ve presented them….all start out with this desire met.)</a:t>
              </a:r>
            </a:p>
            <a:p>
              <a:pPr marL="173038" lvl="1" indent="-173038" eaLnBrk="1" hangingPunct="1">
                <a:buFontTx/>
                <a:buAutoNum type="arabicPeriod"/>
              </a:pPr>
              <a:r>
                <a:rPr lang="en-US" altLang="en-US" b="1" u="sng" dirty="0">
                  <a:solidFill>
                    <a:srgbClr val="FFC000"/>
                  </a:solidFill>
                  <a:latin typeface="+mn-lt"/>
                </a:rPr>
                <a:t>Octet Rule</a:t>
              </a:r>
              <a:r>
                <a:rPr lang="en-US" altLang="en-US" dirty="0">
                  <a:solidFill>
                    <a:srgbClr val="FFC000"/>
                  </a:solidFill>
                  <a:latin typeface="+mn-lt"/>
                </a:rPr>
                <a:t>: Once a row on the Periodic table is started, finish the row or empty it.</a:t>
              </a:r>
              <a:br>
                <a:rPr lang="en-US" altLang="en-US" dirty="0">
                  <a:solidFill>
                    <a:srgbClr val="FFC000"/>
                  </a:solidFill>
                  <a:latin typeface="+mn-lt"/>
                </a:rPr>
              </a:br>
              <a:r>
                <a:rPr lang="en-US" altLang="en-US" dirty="0">
                  <a:solidFill>
                    <a:srgbClr val="FFC000"/>
                  </a:solidFill>
                  <a:latin typeface="+mn-lt"/>
                </a:rPr>
                <a:t>∴ </a:t>
              </a:r>
              <a:r>
                <a:rPr lang="en-US" altLang="en-US" i="1" dirty="0">
                  <a:solidFill>
                    <a:srgbClr val="FFC000"/>
                  </a:solidFill>
                  <a:latin typeface="+mn-lt"/>
                </a:rPr>
                <a:t>Atoms will seek to have 8 or 0 valence electrons (2 or 0 for H and He)</a:t>
              </a:r>
            </a:p>
          </p:txBody>
        </p:sp>
        <p:sp>
          <p:nvSpPr>
            <p:cNvPr id="23" name="Rectangle 22">
              <a:extLst>
                <a:ext uri="{FF2B5EF4-FFF2-40B4-BE49-F238E27FC236}">
                  <a16:creationId xmlns:a16="http://schemas.microsoft.com/office/drawing/2014/main" id="{32167E37-A016-4B70-9267-6A50B23C1245}"/>
                </a:ext>
              </a:extLst>
            </p:cNvPr>
            <p:cNvSpPr/>
            <p:nvPr/>
          </p:nvSpPr>
          <p:spPr>
            <a:xfrm>
              <a:off x="-1" y="327464"/>
              <a:ext cx="9140028" cy="14917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A07B8EA7-B0A2-4BC9-BBE8-123D812CC5B1}"/>
              </a:ext>
            </a:extLst>
          </p:cNvPr>
          <p:cNvGrpSpPr/>
          <p:nvPr/>
        </p:nvGrpSpPr>
        <p:grpSpPr>
          <a:xfrm>
            <a:off x="4747037" y="3982183"/>
            <a:ext cx="840889" cy="840889"/>
            <a:chOff x="4291106" y="2898722"/>
            <a:chExt cx="840889" cy="840889"/>
          </a:xfrm>
        </p:grpSpPr>
        <p:sp>
          <p:nvSpPr>
            <p:cNvPr id="2" name="TextBox 1">
              <a:extLst>
                <a:ext uri="{FF2B5EF4-FFF2-40B4-BE49-F238E27FC236}">
                  <a16:creationId xmlns:a16="http://schemas.microsoft.com/office/drawing/2014/main" id="{3720FD86-1991-47EF-B4A6-8626712F6CEE}"/>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002060"/>
                  </a:solidFill>
                  <a:latin typeface="Courier New" panose="02070309020205020404" pitchFamily="49" charset="0"/>
                  <a:cs typeface="Courier New" panose="02070309020205020404" pitchFamily="49" charset="0"/>
                </a:rPr>
                <a:t>C</a:t>
              </a:r>
            </a:p>
          </p:txBody>
        </p:sp>
        <p:sp>
          <p:nvSpPr>
            <p:cNvPr id="3" name="Oval 2">
              <a:extLst>
                <a:ext uri="{FF2B5EF4-FFF2-40B4-BE49-F238E27FC236}">
                  <a16:creationId xmlns:a16="http://schemas.microsoft.com/office/drawing/2014/main" id="{847C4F03-9684-4EC5-9F92-E76E0D648428}"/>
                </a:ext>
              </a:extLst>
            </p:cNvPr>
            <p:cNvSpPr/>
            <p:nvPr/>
          </p:nvSpPr>
          <p:spPr>
            <a:xfrm>
              <a:off x="4291106" y="3157810"/>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0F28990B-6FBD-405A-A491-E2360BE9E8B9}"/>
                </a:ext>
              </a:extLst>
            </p:cNvPr>
            <p:cNvSpPr/>
            <p:nvPr/>
          </p:nvSpPr>
          <p:spPr>
            <a:xfrm>
              <a:off x="4976607" y="3325138"/>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9CC0AF0-4642-4E0F-A700-E9B5B0B41850}"/>
                </a:ext>
              </a:extLst>
            </p:cNvPr>
            <p:cNvSpPr/>
            <p:nvPr/>
          </p:nvSpPr>
          <p:spPr>
            <a:xfrm rot="16200000">
              <a:off x="4550192" y="3584223"/>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DBEF8AFB-999C-4261-99AD-E7357901B1F8}"/>
                </a:ext>
              </a:extLst>
            </p:cNvPr>
            <p:cNvSpPr/>
            <p:nvPr/>
          </p:nvSpPr>
          <p:spPr>
            <a:xfrm rot="16200000">
              <a:off x="4717519" y="2898722"/>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0" name="Group 119">
            <a:extLst>
              <a:ext uri="{FF2B5EF4-FFF2-40B4-BE49-F238E27FC236}">
                <a16:creationId xmlns:a16="http://schemas.microsoft.com/office/drawing/2014/main" id="{F40A3E47-27F3-4988-B14D-07763A059B60}"/>
              </a:ext>
            </a:extLst>
          </p:cNvPr>
          <p:cNvGrpSpPr/>
          <p:nvPr/>
        </p:nvGrpSpPr>
        <p:grpSpPr>
          <a:xfrm>
            <a:off x="6978281" y="3095818"/>
            <a:ext cx="2159178" cy="2214502"/>
            <a:chOff x="7489224" y="3664140"/>
            <a:chExt cx="1312711" cy="1346348"/>
          </a:xfrm>
        </p:grpSpPr>
        <p:sp>
          <p:nvSpPr>
            <p:cNvPr id="109" name="TextBox 108">
              <a:extLst>
                <a:ext uri="{FF2B5EF4-FFF2-40B4-BE49-F238E27FC236}">
                  <a16:creationId xmlns:a16="http://schemas.microsoft.com/office/drawing/2014/main" id="{D67D207B-14A2-48B5-825E-8D269613D9FB}"/>
                </a:ext>
              </a:extLst>
            </p:cNvPr>
            <p:cNvSpPr txBox="1"/>
            <p:nvPr/>
          </p:nvSpPr>
          <p:spPr>
            <a:xfrm>
              <a:off x="7957496" y="4146710"/>
              <a:ext cx="359460" cy="381210"/>
            </a:xfrm>
            <a:prstGeom prst="rect">
              <a:avLst/>
            </a:prstGeom>
            <a:noFill/>
          </p:spPr>
          <p:txBody>
            <a:bodyPr wrap="none" rtlCol="0" anchor="ctr" anchorCtr="1">
              <a:noAutofit/>
            </a:bodyPr>
            <a:lstStyle/>
            <a:p>
              <a:pPr algn="ctr"/>
              <a:r>
                <a:rPr lang="en-US" sz="4400" b="1" dirty="0">
                  <a:solidFill>
                    <a:srgbClr val="002060"/>
                  </a:solidFill>
                  <a:latin typeface="Courier New" panose="02070309020205020404" pitchFamily="49" charset="0"/>
                  <a:cs typeface="Courier New" panose="02070309020205020404" pitchFamily="49" charset="0"/>
                </a:rPr>
                <a:t>C</a:t>
              </a:r>
            </a:p>
          </p:txBody>
        </p:sp>
        <p:sp>
          <p:nvSpPr>
            <p:cNvPr id="110" name="TextBox 109">
              <a:extLst>
                <a:ext uri="{FF2B5EF4-FFF2-40B4-BE49-F238E27FC236}">
                  <a16:creationId xmlns:a16="http://schemas.microsoft.com/office/drawing/2014/main" id="{590BA7FF-91F7-437D-A9FF-0DD415BE607D}"/>
                </a:ext>
              </a:extLst>
            </p:cNvPr>
            <p:cNvSpPr txBox="1"/>
            <p:nvPr/>
          </p:nvSpPr>
          <p:spPr>
            <a:xfrm>
              <a:off x="7957495" y="3664140"/>
              <a:ext cx="359460" cy="381210"/>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11" name="TextBox 110">
              <a:extLst>
                <a:ext uri="{FF2B5EF4-FFF2-40B4-BE49-F238E27FC236}">
                  <a16:creationId xmlns:a16="http://schemas.microsoft.com/office/drawing/2014/main" id="{E90437CA-8D23-45BD-9B21-AC41DC7E565D}"/>
                </a:ext>
              </a:extLst>
            </p:cNvPr>
            <p:cNvSpPr txBox="1"/>
            <p:nvPr/>
          </p:nvSpPr>
          <p:spPr>
            <a:xfrm>
              <a:off x="8442475" y="4140696"/>
              <a:ext cx="359460" cy="381210"/>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12" name="TextBox 111">
              <a:extLst>
                <a:ext uri="{FF2B5EF4-FFF2-40B4-BE49-F238E27FC236}">
                  <a16:creationId xmlns:a16="http://schemas.microsoft.com/office/drawing/2014/main" id="{B30677B6-ADA9-4282-979E-5AE76DFA7A00}"/>
                </a:ext>
              </a:extLst>
            </p:cNvPr>
            <p:cNvSpPr txBox="1"/>
            <p:nvPr/>
          </p:nvSpPr>
          <p:spPr>
            <a:xfrm>
              <a:off x="7489224" y="4140698"/>
              <a:ext cx="359460" cy="381210"/>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13" name="TextBox 112">
              <a:extLst>
                <a:ext uri="{FF2B5EF4-FFF2-40B4-BE49-F238E27FC236}">
                  <a16:creationId xmlns:a16="http://schemas.microsoft.com/office/drawing/2014/main" id="{9C23D542-03EE-4C50-953D-FBB77A6CA6A0}"/>
                </a:ext>
              </a:extLst>
            </p:cNvPr>
            <p:cNvSpPr txBox="1"/>
            <p:nvPr/>
          </p:nvSpPr>
          <p:spPr>
            <a:xfrm>
              <a:off x="7957495" y="4629278"/>
              <a:ext cx="359460" cy="381210"/>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cxnSp>
          <p:nvCxnSpPr>
            <p:cNvPr id="114" name="Straight Connector 113">
              <a:extLst>
                <a:ext uri="{FF2B5EF4-FFF2-40B4-BE49-F238E27FC236}">
                  <a16:creationId xmlns:a16="http://schemas.microsoft.com/office/drawing/2014/main" id="{D93BDB67-9FF1-45B4-B9BC-49CD4C215F11}"/>
                </a:ext>
              </a:extLst>
            </p:cNvPr>
            <p:cNvCxnSpPr/>
            <p:nvPr/>
          </p:nvCxnSpPr>
          <p:spPr>
            <a:xfrm>
              <a:off x="7807387" y="4340657"/>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043115E6-84BF-4F2E-9FD0-BADF9C9BBE8E}"/>
                </a:ext>
              </a:extLst>
            </p:cNvPr>
            <p:cNvCxnSpPr/>
            <p:nvPr/>
          </p:nvCxnSpPr>
          <p:spPr>
            <a:xfrm>
              <a:off x="8297458" y="4340657"/>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6" name="Group 115">
              <a:extLst>
                <a:ext uri="{FF2B5EF4-FFF2-40B4-BE49-F238E27FC236}">
                  <a16:creationId xmlns:a16="http://schemas.microsoft.com/office/drawing/2014/main" id="{6976C4DA-CD61-4E3E-98C0-54DA22CAEDF5}"/>
                </a:ext>
              </a:extLst>
            </p:cNvPr>
            <p:cNvGrpSpPr/>
            <p:nvPr/>
          </p:nvGrpSpPr>
          <p:grpSpPr>
            <a:xfrm rot="16200000">
              <a:off x="7807387" y="4331301"/>
              <a:ext cx="651436" cy="0"/>
              <a:chOff x="7404847" y="3540799"/>
              <a:chExt cx="651436" cy="0"/>
            </a:xfrm>
          </p:grpSpPr>
          <p:cxnSp>
            <p:nvCxnSpPr>
              <p:cNvPr id="117" name="Straight Connector 116">
                <a:extLst>
                  <a:ext uri="{FF2B5EF4-FFF2-40B4-BE49-F238E27FC236}">
                    <a16:creationId xmlns:a16="http://schemas.microsoft.com/office/drawing/2014/main" id="{7E20140C-10EB-426B-BAB1-171611B01622}"/>
                  </a:ext>
                </a:extLst>
              </p:cNvPr>
              <p:cNvCxnSpPr/>
              <p:nvPr/>
            </p:nvCxnSpPr>
            <p:spPr>
              <a:xfrm>
                <a:off x="7404847"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6922D74F-B214-4A64-A4D2-98A241C1A056}"/>
                  </a:ext>
                </a:extLst>
              </p:cNvPr>
              <p:cNvCxnSpPr/>
              <p:nvPr/>
            </p:nvCxnSpPr>
            <p:spPr>
              <a:xfrm>
                <a:off x="7894918"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19" name="TextBox 118">
            <a:extLst>
              <a:ext uri="{FF2B5EF4-FFF2-40B4-BE49-F238E27FC236}">
                <a16:creationId xmlns:a16="http://schemas.microsoft.com/office/drawing/2014/main" id="{BDBAFA85-E154-49F4-B1EB-E38B2BFBEE9B}"/>
              </a:ext>
            </a:extLst>
          </p:cNvPr>
          <p:cNvSpPr txBox="1"/>
          <p:nvPr/>
        </p:nvSpPr>
        <p:spPr>
          <a:xfrm>
            <a:off x="7132019" y="2135227"/>
            <a:ext cx="1851702" cy="1015663"/>
          </a:xfrm>
          <a:prstGeom prst="rect">
            <a:avLst/>
          </a:prstGeom>
          <a:noFill/>
        </p:spPr>
        <p:txBody>
          <a:bodyPr wrap="square" rtlCol="0">
            <a:spAutoFit/>
          </a:bodyPr>
          <a:lstStyle/>
          <a:p>
            <a:pPr algn="ctr"/>
            <a:r>
              <a:rPr lang="en-US" sz="2000" dirty="0"/>
              <a:t>Lewis Dot Structure for Covalent Bonds</a:t>
            </a:r>
          </a:p>
        </p:txBody>
      </p:sp>
      <p:grpSp>
        <p:nvGrpSpPr>
          <p:cNvPr id="179" name="Group 178">
            <a:extLst>
              <a:ext uri="{FF2B5EF4-FFF2-40B4-BE49-F238E27FC236}">
                <a16:creationId xmlns:a16="http://schemas.microsoft.com/office/drawing/2014/main" id="{1289D61A-036B-4B69-B470-C9FC7D41F656}"/>
              </a:ext>
            </a:extLst>
          </p:cNvPr>
          <p:cNvGrpSpPr/>
          <p:nvPr/>
        </p:nvGrpSpPr>
        <p:grpSpPr>
          <a:xfrm>
            <a:off x="3329107" y="2610980"/>
            <a:ext cx="3608137" cy="3610526"/>
            <a:chOff x="2767932" y="1623737"/>
            <a:chExt cx="3608137" cy="3610526"/>
          </a:xfrm>
        </p:grpSpPr>
        <p:sp>
          <p:nvSpPr>
            <p:cNvPr id="149" name="Rectangle 148">
              <a:extLst>
                <a:ext uri="{FF2B5EF4-FFF2-40B4-BE49-F238E27FC236}">
                  <a16:creationId xmlns:a16="http://schemas.microsoft.com/office/drawing/2014/main" id="{891177B6-E07F-4CD5-95D3-A59DCE6FCEF8}"/>
                </a:ext>
              </a:extLst>
            </p:cNvPr>
            <p:cNvSpPr/>
            <p:nvPr/>
          </p:nvSpPr>
          <p:spPr>
            <a:xfrm>
              <a:off x="2767932" y="1623737"/>
              <a:ext cx="3608137" cy="36105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0" name="Group 149">
              <a:extLst>
                <a:ext uri="{FF2B5EF4-FFF2-40B4-BE49-F238E27FC236}">
                  <a16:creationId xmlns:a16="http://schemas.microsoft.com/office/drawing/2014/main" id="{607642A2-5D42-4F46-8721-1D20848BA87D}"/>
                </a:ext>
              </a:extLst>
            </p:cNvPr>
            <p:cNvGrpSpPr/>
            <p:nvPr/>
          </p:nvGrpSpPr>
          <p:grpSpPr>
            <a:xfrm>
              <a:off x="3390264" y="2247265"/>
              <a:ext cx="2363472" cy="2363471"/>
              <a:chOff x="2087929" y="1891127"/>
              <a:chExt cx="2363472" cy="2363471"/>
            </a:xfrm>
          </p:grpSpPr>
          <p:grpSp>
            <p:nvGrpSpPr>
              <p:cNvPr id="151" name="Group 150">
                <a:extLst>
                  <a:ext uri="{FF2B5EF4-FFF2-40B4-BE49-F238E27FC236}">
                    <a16:creationId xmlns:a16="http://schemas.microsoft.com/office/drawing/2014/main" id="{A42CE9E9-A27A-407F-8916-30A19DCC8C82}"/>
                  </a:ext>
                </a:extLst>
              </p:cNvPr>
              <p:cNvGrpSpPr/>
              <p:nvPr/>
            </p:nvGrpSpPr>
            <p:grpSpPr>
              <a:xfrm>
                <a:off x="2777605" y="1891127"/>
                <a:ext cx="990096" cy="990096"/>
                <a:chOff x="2038485" y="4159991"/>
                <a:chExt cx="990096" cy="990096"/>
              </a:xfrm>
              <a:solidFill>
                <a:srgbClr val="FF9999">
                  <a:alpha val="50196"/>
                </a:srgbClr>
              </a:solidFill>
            </p:grpSpPr>
            <p:sp>
              <p:nvSpPr>
                <p:cNvPr id="175" name="Oval 174">
                  <a:extLst>
                    <a:ext uri="{FF2B5EF4-FFF2-40B4-BE49-F238E27FC236}">
                      <a16:creationId xmlns:a16="http://schemas.microsoft.com/office/drawing/2014/main" id="{62435F5D-E1D1-489C-A1DF-AAB76E66685E}"/>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6" name="Group 175">
                  <a:extLst>
                    <a:ext uri="{FF2B5EF4-FFF2-40B4-BE49-F238E27FC236}">
                      <a16:creationId xmlns:a16="http://schemas.microsoft.com/office/drawing/2014/main" id="{C8CF3433-FD83-4947-8E21-463D749C142D}"/>
                    </a:ext>
                  </a:extLst>
                </p:cNvPr>
                <p:cNvGrpSpPr/>
                <p:nvPr/>
              </p:nvGrpSpPr>
              <p:grpSpPr>
                <a:xfrm>
                  <a:off x="2265777" y="4380274"/>
                  <a:ext cx="518182" cy="695210"/>
                  <a:chOff x="4443794" y="3044401"/>
                  <a:chExt cx="518182" cy="695210"/>
                </a:xfrm>
                <a:grpFill/>
              </p:grpSpPr>
              <p:sp>
                <p:nvSpPr>
                  <p:cNvPr id="177" name="Oval 176">
                    <a:extLst>
                      <a:ext uri="{FF2B5EF4-FFF2-40B4-BE49-F238E27FC236}">
                        <a16:creationId xmlns:a16="http://schemas.microsoft.com/office/drawing/2014/main" id="{7611B0EF-C23A-4525-BBD7-BF798CA73D84}"/>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8" name="TextBox 177">
                    <a:extLst>
                      <a:ext uri="{FF2B5EF4-FFF2-40B4-BE49-F238E27FC236}">
                        <a16:creationId xmlns:a16="http://schemas.microsoft.com/office/drawing/2014/main" id="{08F49C59-E188-4DFB-8BD3-2F27A8B8AC3C}"/>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grpSp>
          </p:grpSp>
          <p:grpSp>
            <p:nvGrpSpPr>
              <p:cNvPr id="152" name="Group 151">
                <a:extLst>
                  <a:ext uri="{FF2B5EF4-FFF2-40B4-BE49-F238E27FC236}">
                    <a16:creationId xmlns:a16="http://schemas.microsoft.com/office/drawing/2014/main" id="{B703ECF3-3847-4E88-B2DD-D6892A65DF2E}"/>
                  </a:ext>
                </a:extLst>
              </p:cNvPr>
              <p:cNvGrpSpPr/>
              <p:nvPr/>
            </p:nvGrpSpPr>
            <p:grpSpPr>
              <a:xfrm>
                <a:off x="2777605" y="3264502"/>
                <a:ext cx="990096" cy="990096"/>
                <a:chOff x="2038485" y="4159991"/>
                <a:chExt cx="990096" cy="990096"/>
              </a:xfrm>
              <a:solidFill>
                <a:srgbClr val="FF9999">
                  <a:alpha val="50196"/>
                </a:srgbClr>
              </a:solidFill>
            </p:grpSpPr>
            <p:sp>
              <p:nvSpPr>
                <p:cNvPr id="171" name="Oval 170">
                  <a:extLst>
                    <a:ext uri="{FF2B5EF4-FFF2-40B4-BE49-F238E27FC236}">
                      <a16:creationId xmlns:a16="http://schemas.microsoft.com/office/drawing/2014/main" id="{73DDBC11-E70D-4AE1-BCBB-83021411BACF}"/>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2" name="Group 171">
                  <a:extLst>
                    <a:ext uri="{FF2B5EF4-FFF2-40B4-BE49-F238E27FC236}">
                      <a16:creationId xmlns:a16="http://schemas.microsoft.com/office/drawing/2014/main" id="{D0BDB9A9-0494-49BC-8918-ABF054BC3361}"/>
                    </a:ext>
                  </a:extLst>
                </p:cNvPr>
                <p:cNvGrpSpPr/>
                <p:nvPr/>
              </p:nvGrpSpPr>
              <p:grpSpPr>
                <a:xfrm>
                  <a:off x="2265777" y="4234595"/>
                  <a:ext cx="518182" cy="695215"/>
                  <a:chOff x="4443794" y="2898722"/>
                  <a:chExt cx="518182" cy="695215"/>
                </a:xfrm>
                <a:grpFill/>
              </p:grpSpPr>
              <p:sp>
                <p:nvSpPr>
                  <p:cNvPr id="173" name="TextBox 172">
                    <a:extLst>
                      <a:ext uri="{FF2B5EF4-FFF2-40B4-BE49-F238E27FC236}">
                        <a16:creationId xmlns:a16="http://schemas.microsoft.com/office/drawing/2014/main" id="{13C6D45B-76B1-4D6A-AA6C-E2919513ED97}"/>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74" name="Oval 173">
                    <a:extLst>
                      <a:ext uri="{FF2B5EF4-FFF2-40B4-BE49-F238E27FC236}">
                        <a16:creationId xmlns:a16="http://schemas.microsoft.com/office/drawing/2014/main" id="{711D7FBC-5D2E-4EA6-AAFF-E19D5D53884F}"/>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53" name="Group 152">
                <a:extLst>
                  <a:ext uri="{FF2B5EF4-FFF2-40B4-BE49-F238E27FC236}">
                    <a16:creationId xmlns:a16="http://schemas.microsoft.com/office/drawing/2014/main" id="{833C28AC-15CE-4EBE-9F6A-3DB5AB1595E4}"/>
                  </a:ext>
                </a:extLst>
              </p:cNvPr>
              <p:cNvGrpSpPr/>
              <p:nvPr/>
            </p:nvGrpSpPr>
            <p:grpSpPr>
              <a:xfrm rot="5400000">
                <a:off x="3461305" y="2580803"/>
                <a:ext cx="990096" cy="990096"/>
                <a:chOff x="2038485" y="4159991"/>
                <a:chExt cx="990096" cy="990096"/>
              </a:xfrm>
              <a:solidFill>
                <a:srgbClr val="FF9999">
                  <a:alpha val="50196"/>
                </a:srgbClr>
              </a:solidFill>
            </p:grpSpPr>
            <p:sp>
              <p:nvSpPr>
                <p:cNvPr id="167" name="Oval 166">
                  <a:extLst>
                    <a:ext uri="{FF2B5EF4-FFF2-40B4-BE49-F238E27FC236}">
                      <a16:creationId xmlns:a16="http://schemas.microsoft.com/office/drawing/2014/main" id="{D025DF99-F2C0-4438-8583-AC8D97255070}"/>
                    </a:ext>
                  </a:extLst>
                </p:cNvPr>
                <p:cNvSpPr/>
                <p:nvPr/>
              </p:nvSpPr>
              <p:spPr>
                <a:xfrm>
                  <a:off x="2038485" y="4159991"/>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8" name="Group 167">
                  <a:extLst>
                    <a:ext uri="{FF2B5EF4-FFF2-40B4-BE49-F238E27FC236}">
                      <a16:creationId xmlns:a16="http://schemas.microsoft.com/office/drawing/2014/main" id="{FD2CA947-21BE-4F70-81F3-998693016CD7}"/>
                    </a:ext>
                  </a:extLst>
                </p:cNvPr>
                <p:cNvGrpSpPr/>
                <p:nvPr/>
              </p:nvGrpSpPr>
              <p:grpSpPr>
                <a:xfrm>
                  <a:off x="2250100" y="4395951"/>
                  <a:ext cx="549536" cy="679533"/>
                  <a:chOff x="4428117" y="3060078"/>
                  <a:chExt cx="549536" cy="679533"/>
                </a:xfrm>
                <a:grpFill/>
              </p:grpSpPr>
              <p:sp>
                <p:nvSpPr>
                  <p:cNvPr id="169" name="TextBox 168">
                    <a:extLst>
                      <a:ext uri="{FF2B5EF4-FFF2-40B4-BE49-F238E27FC236}">
                        <a16:creationId xmlns:a16="http://schemas.microsoft.com/office/drawing/2014/main" id="{FA9FE422-6163-433B-9863-90747662EAC5}"/>
                      </a:ext>
                    </a:extLst>
                  </p:cNvPr>
                  <p:cNvSpPr txBox="1"/>
                  <p:nvPr/>
                </p:nvSpPr>
                <p:spPr>
                  <a:xfrm rot="16200000">
                    <a:off x="4443794"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70" name="Oval 169">
                    <a:extLst>
                      <a:ext uri="{FF2B5EF4-FFF2-40B4-BE49-F238E27FC236}">
                        <a16:creationId xmlns:a16="http://schemas.microsoft.com/office/drawing/2014/main" id="{477A2EBE-20B6-4E8E-9817-3C2FFB1FF061}"/>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54" name="Group 153">
                <a:extLst>
                  <a:ext uri="{FF2B5EF4-FFF2-40B4-BE49-F238E27FC236}">
                    <a16:creationId xmlns:a16="http://schemas.microsoft.com/office/drawing/2014/main" id="{BB72D93A-11A2-41A2-A7C5-4765CD53D0A7}"/>
                  </a:ext>
                </a:extLst>
              </p:cNvPr>
              <p:cNvGrpSpPr/>
              <p:nvPr/>
            </p:nvGrpSpPr>
            <p:grpSpPr>
              <a:xfrm rot="5400000">
                <a:off x="2087929" y="2580804"/>
                <a:ext cx="990096" cy="990096"/>
                <a:chOff x="2038485" y="4159992"/>
                <a:chExt cx="990096" cy="990096"/>
              </a:xfrm>
              <a:solidFill>
                <a:srgbClr val="FF9999">
                  <a:alpha val="50196"/>
                </a:srgbClr>
              </a:solidFill>
            </p:grpSpPr>
            <p:sp>
              <p:nvSpPr>
                <p:cNvPr id="163" name="Oval 162">
                  <a:extLst>
                    <a:ext uri="{FF2B5EF4-FFF2-40B4-BE49-F238E27FC236}">
                      <a16:creationId xmlns:a16="http://schemas.microsoft.com/office/drawing/2014/main" id="{B25A56FF-0102-4A33-A83D-5B1985B9CF90}"/>
                    </a:ext>
                  </a:extLst>
                </p:cNvPr>
                <p:cNvSpPr/>
                <p:nvPr/>
              </p:nvSpPr>
              <p:spPr>
                <a:xfrm>
                  <a:off x="2038485" y="4159992"/>
                  <a:ext cx="990096" cy="990096"/>
                </a:xfrm>
                <a:prstGeom prst="ellipse">
                  <a:avLst/>
                </a:prstGeom>
                <a:grp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4" name="Group 163">
                  <a:extLst>
                    <a:ext uri="{FF2B5EF4-FFF2-40B4-BE49-F238E27FC236}">
                      <a16:creationId xmlns:a16="http://schemas.microsoft.com/office/drawing/2014/main" id="{BF3D9588-6984-4855-94E9-BE9809C89D5D}"/>
                    </a:ext>
                  </a:extLst>
                </p:cNvPr>
                <p:cNvGrpSpPr/>
                <p:nvPr/>
              </p:nvGrpSpPr>
              <p:grpSpPr>
                <a:xfrm>
                  <a:off x="2250101" y="4234595"/>
                  <a:ext cx="549536" cy="679538"/>
                  <a:chOff x="4428118" y="2898722"/>
                  <a:chExt cx="549536" cy="679538"/>
                </a:xfrm>
                <a:grpFill/>
              </p:grpSpPr>
              <p:sp>
                <p:nvSpPr>
                  <p:cNvPr id="165" name="TextBox 164">
                    <a:extLst>
                      <a:ext uri="{FF2B5EF4-FFF2-40B4-BE49-F238E27FC236}">
                        <a16:creationId xmlns:a16="http://schemas.microsoft.com/office/drawing/2014/main" id="{149A1B8F-F47D-4EC0-9FD8-CAAEAFD77B58}"/>
                      </a:ext>
                    </a:extLst>
                  </p:cNvPr>
                  <p:cNvSpPr txBox="1"/>
                  <p:nvPr/>
                </p:nvSpPr>
                <p:spPr>
                  <a:xfrm rot="16200000">
                    <a:off x="4443795" y="3044401"/>
                    <a:ext cx="518182" cy="549536"/>
                  </a:xfrm>
                  <a:prstGeom prst="rect">
                    <a:avLst/>
                  </a:prstGeom>
                  <a:noFill/>
                </p:spPr>
                <p:txBody>
                  <a:bodyPr wrap="none" rtlCol="0" anchor="ctr" anchorCtr="1">
                    <a:noAutofit/>
                  </a:bodyPr>
                  <a:lstStyle/>
                  <a:p>
                    <a:pPr algn="ctr"/>
                    <a:r>
                      <a:rPr lang="en-US" sz="4400" b="1" dirty="0">
                        <a:solidFill>
                          <a:srgbClr val="C00000"/>
                        </a:solidFill>
                        <a:latin typeface="Courier New" panose="02070309020205020404" pitchFamily="49" charset="0"/>
                        <a:cs typeface="Courier New" panose="02070309020205020404" pitchFamily="49" charset="0"/>
                      </a:rPr>
                      <a:t>H</a:t>
                    </a:r>
                  </a:p>
                </p:txBody>
              </p:sp>
              <p:sp>
                <p:nvSpPr>
                  <p:cNvPr id="166" name="Oval 165">
                    <a:extLst>
                      <a:ext uri="{FF2B5EF4-FFF2-40B4-BE49-F238E27FC236}">
                        <a16:creationId xmlns:a16="http://schemas.microsoft.com/office/drawing/2014/main" id="{E38505E3-483A-49D1-BC09-2D94D23B951F}"/>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55" name="Group 154">
                <a:extLst>
                  <a:ext uri="{FF2B5EF4-FFF2-40B4-BE49-F238E27FC236}">
                    <a16:creationId xmlns:a16="http://schemas.microsoft.com/office/drawing/2014/main" id="{1517A25F-AB76-430A-9AEC-68B6BA7EAA46}"/>
                  </a:ext>
                </a:extLst>
              </p:cNvPr>
              <p:cNvGrpSpPr/>
              <p:nvPr/>
            </p:nvGrpSpPr>
            <p:grpSpPr>
              <a:xfrm>
                <a:off x="2777605" y="2580803"/>
                <a:ext cx="990096" cy="990096"/>
                <a:chOff x="2038485" y="4159991"/>
                <a:chExt cx="990096" cy="990096"/>
              </a:xfrm>
            </p:grpSpPr>
            <p:sp>
              <p:nvSpPr>
                <p:cNvPr id="156" name="Oval 155">
                  <a:extLst>
                    <a:ext uri="{FF2B5EF4-FFF2-40B4-BE49-F238E27FC236}">
                      <a16:creationId xmlns:a16="http://schemas.microsoft.com/office/drawing/2014/main" id="{6A2B0C0F-A3A3-464F-B3B1-B4E08E3EDC82}"/>
                    </a:ext>
                  </a:extLst>
                </p:cNvPr>
                <p:cNvSpPr/>
                <p:nvPr/>
              </p:nvSpPr>
              <p:spPr>
                <a:xfrm>
                  <a:off x="2038485" y="4159991"/>
                  <a:ext cx="990096" cy="990096"/>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7" name="Group 156">
                  <a:extLst>
                    <a:ext uri="{FF2B5EF4-FFF2-40B4-BE49-F238E27FC236}">
                      <a16:creationId xmlns:a16="http://schemas.microsoft.com/office/drawing/2014/main" id="{9A7436C0-239E-4E3C-AE47-AD5B8174F445}"/>
                    </a:ext>
                  </a:extLst>
                </p:cNvPr>
                <p:cNvGrpSpPr/>
                <p:nvPr/>
              </p:nvGrpSpPr>
              <p:grpSpPr>
                <a:xfrm>
                  <a:off x="2113089" y="4234595"/>
                  <a:ext cx="840889" cy="840889"/>
                  <a:chOff x="4291106" y="2898722"/>
                  <a:chExt cx="840889" cy="840889"/>
                </a:xfrm>
              </p:grpSpPr>
              <p:sp>
                <p:nvSpPr>
                  <p:cNvPr id="158" name="TextBox 157">
                    <a:extLst>
                      <a:ext uri="{FF2B5EF4-FFF2-40B4-BE49-F238E27FC236}">
                        <a16:creationId xmlns:a16="http://schemas.microsoft.com/office/drawing/2014/main" id="{7AB4F8F8-0F19-4E16-A8A0-C511FFCE48C4}"/>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4400" b="1" dirty="0">
                        <a:solidFill>
                          <a:srgbClr val="002060"/>
                        </a:solidFill>
                        <a:latin typeface="Courier New" panose="02070309020205020404" pitchFamily="49" charset="0"/>
                        <a:cs typeface="Courier New" panose="02070309020205020404" pitchFamily="49" charset="0"/>
                      </a:rPr>
                      <a:t>C</a:t>
                    </a:r>
                  </a:p>
                </p:txBody>
              </p:sp>
              <p:sp>
                <p:nvSpPr>
                  <p:cNvPr id="159" name="Oval 158">
                    <a:extLst>
                      <a:ext uri="{FF2B5EF4-FFF2-40B4-BE49-F238E27FC236}">
                        <a16:creationId xmlns:a16="http://schemas.microsoft.com/office/drawing/2014/main" id="{766C6F7C-198E-403F-97C7-F72D404F047D}"/>
                      </a:ext>
                    </a:extLst>
                  </p:cNvPr>
                  <p:cNvSpPr/>
                  <p:nvPr/>
                </p:nvSpPr>
                <p:spPr>
                  <a:xfrm>
                    <a:off x="4291106" y="3157810"/>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Oval 159">
                    <a:extLst>
                      <a:ext uri="{FF2B5EF4-FFF2-40B4-BE49-F238E27FC236}">
                        <a16:creationId xmlns:a16="http://schemas.microsoft.com/office/drawing/2014/main" id="{813AFA45-95D7-44C6-86F8-76C8524CFB7B}"/>
                      </a:ext>
                    </a:extLst>
                  </p:cNvPr>
                  <p:cNvSpPr/>
                  <p:nvPr/>
                </p:nvSpPr>
                <p:spPr>
                  <a:xfrm>
                    <a:off x="4976607" y="3325138"/>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Oval 160">
                    <a:extLst>
                      <a:ext uri="{FF2B5EF4-FFF2-40B4-BE49-F238E27FC236}">
                        <a16:creationId xmlns:a16="http://schemas.microsoft.com/office/drawing/2014/main" id="{35BF8913-2AA6-4F5B-92FD-2EF904EED1F4}"/>
                      </a:ext>
                    </a:extLst>
                  </p:cNvPr>
                  <p:cNvSpPr/>
                  <p:nvPr/>
                </p:nvSpPr>
                <p:spPr>
                  <a:xfrm rot="16200000">
                    <a:off x="4550192" y="3584223"/>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Oval 161">
                    <a:extLst>
                      <a:ext uri="{FF2B5EF4-FFF2-40B4-BE49-F238E27FC236}">
                        <a16:creationId xmlns:a16="http://schemas.microsoft.com/office/drawing/2014/main" id="{EC97F84F-ACED-4251-B657-00BC392C7667}"/>
                      </a:ext>
                    </a:extLst>
                  </p:cNvPr>
                  <p:cNvSpPr/>
                  <p:nvPr/>
                </p:nvSpPr>
                <p:spPr>
                  <a:xfrm rot="16200000">
                    <a:off x="4717519" y="2898722"/>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sp>
        <p:nvSpPr>
          <p:cNvPr id="108" name="TextBox 107">
            <a:extLst>
              <a:ext uri="{FF2B5EF4-FFF2-40B4-BE49-F238E27FC236}">
                <a16:creationId xmlns:a16="http://schemas.microsoft.com/office/drawing/2014/main" id="{B73B2185-0B05-40C8-8058-658B7E0E3A87}"/>
              </a:ext>
            </a:extLst>
          </p:cNvPr>
          <p:cNvSpPr txBox="1"/>
          <p:nvPr/>
        </p:nvSpPr>
        <p:spPr>
          <a:xfrm>
            <a:off x="-23048" y="2131800"/>
            <a:ext cx="3704580" cy="4708981"/>
          </a:xfrm>
          <a:prstGeom prst="rect">
            <a:avLst/>
          </a:prstGeom>
          <a:noFill/>
        </p:spPr>
        <p:txBody>
          <a:bodyPr wrap="square" rtlCol="0">
            <a:spAutoFit/>
          </a:bodyPr>
          <a:lstStyle/>
          <a:p>
            <a:r>
              <a:rPr lang="en-US" sz="2000" b="1" u="sng" dirty="0"/>
              <a:t>Covalent Bonds</a:t>
            </a:r>
          </a:p>
          <a:p>
            <a:pPr marL="342900" indent="-342900">
              <a:buFont typeface="Arial" panose="020B0604020202020204" pitchFamily="34" charset="0"/>
              <a:buChar char="•"/>
            </a:pPr>
            <a:r>
              <a:rPr lang="en-US" sz="2000" dirty="0"/>
              <a:t>Atoms move close so their valence shells overlap</a:t>
            </a:r>
          </a:p>
          <a:p>
            <a:pPr marL="342900" indent="-342900">
              <a:buFont typeface="Arial" panose="020B0604020202020204" pitchFamily="34" charset="0"/>
              <a:buChar char="•"/>
            </a:pPr>
            <a:r>
              <a:rPr lang="en-US" sz="2000" dirty="0"/>
              <a:t>Electrons in overlapping valence shells are shared and count toward the octet of both atoms.</a:t>
            </a:r>
          </a:p>
          <a:p>
            <a:pPr marL="342900" indent="-342900">
              <a:buFont typeface="Arial" panose="020B0604020202020204" pitchFamily="34" charset="0"/>
              <a:buChar char="•"/>
            </a:pPr>
            <a:r>
              <a:rPr lang="en-US" sz="2000" dirty="0"/>
              <a:t>Because electrons are not given/taken, neither atoms take on any charge</a:t>
            </a:r>
          </a:p>
          <a:p>
            <a:pPr marL="342900" indent="-342900">
              <a:buFont typeface="Arial" panose="020B0604020202020204" pitchFamily="34" charset="0"/>
              <a:buChar char="•"/>
            </a:pPr>
            <a:r>
              <a:rPr lang="en-US" sz="2000" dirty="0"/>
              <a:t>Because the atoms share the electrons in common, covalent bonds are stronger than ionic.</a:t>
            </a:r>
          </a:p>
          <a:p>
            <a:pPr marL="342900" indent="-342900">
              <a:buFont typeface="Arial" panose="020B0604020202020204" pitchFamily="34" charset="0"/>
              <a:buChar char="•"/>
            </a:pPr>
            <a:r>
              <a:rPr lang="en-US" sz="2000" dirty="0"/>
              <a:t>A pair of shared electrons is represented with a dash</a:t>
            </a:r>
          </a:p>
        </p:txBody>
      </p:sp>
      <p:sp>
        <p:nvSpPr>
          <p:cNvPr id="180" name="TextBox 179">
            <a:extLst>
              <a:ext uri="{FF2B5EF4-FFF2-40B4-BE49-F238E27FC236}">
                <a16:creationId xmlns:a16="http://schemas.microsoft.com/office/drawing/2014/main" id="{E000E326-03FB-4AC0-9D02-FCBDA0E6B881}"/>
              </a:ext>
            </a:extLst>
          </p:cNvPr>
          <p:cNvSpPr txBox="1"/>
          <p:nvPr/>
        </p:nvSpPr>
        <p:spPr>
          <a:xfrm>
            <a:off x="7179827" y="5421866"/>
            <a:ext cx="1851702" cy="707886"/>
          </a:xfrm>
          <a:prstGeom prst="rect">
            <a:avLst/>
          </a:prstGeom>
          <a:noFill/>
        </p:spPr>
        <p:txBody>
          <a:bodyPr wrap="square" rtlCol="0">
            <a:spAutoFit/>
          </a:bodyPr>
          <a:lstStyle/>
          <a:p>
            <a:pPr algn="ctr"/>
            <a:r>
              <a:rPr lang="en-US" sz="2000" dirty="0"/>
              <a:t>Chemical Formula</a:t>
            </a:r>
          </a:p>
        </p:txBody>
      </p:sp>
      <p:sp>
        <p:nvSpPr>
          <p:cNvPr id="182" name="TextBox 181">
            <a:extLst>
              <a:ext uri="{FF2B5EF4-FFF2-40B4-BE49-F238E27FC236}">
                <a16:creationId xmlns:a16="http://schemas.microsoft.com/office/drawing/2014/main" id="{FCB347CD-F9EF-402F-815C-F8525A79547A}"/>
              </a:ext>
            </a:extLst>
          </p:cNvPr>
          <p:cNvSpPr txBox="1"/>
          <p:nvPr/>
        </p:nvSpPr>
        <p:spPr>
          <a:xfrm>
            <a:off x="7549411" y="6131210"/>
            <a:ext cx="1085054" cy="627022"/>
          </a:xfrm>
          <a:prstGeom prst="rect">
            <a:avLst/>
          </a:prstGeom>
          <a:noFill/>
        </p:spPr>
        <p:txBody>
          <a:bodyPr wrap="none" rtlCol="0" anchor="ctr" anchorCtr="1">
            <a:noAutofit/>
          </a:bodyPr>
          <a:lstStyle/>
          <a:p>
            <a:pPr algn="ctr"/>
            <a:r>
              <a:rPr lang="en-US" sz="4400" b="1" dirty="0">
                <a:solidFill>
                  <a:srgbClr val="002060"/>
                </a:solidFill>
                <a:latin typeface="Courier New" panose="02070309020205020404" pitchFamily="49" charset="0"/>
                <a:cs typeface="Courier New" panose="02070309020205020404" pitchFamily="49" charset="0"/>
              </a:rPr>
              <a:t>C</a:t>
            </a:r>
            <a:r>
              <a:rPr lang="en-US" sz="4400" b="1" dirty="0">
                <a:solidFill>
                  <a:srgbClr val="C00000"/>
                </a:solidFill>
                <a:latin typeface="Courier New" panose="02070309020205020404" pitchFamily="49" charset="0"/>
                <a:cs typeface="Courier New" panose="02070309020205020404" pitchFamily="49" charset="0"/>
              </a:rPr>
              <a:t>H</a:t>
            </a:r>
            <a:r>
              <a:rPr lang="en-US" sz="4400" b="1" baseline="-25000" dirty="0">
                <a:solidFill>
                  <a:srgbClr val="C00000"/>
                </a:solidFill>
                <a:latin typeface="Courier New" panose="02070309020205020404" pitchFamily="49" charset="0"/>
                <a:cs typeface="Courier New" panose="02070309020205020404" pitchFamily="49" charset="0"/>
              </a:rPr>
              <a:t>4</a:t>
            </a:r>
          </a:p>
        </p:txBody>
      </p:sp>
    </p:spTree>
    <p:extLst>
      <p:ext uri="{BB962C8B-B14F-4D97-AF65-F5344CB8AC3E}">
        <p14:creationId xmlns:p14="http://schemas.microsoft.com/office/powerpoint/2010/main" val="247829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7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8">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decel="50000" fill="hold" nodeType="clickEffect">
                                  <p:stCondLst>
                                    <p:cond delay="0"/>
                                  </p:stCondLst>
                                  <p:childTnLst>
                                    <p:animMotion origin="layout" path="M -0.00069 -0.00301 L -0.06007 -0.00301 " pathEditMode="relative" rAng="0" ptsTypes="AA">
                                      <p:cBhvr>
                                        <p:cTn id="24" dur="2000" fill="hold"/>
                                        <p:tgtEl>
                                          <p:spTgt spid="84"/>
                                        </p:tgtEl>
                                        <p:attrNameLst>
                                          <p:attrName>ppt_x</p:attrName>
                                          <p:attrName>ppt_y</p:attrName>
                                        </p:attrNameLst>
                                      </p:cBhvr>
                                      <p:rCtr x="-2969" y="0"/>
                                    </p:animMotion>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8">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8">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nodeType="clickEffect">
                                  <p:stCondLst>
                                    <p:cond delay="0"/>
                                  </p:stCondLst>
                                  <p:childTnLst>
                                    <p:animMotion origin="layout" path="M 1.66667E-6 1.85185E-6 L 0.06007 1.85185E-6 " pathEditMode="relative" rAng="0" ptsTypes="AA">
                                      <p:cBhvr>
                                        <p:cTn id="40" dur="2000" fill="hold"/>
                                        <p:tgtEl>
                                          <p:spTgt spid="85"/>
                                        </p:tgtEl>
                                        <p:attrNameLst>
                                          <p:attrName>ppt_x</p:attrName>
                                          <p:attrName>ppt_y</p:attrName>
                                        </p:attrNameLst>
                                      </p:cBhvr>
                                      <p:rCtr x="3003" y="0"/>
                                    </p:animMotion>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0" presetClass="path" presetSubtype="0" accel="50000" decel="50000" fill="hold" nodeType="clickEffect">
                                  <p:stCondLst>
                                    <p:cond delay="0"/>
                                  </p:stCondLst>
                                  <p:childTnLst>
                                    <p:animMotion origin="layout" path="M -4.16667E-6 2.96296E-6 L -4.16667E-6 0.08009 " pathEditMode="relative" rAng="0" ptsTypes="AA">
                                      <p:cBhvr>
                                        <p:cTn id="48" dur="2000" fill="hold"/>
                                        <p:tgtEl>
                                          <p:spTgt spid="65"/>
                                        </p:tgtEl>
                                        <p:attrNameLst>
                                          <p:attrName>ppt_x</p:attrName>
                                          <p:attrName>ppt_y</p:attrName>
                                        </p:attrNameLst>
                                      </p:cBhvr>
                                      <p:rCtr x="0" y="4005"/>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0" presetClass="path" presetSubtype="0" accel="50000" decel="50000" fill="hold" nodeType="clickEffect">
                                  <p:stCondLst>
                                    <p:cond delay="0"/>
                                  </p:stCondLst>
                                  <p:childTnLst>
                                    <p:animMotion origin="layout" path="M -4.16667E-6 7.40741E-7 L -4.16667E-6 -0.08009 " pathEditMode="relative" rAng="0" ptsTypes="AA">
                                      <p:cBhvr>
                                        <p:cTn id="56" dur="2000" fill="hold"/>
                                        <p:tgtEl>
                                          <p:spTgt spid="73"/>
                                        </p:tgtEl>
                                        <p:attrNameLst>
                                          <p:attrName>ppt_x</p:attrName>
                                          <p:attrName>ppt_y</p:attrName>
                                        </p:attrNameLst>
                                      </p:cBhvr>
                                      <p:rCtr x="0" y="-4005"/>
                                    </p:animMotion>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08">
                                            <p:txEl>
                                              <p:pRg st="4" end="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8">
                                            <p:txEl>
                                              <p:pRg st="5" end="5"/>
                                            </p:tx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1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2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8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 grpId="0" animBg="1"/>
      <p:bldP spid="119" grpId="0"/>
      <p:bldP spid="108" grpId="0" uiExpand="1" build="p"/>
      <p:bldP spid="180" grpId="0"/>
      <p:bldP spid="18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C67A7-AB5D-4B2C-848E-E8E54B7BF744}"/>
              </a:ext>
            </a:extLst>
          </p:cNvPr>
          <p:cNvSpPr>
            <a:spLocks noGrp="1"/>
          </p:cNvSpPr>
          <p:nvPr>
            <p:ph type="title"/>
          </p:nvPr>
        </p:nvSpPr>
        <p:spPr/>
        <p:txBody>
          <a:bodyPr/>
          <a:lstStyle/>
          <a:p>
            <a:r>
              <a:rPr lang="en-US" dirty="0"/>
              <a:t>Required Number of Covalent Bonds</a:t>
            </a:r>
          </a:p>
        </p:txBody>
      </p:sp>
      <p:sp>
        <p:nvSpPr>
          <p:cNvPr id="3" name="TextBox 2">
            <a:extLst>
              <a:ext uri="{FF2B5EF4-FFF2-40B4-BE49-F238E27FC236}">
                <a16:creationId xmlns:a16="http://schemas.microsoft.com/office/drawing/2014/main" id="{4A61895C-232A-4E2C-ACC9-BFA652EBA345}"/>
              </a:ext>
            </a:extLst>
          </p:cNvPr>
          <p:cNvSpPr txBox="1"/>
          <p:nvPr/>
        </p:nvSpPr>
        <p:spPr>
          <a:xfrm>
            <a:off x="0" y="328866"/>
            <a:ext cx="9144000" cy="1323439"/>
          </a:xfrm>
          <a:prstGeom prst="rect">
            <a:avLst/>
          </a:prstGeom>
          <a:noFill/>
        </p:spPr>
        <p:txBody>
          <a:bodyPr wrap="square" rtlCol="0">
            <a:spAutoFit/>
          </a:bodyPr>
          <a:lstStyle/>
          <a:p>
            <a:pPr marL="342900" indent="-342900">
              <a:buFont typeface="Arial" panose="020B0604020202020204" pitchFamily="34" charset="0"/>
              <a:buChar char="•"/>
            </a:pPr>
            <a:r>
              <a:rPr lang="en-US" sz="2000" dirty="0"/>
              <a:t>Atoms will always form the number of covalent bonds needed to get to 8 valence electrons (or 2 for H)</a:t>
            </a:r>
          </a:p>
          <a:p>
            <a:pPr marL="342900" indent="-342900">
              <a:buFont typeface="Arial" panose="020B0604020202020204" pitchFamily="34" charset="0"/>
              <a:buChar char="•"/>
            </a:pPr>
            <a:r>
              <a:rPr lang="en-US" sz="2000" dirty="0"/>
              <a:t>If they don’t have enough valence electrons to get to 8 by sharing, they won’t form covalent bonds.</a:t>
            </a:r>
          </a:p>
        </p:txBody>
      </p:sp>
      <p:grpSp>
        <p:nvGrpSpPr>
          <p:cNvPr id="75" name="Group 74">
            <a:extLst>
              <a:ext uri="{FF2B5EF4-FFF2-40B4-BE49-F238E27FC236}">
                <a16:creationId xmlns:a16="http://schemas.microsoft.com/office/drawing/2014/main" id="{F416B1BA-94DA-4616-94CE-4F9B6C1BF7AF}"/>
              </a:ext>
            </a:extLst>
          </p:cNvPr>
          <p:cNvGrpSpPr/>
          <p:nvPr/>
        </p:nvGrpSpPr>
        <p:grpSpPr>
          <a:xfrm>
            <a:off x="294190" y="1581200"/>
            <a:ext cx="1180778" cy="1171340"/>
            <a:chOff x="235209" y="2029435"/>
            <a:chExt cx="1180778" cy="1171340"/>
          </a:xfrm>
        </p:grpSpPr>
        <p:sp>
          <p:nvSpPr>
            <p:cNvPr id="4" name="TextBox 3">
              <a:extLst>
                <a:ext uri="{FF2B5EF4-FFF2-40B4-BE49-F238E27FC236}">
                  <a16:creationId xmlns:a16="http://schemas.microsoft.com/office/drawing/2014/main" id="{27C3DAD1-ECD5-4B86-B6A8-A08495C7C908}"/>
                </a:ext>
              </a:extLst>
            </p:cNvPr>
            <p:cNvSpPr txBox="1"/>
            <p:nvPr/>
          </p:nvSpPr>
          <p:spPr>
            <a:xfrm>
              <a:off x="235209"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Lithium</a:t>
              </a:r>
            </a:p>
          </p:txBody>
        </p:sp>
        <p:grpSp>
          <p:nvGrpSpPr>
            <p:cNvPr id="69" name="Group 68">
              <a:extLst>
                <a:ext uri="{FF2B5EF4-FFF2-40B4-BE49-F238E27FC236}">
                  <a16:creationId xmlns:a16="http://schemas.microsoft.com/office/drawing/2014/main" id="{FEFEE37F-88E5-495C-B637-8BAE7A0768B6}"/>
                </a:ext>
              </a:extLst>
            </p:cNvPr>
            <p:cNvGrpSpPr/>
            <p:nvPr/>
          </p:nvGrpSpPr>
          <p:grpSpPr>
            <a:xfrm>
              <a:off x="398115" y="2651239"/>
              <a:ext cx="854967" cy="549536"/>
              <a:chOff x="169997" y="2651239"/>
              <a:chExt cx="854967" cy="549536"/>
            </a:xfrm>
          </p:grpSpPr>
          <p:sp>
            <p:nvSpPr>
              <p:cNvPr id="8" name="TextBox 7">
                <a:extLst>
                  <a:ext uri="{FF2B5EF4-FFF2-40B4-BE49-F238E27FC236}">
                    <a16:creationId xmlns:a16="http://schemas.microsoft.com/office/drawing/2014/main" id="{F202E19A-50E8-4996-8AFA-D578D0C03240}"/>
                  </a:ext>
                </a:extLst>
              </p:cNvPr>
              <p:cNvSpPr txBox="1"/>
              <p:nvPr/>
            </p:nvSpPr>
            <p:spPr>
              <a:xfrm>
                <a:off x="506782"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Li</a:t>
                </a:r>
              </a:p>
            </p:txBody>
          </p:sp>
          <p:sp>
            <p:nvSpPr>
              <p:cNvPr id="11" name="Oval 10">
                <a:extLst>
                  <a:ext uri="{FF2B5EF4-FFF2-40B4-BE49-F238E27FC236}">
                    <a16:creationId xmlns:a16="http://schemas.microsoft.com/office/drawing/2014/main" id="{A2DE8466-826C-45D3-ADF8-E630C4B73D8A}"/>
                  </a:ext>
                </a:extLst>
              </p:cNvPr>
              <p:cNvSpPr/>
              <p:nvPr/>
            </p:nvSpPr>
            <p:spPr>
              <a:xfrm>
                <a:off x="169997"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3" name="Group 72">
            <a:extLst>
              <a:ext uri="{FF2B5EF4-FFF2-40B4-BE49-F238E27FC236}">
                <a16:creationId xmlns:a16="http://schemas.microsoft.com/office/drawing/2014/main" id="{F44CCDA4-E472-4050-8AD0-CA77DF094B20}"/>
              </a:ext>
            </a:extLst>
          </p:cNvPr>
          <p:cNvGrpSpPr/>
          <p:nvPr/>
        </p:nvGrpSpPr>
        <p:grpSpPr>
          <a:xfrm>
            <a:off x="3244126" y="1581200"/>
            <a:ext cx="1180778" cy="1317014"/>
            <a:chOff x="3227124" y="2029435"/>
            <a:chExt cx="1180778" cy="1317014"/>
          </a:xfrm>
        </p:grpSpPr>
        <p:sp>
          <p:nvSpPr>
            <p:cNvPr id="5" name="TextBox 4">
              <a:extLst>
                <a:ext uri="{FF2B5EF4-FFF2-40B4-BE49-F238E27FC236}">
                  <a16:creationId xmlns:a16="http://schemas.microsoft.com/office/drawing/2014/main" id="{2F23E3B2-EF57-4A4F-B0A9-A9E8F2993006}"/>
                </a:ext>
              </a:extLst>
            </p:cNvPr>
            <p:cNvSpPr txBox="1"/>
            <p:nvPr/>
          </p:nvSpPr>
          <p:spPr>
            <a:xfrm>
              <a:off x="3227124"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Carbon</a:t>
              </a:r>
            </a:p>
          </p:txBody>
        </p:sp>
        <p:grpSp>
          <p:nvGrpSpPr>
            <p:cNvPr id="67" name="Group 66">
              <a:extLst>
                <a:ext uri="{FF2B5EF4-FFF2-40B4-BE49-F238E27FC236}">
                  <a16:creationId xmlns:a16="http://schemas.microsoft.com/office/drawing/2014/main" id="{B16DD0EE-41D6-4A3F-AF98-5CBAEEB1145F}"/>
                </a:ext>
              </a:extLst>
            </p:cNvPr>
            <p:cNvGrpSpPr/>
            <p:nvPr/>
          </p:nvGrpSpPr>
          <p:grpSpPr>
            <a:xfrm>
              <a:off x="3397069" y="2505560"/>
              <a:ext cx="840889" cy="840889"/>
              <a:chOff x="3053976" y="2505560"/>
              <a:chExt cx="840889" cy="840889"/>
            </a:xfrm>
          </p:grpSpPr>
          <p:sp>
            <p:nvSpPr>
              <p:cNvPr id="9" name="TextBox 8">
                <a:extLst>
                  <a:ext uri="{FF2B5EF4-FFF2-40B4-BE49-F238E27FC236}">
                    <a16:creationId xmlns:a16="http://schemas.microsoft.com/office/drawing/2014/main" id="{F24E7C22-3B6F-4372-A919-F90165D498B4}"/>
                  </a:ext>
                </a:extLst>
              </p:cNvPr>
              <p:cNvSpPr txBox="1"/>
              <p:nvPr/>
            </p:nvSpPr>
            <p:spPr>
              <a:xfrm>
                <a:off x="3206664"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C</a:t>
                </a:r>
              </a:p>
            </p:txBody>
          </p:sp>
          <p:sp>
            <p:nvSpPr>
              <p:cNvPr id="12" name="Oval 11">
                <a:extLst>
                  <a:ext uri="{FF2B5EF4-FFF2-40B4-BE49-F238E27FC236}">
                    <a16:creationId xmlns:a16="http://schemas.microsoft.com/office/drawing/2014/main" id="{293EA746-B11F-4F9B-9FD4-3D95CF524E01}"/>
                  </a:ext>
                </a:extLst>
              </p:cNvPr>
              <p:cNvSpPr/>
              <p:nvPr/>
            </p:nvSpPr>
            <p:spPr>
              <a:xfrm>
                <a:off x="3053976"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1C8EE23-CF0D-4B69-BE5A-31A5E6AF7395}"/>
                  </a:ext>
                </a:extLst>
              </p:cNvPr>
              <p:cNvSpPr/>
              <p:nvPr/>
            </p:nvSpPr>
            <p:spPr>
              <a:xfrm>
                <a:off x="3739477"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962FF480-4236-4447-B5AC-B73E59779AE4}"/>
                  </a:ext>
                </a:extLst>
              </p:cNvPr>
              <p:cNvSpPr/>
              <p:nvPr/>
            </p:nvSpPr>
            <p:spPr>
              <a:xfrm rot="16200000">
                <a:off x="3396726" y="3191061"/>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80B7D0F9-D76A-4AD1-83B6-0738DFC87090}"/>
                  </a:ext>
                </a:extLst>
              </p:cNvPr>
              <p:cNvSpPr/>
              <p:nvPr/>
            </p:nvSpPr>
            <p:spPr>
              <a:xfrm rot="16200000">
                <a:off x="3396725" y="250556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1" name="Group 70">
            <a:extLst>
              <a:ext uri="{FF2B5EF4-FFF2-40B4-BE49-F238E27FC236}">
                <a16:creationId xmlns:a16="http://schemas.microsoft.com/office/drawing/2014/main" id="{ED5ED56A-2526-4A6D-AD2A-617B67C7AF08}"/>
              </a:ext>
            </a:extLst>
          </p:cNvPr>
          <p:cNvGrpSpPr/>
          <p:nvPr/>
        </p:nvGrpSpPr>
        <p:grpSpPr>
          <a:xfrm>
            <a:off x="6194062" y="1581200"/>
            <a:ext cx="1180778" cy="1326728"/>
            <a:chOff x="6245072" y="2029435"/>
            <a:chExt cx="1180778" cy="1326728"/>
          </a:xfrm>
        </p:grpSpPr>
        <p:sp>
          <p:nvSpPr>
            <p:cNvPr id="6" name="TextBox 5">
              <a:extLst>
                <a:ext uri="{FF2B5EF4-FFF2-40B4-BE49-F238E27FC236}">
                  <a16:creationId xmlns:a16="http://schemas.microsoft.com/office/drawing/2014/main" id="{91A08089-58BA-446F-BF90-8C77E3E396CC}"/>
                </a:ext>
              </a:extLst>
            </p:cNvPr>
            <p:cNvSpPr txBox="1"/>
            <p:nvPr/>
          </p:nvSpPr>
          <p:spPr>
            <a:xfrm>
              <a:off x="6245072"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Oxygen</a:t>
              </a:r>
            </a:p>
          </p:txBody>
        </p:sp>
        <p:grpSp>
          <p:nvGrpSpPr>
            <p:cNvPr id="65" name="Group 64">
              <a:extLst>
                <a:ext uri="{FF2B5EF4-FFF2-40B4-BE49-F238E27FC236}">
                  <a16:creationId xmlns:a16="http://schemas.microsoft.com/office/drawing/2014/main" id="{47DC1C2B-E6A5-4C6D-BD06-88D6D6BB2D9C}"/>
                </a:ext>
              </a:extLst>
            </p:cNvPr>
            <p:cNvGrpSpPr/>
            <p:nvPr/>
          </p:nvGrpSpPr>
          <p:grpSpPr>
            <a:xfrm>
              <a:off x="6415017" y="2510417"/>
              <a:ext cx="840889" cy="845746"/>
              <a:chOff x="5815212" y="2510417"/>
              <a:chExt cx="840889" cy="845746"/>
            </a:xfrm>
          </p:grpSpPr>
          <p:sp>
            <p:nvSpPr>
              <p:cNvPr id="16" name="TextBox 15">
                <a:extLst>
                  <a:ext uri="{FF2B5EF4-FFF2-40B4-BE49-F238E27FC236}">
                    <a16:creationId xmlns:a16="http://schemas.microsoft.com/office/drawing/2014/main" id="{11C25C38-C9EE-4F66-AC09-CB1D1D891D2E}"/>
                  </a:ext>
                </a:extLst>
              </p:cNvPr>
              <p:cNvSpPr txBox="1"/>
              <p:nvPr/>
            </p:nvSpPr>
            <p:spPr>
              <a:xfrm>
                <a:off x="6009137"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O</a:t>
                </a:r>
              </a:p>
            </p:txBody>
          </p:sp>
          <p:sp>
            <p:nvSpPr>
              <p:cNvPr id="17" name="Oval 16">
                <a:extLst>
                  <a:ext uri="{FF2B5EF4-FFF2-40B4-BE49-F238E27FC236}">
                    <a16:creationId xmlns:a16="http://schemas.microsoft.com/office/drawing/2014/main" id="{1315494E-CFD7-487B-BDA4-127ED8E50943}"/>
                  </a:ext>
                </a:extLst>
              </p:cNvPr>
              <p:cNvSpPr/>
              <p:nvPr/>
            </p:nvSpPr>
            <p:spPr>
              <a:xfrm rot="16200000">
                <a:off x="6190534"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93EC850-BC56-428E-8D38-94185664C2C9}"/>
                  </a:ext>
                </a:extLst>
              </p:cNvPr>
              <p:cNvSpPr/>
              <p:nvPr/>
            </p:nvSpPr>
            <p:spPr>
              <a:xfrm>
                <a:off x="6289594" y="251041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1C8C89F-0432-4112-A3F8-6469C19B5D55}"/>
                  </a:ext>
                </a:extLst>
              </p:cNvPr>
              <p:cNvSpPr/>
              <p:nvPr/>
            </p:nvSpPr>
            <p:spPr>
              <a:xfrm rot="16200000">
                <a:off x="6091475"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E3346D4D-F5CC-4D76-A40D-9A5D2D491B31}"/>
                  </a:ext>
                </a:extLst>
              </p:cNvPr>
              <p:cNvSpPr/>
              <p:nvPr/>
            </p:nvSpPr>
            <p:spPr>
              <a:xfrm>
                <a:off x="5815212"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710D3D42-6DE1-4871-8721-9F35A938FD75}"/>
                  </a:ext>
                </a:extLst>
              </p:cNvPr>
              <p:cNvSpPr/>
              <p:nvPr/>
            </p:nvSpPr>
            <p:spPr>
              <a:xfrm>
                <a:off x="5815212"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A944D74-7523-4BAD-BAE0-8C7A97C9A0C1}"/>
                  </a:ext>
                </a:extLst>
              </p:cNvPr>
              <p:cNvSpPr/>
              <p:nvPr/>
            </p:nvSpPr>
            <p:spPr>
              <a:xfrm>
                <a:off x="6500713" y="285802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0" name="Group 69">
            <a:extLst>
              <a:ext uri="{FF2B5EF4-FFF2-40B4-BE49-F238E27FC236}">
                <a16:creationId xmlns:a16="http://schemas.microsoft.com/office/drawing/2014/main" id="{C1C6A4DD-706E-4D9B-9FC7-285C712CE934}"/>
              </a:ext>
            </a:extLst>
          </p:cNvPr>
          <p:cNvGrpSpPr/>
          <p:nvPr/>
        </p:nvGrpSpPr>
        <p:grpSpPr>
          <a:xfrm>
            <a:off x="7669030" y="1581200"/>
            <a:ext cx="1180778" cy="1326728"/>
            <a:chOff x="7722796" y="2029435"/>
            <a:chExt cx="1180778" cy="1326728"/>
          </a:xfrm>
        </p:grpSpPr>
        <p:sp>
          <p:nvSpPr>
            <p:cNvPr id="7" name="TextBox 6">
              <a:extLst>
                <a:ext uri="{FF2B5EF4-FFF2-40B4-BE49-F238E27FC236}">
                  <a16:creationId xmlns:a16="http://schemas.microsoft.com/office/drawing/2014/main" id="{4D303E26-5571-41C7-A87B-0FB2C585BCBB}"/>
                </a:ext>
              </a:extLst>
            </p:cNvPr>
            <p:cNvSpPr txBox="1"/>
            <p:nvPr/>
          </p:nvSpPr>
          <p:spPr>
            <a:xfrm>
              <a:off x="7722796"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Fluorine</a:t>
              </a:r>
            </a:p>
          </p:txBody>
        </p:sp>
        <p:grpSp>
          <p:nvGrpSpPr>
            <p:cNvPr id="64" name="Group 63">
              <a:extLst>
                <a:ext uri="{FF2B5EF4-FFF2-40B4-BE49-F238E27FC236}">
                  <a16:creationId xmlns:a16="http://schemas.microsoft.com/office/drawing/2014/main" id="{78CC0342-7D25-421C-9C5A-3967FAAE2356}"/>
                </a:ext>
              </a:extLst>
            </p:cNvPr>
            <p:cNvGrpSpPr/>
            <p:nvPr/>
          </p:nvGrpSpPr>
          <p:grpSpPr>
            <a:xfrm>
              <a:off x="7880485" y="2510417"/>
              <a:ext cx="865401" cy="845746"/>
              <a:chOff x="7470460" y="2510417"/>
              <a:chExt cx="865401" cy="845746"/>
            </a:xfrm>
          </p:grpSpPr>
          <p:sp>
            <p:nvSpPr>
              <p:cNvPr id="53" name="TextBox 52">
                <a:extLst>
                  <a:ext uri="{FF2B5EF4-FFF2-40B4-BE49-F238E27FC236}">
                    <a16:creationId xmlns:a16="http://schemas.microsoft.com/office/drawing/2014/main" id="{4311E282-5D9B-48DB-91C3-E9EB72172581}"/>
                  </a:ext>
                </a:extLst>
              </p:cNvPr>
              <p:cNvSpPr txBox="1"/>
              <p:nvPr/>
            </p:nvSpPr>
            <p:spPr>
              <a:xfrm>
                <a:off x="7664385"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F</a:t>
                </a:r>
              </a:p>
            </p:txBody>
          </p:sp>
          <p:sp>
            <p:nvSpPr>
              <p:cNvPr id="54" name="Oval 53">
                <a:extLst>
                  <a:ext uri="{FF2B5EF4-FFF2-40B4-BE49-F238E27FC236}">
                    <a16:creationId xmlns:a16="http://schemas.microsoft.com/office/drawing/2014/main" id="{8E865E08-EB94-44FB-B82C-F398247C22B2}"/>
                  </a:ext>
                </a:extLst>
              </p:cNvPr>
              <p:cNvSpPr/>
              <p:nvPr/>
            </p:nvSpPr>
            <p:spPr>
              <a:xfrm rot="16200000">
                <a:off x="7845782"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C7988533-999D-434D-889E-F8AA0481CE49}"/>
                  </a:ext>
                </a:extLst>
              </p:cNvPr>
              <p:cNvSpPr/>
              <p:nvPr/>
            </p:nvSpPr>
            <p:spPr>
              <a:xfrm>
                <a:off x="7944842" y="251041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BDE08D40-25DF-4B89-9303-F0AE0976344B}"/>
                  </a:ext>
                </a:extLst>
              </p:cNvPr>
              <p:cNvSpPr/>
              <p:nvPr/>
            </p:nvSpPr>
            <p:spPr>
              <a:xfrm rot="16200000">
                <a:off x="7746723"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a:extLst>
                  <a:ext uri="{FF2B5EF4-FFF2-40B4-BE49-F238E27FC236}">
                    <a16:creationId xmlns:a16="http://schemas.microsoft.com/office/drawing/2014/main" id="{33E25AFC-A31E-4AF5-9068-301BF6EB0F06}"/>
                  </a:ext>
                </a:extLst>
              </p:cNvPr>
              <p:cNvSpPr/>
              <p:nvPr/>
            </p:nvSpPr>
            <p:spPr>
              <a:xfrm>
                <a:off x="7470460"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a:extLst>
                  <a:ext uri="{FF2B5EF4-FFF2-40B4-BE49-F238E27FC236}">
                    <a16:creationId xmlns:a16="http://schemas.microsoft.com/office/drawing/2014/main" id="{DA13C375-CAFD-4CE8-AA38-0942F8706B5E}"/>
                  </a:ext>
                </a:extLst>
              </p:cNvPr>
              <p:cNvSpPr/>
              <p:nvPr/>
            </p:nvSpPr>
            <p:spPr>
              <a:xfrm>
                <a:off x="7470460"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a:extLst>
                  <a:ext uri="{FF2B5EF4-FFF2-40B4-BE49-F238E27FC236}">
                    <a16:creationId xmlns:a16="http://schemas.microsoft.com/office/drawing/2014/main" id="{9D4D8D24-E378-42BC-9B09-15197CD26147}"/>
                  </a:ext>
                </a:extLst>
              </p:cNvPr>
              <p:cNvSpPr/>
              <p:nvPr/>
            </p:nvSpPr>
            <p:spPr>
              <a:xfrm>
                <a:off x="8180473"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a:extLst>
                  <a:ext uri="{FF2B5EF4-FFF2-40B4-BE49-F238E27FC236}">
                    <a16:creationId xmlns:a16="http://schemas.microsoft.com/office/drawing/2014/main" id="{2B32D7F6-9574-4E45-8628-4BF04CFDBAEC}"/>
                  </a:ext>
                </a:extLst>
              </p:cNvPr>
              <p:cNvSpPr/>
              <p:nvPr/>
            </p:nvSpPr>
            <p:spPr>
              <a:xfrm>
                <a:off x="8180473"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2" name="Group 71">
            <a:extLst>
              <a:ext uri="{FF2B5EF4-FFF2-40B4-BE49-F238E27FC236}">
                <a16:creationId xmlns:a16="http://schemas.microsoft.com/office/drawing/2014/main" id="{D79E4048-092E-417E-B4E2-ED1D8606756E}"/>
              </a:ext>
            </a:extLst>
          </p:cNvPr>
          <p:cNvGrpSpPr/>
          <p:nvPr/>
        </p:nvGrpSpPr>
        <p:grpSpPr>
          <a:xfrm>
            <a:off x="4719094" y="1581200"/>
            <a:ext cx="1180778" cy="1326728"/>
            <a:chOff x="4736098" y="2029435"/>
            <a:chExt cx="1180778" cy="1326728"/>
          </a:xfrm>
        </p:grpSpPr>
        <p:grpSp>
          <p:nvGrpSpPr>
            <p:cNvPr id="66" name="Group 65">
              <a:extLst>
                <a:ext uri="{FF2B5EF4-FFF2-40B4-BE49-F238E27FC236}">
                  <a16:creationId xmlns:a16="http://schemas.microsoft.com/office/drawing/2014/main" id="{6F1886A2-C711-431F-A0EC-328F516D68C2}"/>
                </a:ext>
              </a:extLst>
            </p:cNvPr>
            <p:cNvGrpSpPr/>
            <p:nvPr/>
          </p:nvGrpSpPr>
          <p:grpSpPr>
            <a:xfrm>
              <a:off x="4906043" y="2510418"/>
              <a:ext cx="840889" cy="845745"/>
              <a:chOff x="4242302" y="2510418"/>
              <a:chExt cx="840889" cy="845745"/>
            </a:xfrm>
          </p:grpSpPr>
          <p:sp>
            <p:nvSpPr>
              <p:cNvPr id="36" name="TextBox 35">
                <a:extLst>
                  <a:ext uri="{FF2B5EF4-FFF2-40B4-BE49-F238E27FC236}">
                    <a16:creationId xmlns:a16="http://schemas.microsoft.com/office/drawing/2014/main" id="{A3C0C20D-89C4-41C1-954E-2A7EADDA33D8}"/>
                  </a:ext>
                </a:extLst>
              </p:cNvPr>
              <p:cNvSpPr txBox="1"/>
              <p:nvPr/>
            </p:nvSpPr>
            <p:spPr>
              <a:xfrm>
                <a:off x="4436227"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N</a:t>
                </a:r>
              </a:p>
            </p:txBody>
          </p:sp>
          <p:sp>
            <p:nvSpPr>
              <p:cNvPr id="37" name="Oval 36">
                <a:extLst>
                  <a:ext uri="{FF2B5EF4-FFF2-40B4-BE49-F238E27FC236}">
                    <a16:creationId xmlns:a16="http://schemas.microsoft.com/office/drawing/2014/main" id="{CC0B6DFA-6775-4EEA-AFF9-B7D75D0565DB}"/>
                  </a:ext>
                </a:extLst>
              </p:cNvPr>
              <p:cNvSpPr/>
              <p:nvPr/>
            </p:nvSpPr>
            <p:spPr>
              <a:xfrm rot="16200000">
                <a:off x="4617624"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F0DC1145-0D7C-451E-BB20-CD15A3CBDC7C}"/>
                  </a:ext>
                </a:extLst>
              </p:cNvPr>
              <p:cNvSpPr/>
              <p:nvPr/>
            </p:nvSpPr>
            <p:spPr>
              <a:xfrm rot="16200000">
                <a:off x="4617624"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082E74A6-D46C-446E-B2A4-689C0B0933EB}"/>
                  </a:ext>
                </a:extLst>
              </p:cNvPr>
              <p:cNvSpPr/>
              <p:nvPr/>
            </p:nvSpPr>
            <p:spPr>
              <a:xfrm>
                <a:off x="4242302"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F7642E29-2F21-4EF4-9E35-756D87C0010A}"/>
                  </a:ext>
                </a:extLst>
              </p:cNvPr>
              <p:cNvSpPr/>
              <p:nvPr/>
            </p:nvSpPr>
            <p:spPr>
              <a:xfrm>
                <a:off x="4242302"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E5E3ECDB-4D2E-4771-B3C2-61452D4084D3}"/>
                  </a:ext>
                </a:extLst>
              </p:cNvPr>
              <p:cNvSpPr/>
              <p:nvPr/>
            </p:nvSpPr>
            <p:spPr>
              <a:xfrm>
                <a:off x="4927803" y="285802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2" name="TextBox 61">
              <a:extLst>
                <a:ext uri="{FF2B5EF4-FFF2-40B4-BE49-F238E27FC236}">
                  <a16:creationId xmlns:a16="http://schemas.microsoft.com/office/drawing/2014/main" id="{1698A7C9-6F53-49AA-9198-81AC5023D124}"/>
                </a:ext>
              </a:extLst>
            </p:cNvPr>
            <p:cNvSpPr txBox="1"/>
            <p:nvPr/>
          </p:nvSpPr>
          <p:spPr>
            <a:xfrm>
              <a:off x="4736098"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Nitrogen</a:t>
              </a:r>
            </a:p>
          </p:txBody>
        </p:sp>
      </p:grpSp>
      <p:grpSp>
        <p:nvGrpSpPr>
          <p:cNvPr id="74" name="Group 73">
            <a:extLst>
              <a:ext uri="{FF2B5EF4-FFF2-40B4-BE49-F238E27FC236}">
                <a16:creationId xmlns:a16="http://schemas.microsoft.com/office/drawing/2014/main" id="{E0D78B05-A206-43A7-8A15-76103BF184E7}"/>
              </a:ext>
            </a:extLst>
          </p:cNvPr>
          <p:cNvGrpSpPr/>
          <p:nvPr/>
        </p:nvGrpSpPr>
        <p:grpSpPr>
          <a:xfrm>
            <a:off x="1769158" y="1581200"/>
            <a:ext cx="1180778" cy="1171340"/>
            <a:chOff x="1718150" y="2029435"/>
            <a:chExt cx="1180778" cy="1171340"/>
          </a:xfrm>
        </p:grpSpPr>
        <p:grpSp>
          <p:nvGrpSpPr>
            <p:cNvPr id="68" name="Group 67">
              <a:extLst>
                <a:ext uri="{FF2B5EF4-FFF2-40B4-BE49-F238E27FC236}">
                  <a16:creationId xmlns:a16="http://schemas.microsoft.com/office/drawing/2014/main" id="{EC101E16-BFAC-4119-8242-1E2BDFBE5737}"/>
                </a:ext>
              </a:extLst>
            </p:cNvPr>
            <p:cNvGrpSpPr/>
            <p:nvPr/>
          </p:nvGrpSpPr>
          <p:grpSpPr>
            <a:xfrm>
              <a:off x="1912745" y="2505560"/>
              <a:ext cx="791589" cy="695215"/>
              <a:chOff x="1626185" y="2505560"/>
              <a:chExt cx="791589" cy="695215"/>
            </a:xfrm>
          </p:grpSpPr>
          <p:sp>
            <p:nvSpPr>
              <p:cNvPr id="31" name="TextBox 30">
                <a:extLst>
                  <a:ext uri="{FF2B5EF4-FFF2-40B4-BE49-F238E27FC236}">
                    <a16:creationId xmlns:a16="http://schemas.microsoft.com/office/drawing/2014/main" id="{905C0CBE-D517-424A-8C40-0DBF789C86DA}"/>
                  </a:ext>
                </a:extLst>
              </p:cNvPr>
              <p:cNvSpPr txBox="1"/>
              <p:nvPr/>
            </p:nvSpPr>
            <p:spPr>
              <a:xfrm>
                <a:off x="1899592"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Be</a:t>
                </a:r>
              </a:p>
            </p:txBody>
          </p:sp>
          <p:sp>
            <p:nvSpPr>
              <p:cNvPr id="32" name="Oval 31">
                <a:extLst>
                  <a:ext uri="{FF2B5EF4-FFF2-40B4-BE49-F238E27FC236}">
                    <a16:creationId xmlns:a16="http://schemas.microsoft.com/office/drawing/2014/main" id="{109A6AAE-3DA3-40D6-B605-86EEDF1A94B7}"/>
                  </a:ext>
                </a:extLst>
              </p:cNvPr>
              <p:cNvSpPr/>
              <p:nvPr/>
            </p:nvSpPr>
            <p:spPr>
              <a:xfrm>
                <a:off x="1626185"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F8B63FCB-7FFF-4B6D-A4FC-24E574CC03E5}"/>
                  </a:ext>
                </a:extLst>
              </p:cNvPr>
              <p:cNvSpPr/>
              <p:nvPr/>
            </p:nvSpPr>
            <p:spPr>
              <a:xfrm rot="16200000">
                <a:off x="1968934" y="250556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3" name="TextBox 62">
              <a:extLst>
                <a:ext uri="{FF2B5EF4-FFF2-40B4-BE49-F238E27FC236}">
                  <a16:creationId xmlns:a16="http://schemas.microsoft.com/office/drawing/2014/main" id="{BB8A00D7-14FA-461C-AAD2-DDE5585EA24D}"/>
                </a:ext>
              </a:extLst>
            </p:cNvPr>
            <p:cNvSpPr txBox="1"/>
            <p:nvPr/>
          </p:nvSpPr>
          <p:spPr>
            <a:xfrm>
              <a:off x="1718150" y="2029435"/>
              <a:ext cx="1180778" cy="400110"/>
            </a:xfrm>
            <a:prstGeom prst="rect">
              <a:avLst/>
            </a:prstGeom>
            <a:noFill/>
          </p:spPr>
          <p:txBody>
            <a:bodyPr wrap="square" rtlCol="0">
              <a:spAutoFit/>
            </a:bodyPr>
            <a:lstStyle/>
            <a:p>
              <a:pPr algn="ctr"/>
              <a:r>
                <a:rPr lang="en-US" sz="2000" b="1" dirty="0" err="1">
                  <a:solidFill>
                    <a:schemeClr val="accent6">
                      <a:lumMod val="75000"/>
                    </a:schemeClr>
                  </a:solidFill>
                </a:rPr>
                <a:t>Berylium</a:t>
              </a:r>
              <a:endParaRPr lang="en-US" sz="2000" b="1" dirty="0">
                <a:solidFill>
                  <a:schemeClr val="accent6">
                    <a:lumMod val="75000"/>
                  </a:schemeClr>
                </a:solidFill>
              </a:endParaRPr>
            </a:p>
          </p:txBody>
        </p:sp>
      </p:grpSp>
      <p:sp>
        <p:nvSpPr>
          <p:cNvPr id="76" name="TextBox 75">
            <a:extLst>
              <a:ext uri="{FF2B5EF4-FFF2-40B4-BE49-F238E27FC236}">
                <a16:creationId xmlns:a16="http://schemas.microsoft.com/office/drawing/2014/main" id="{B9C7BD17-BEC9-4A48-B876-E1F2E12FBA0F}"/>
              </a:ext>
            </a:extLst>
          </p:cNvPr>
          <p:cNvSpPr txBox="1"/>
          <p:nvPr/>
        </p:nvSpPr>
        <p:spPr>
          <a:xfrm>
            <a:off x="3163060" y="3046302"/>
            <a:ext cx="1408940" cy="2246769"/>
          </a:xfrm>
          <a:prstGeom prst="rect">
            <a:avLst/>
          </a:prstGeom>
          <a:noFill/>
        </p:spPr>
        <p:txBody>
          <a:bodyPr wrap="square" rtlCol="0">
            <a:spAutoFit/>
          </a:bodyPr>
          <a:lstStyle/>
          <a:p>
            <a:pPr algn="ctr"/>
            <a:r>
              <a:rPr lang="en-US" sz="2000" dirty="0">
                <a:solidFill>
                  <a:srgbClr val="00B0F0"/>
                </a:solidFill>
              </a:rPr>
              <a:t>Has 4 e-</a:t>
            </a:r>
            <a:br>
              <a:rPr lang="en-US" sz="2000" dirty="0"/>
            </a:br>
            <a:endParaRPr lang="en-US" sz="2000" dirty="0"/>
          </a:p>
          <a:p>
            <a:pPr algn="ctr"/>
            <a:r>
              <a:rPr lang="en-US" sz="2000" dirty="0">
                <a:solidFill>
                  <a:srgbClr val="6600CC"/>
                </a:solidFill>
              </a:rPr>
              <a:t>Needs 4 e-</a:t>
            </a:r>
          </a:p>
          <a:p>
            <a:endParaRPr lang="en-US" sz="2000" dirty="0"/>
          </a:p>
          <a:p>
            <a:pPr algn="ctr"/>
            <a:r>
              <a:rPr lang="en-US" sz="2000" dirty="0">
                <a:solidFill>
                  <a:srgbClr val="008000"/>
                </a:solidFill>
              </a:rPr>
              <a:t>Forms </a:t>
            </a:r>
            <a:r>
              <a:rPr lang="en-US" sz="2000" b="1" dirty="0">
                <a:solidFill>
                  <a:srgbClr val="008000"/>
                </a:solidFill>
              </a:rPr>
              <a:t>4</a:t>
            </a:r>
            <a:r>
              <a:rPr lang="en-US" sz="2000" dirty="0">
                <a:solidFill>
                  <a:srgbClr val="008000"/>
                </a:solidFill>
              </a:rPr>
              <a:t> Covalent Bonds</a:t>
            </a:r>
          </a:p>
        </p:txBody>
      </p:sp>
      <p:sp>
        <p:nvSpPr>
          <p:cNvPr id="80" name="TextBox 79">
            <a:extLst>
              <a:ext uri="{FF2B5EF4-FFF2-40B4-BE49-F238E27FC236}">
                <a16:creationId xmlns:a16="http://schemas.microsoft.com/office/drawing/2014/main" id="{1C3EC2DE-E44A-44E6-867A-0F30AC223F94}"/>
              </a:ext>
            </a:extLst>
          </p:cNvPr>
          <p:cNvSpPr txBox="1"/>
          <p:nvPr/>
        </p:nvSpPr>
        <p:spPr>
          <a:xfrm>
            <a:off x="4637585" y="3046302"/>
            <a:ext cx="1408940" cy="2246769"/>
          </a:xfrm>
          <a:prstGeom prst="rect">
            <a:avLst/>
          </a:prstGeom>
          <a:noFill/>
        </p:spPr>
        <p:txBody>
          <a:bodyPr wrap="square" rtlCol="0">
            <a:spAutoFit/>
          </a:bodyPr>
          <a:lstStyle/>
          <a:p>
            <a:pPr algn="ctr"/>
            <a:r>
              <a:rPr lang="en-US" sz="2000" dirty="0">
                <a:solidFill>
                  <a:srgbClr val="00B0F0"/>
                </a:solidFill>
              </a:rPr>
              <a:t>Has 5 e-</a:t>
            </a:r>
            <a:br>
              <a:rPr lang="en-US" sz="2000" dirty="0"/>
            </a:br>
            <a:endParaRPr lang="en-US" sz="2000" dirty="0"/>
          </a:p>
          <a:p>
            <a:pPr algn="ctr"/>
            <a:r>
              <a:rPr lang="en-US" sz="2000" dirty="0">
                <a:solidFill>
                  <a:srgbClr val="6600CC"/>
                </a:solidFill>
              </a:rPr>
              <a:t>Needs 3 e-</a:t>
            </a:r>
          </a:p>
          <a:p>
            <a:endParaRPr lang="en-US" sz="2000" dirty="0"/>
          </a:p>
          <a:p>
            <a:pPr algn="ctr"/>
            <a:r>
              <a:rPr lang="en-US" sz="2000" dirty="0">
                <a:solidFill>
                  <a:srgbClr val="008000"/>
                </a:solidFill>
              </a:rPr>
              <a:t>Forms </a:t>
            </a:r>
            <a:r>
              <a:rPr lang="en-US" sz="2000" b="1" dirty="0">
                <a:solidFill>
                  <a:srgbClr val="008000"/>
                </a:solidFill>
              </a:rPr>
              <a:t>3</a:t>
            </a:r>
            <a:r>
              <a:rPr lang="en-US" sz="2000" dirty="0">
                <a:solidFill>
                  <a:srgbClr val="008000"/>
                </a:solidFill>
              </a:rPr>
              <a:t> Covalent Bonds</a:t>
            </a:r>
          </a:p>
        </p:txBody>
      </p:sp>
      <p:sp>
        <p:nvSpPr>
          <p:cNvPr id="81" name="TextBox 80">
            <a:extLst>
              <a:ext uri="{FF2B5EF4-FFF2-40B4-BE49-F238E27FC236}">
                <a16:creationId xmlns:a16="http://schemas.microsoft.com/office/drawing/2014/main" id="{600D2BE1-EF31-4C6B-B0C1-F04FB8C904D8}"/>
              </a:ext>
            </a:extLst>
          </p:cNvPr>
          <p:cNvSpPr txBox="1"/>
          <p:nvPr/>
        </p:nvSpPr>
        <p:spPr>
          <a:xfrm>
            <a:off x="6133919" y="3046302"/>
            <a:ext cx="1408940" cy="2246769"/>
          </a:xfrm>
          <a:prstGeom prst="rect">
            <a:avLst/>
          </a:prstGeom>
          <a:noFill/>
        </p:spPr>
        <p:txBody>
          <a:bodyPr wrap="square" rtlCol="0">
            <a:spAutoFit/>
          </a:bodyPr>
          <a:lstStyle/>
          <a:p>
            <a:pPr algn="ctr"/>
            <a:r>
              <a:rPr lang="en-US" sz="2000" dirty="0">
                <a:solidFill>
                  <a:srgbClr val="00B0F0"/>
                </a:solidFill>
              </a:rPr>
              <a:t>Has 6 e-</a:t>
            </a:r>
            <a:br>
              <a:rPr lang="en-US" sz="2000" dirty="0"/>
            </a:br>
            <a:endParaRPr lang="en-US" sz="2000" dirty="0"/>
          </a:p>
          <a:p>
            <a:pPr algn="ctr"/>
            <a:r>
              <a:rPr lang="en-US" sz="2000" dirty="0">
                <a:solidFill>
                  <a:srgbClr val="6600CC"/>
                </a:solidFill>
              </a:rPr>
              <a:t>Needs 2 e-</a:t>
            </a:r>
          </a:p>
          <a:p>
            <a:endParaRPr lang="en-US" sz="2000" dirty="0"/>
          </a:p>
          <a:p>
            <a:pPr algn="ctr"/>
            <a:r>
              <a:rPr lang="en-US" sz="2000" dirty="0">
                <a:solidFill>
                  <a:srgbClr val="008000"/>
                </a:solidFill>
              </a:rPr>
              <a:t>Forms </a:t>
            </a:r>
            <a:r>
              <a:rPr lang="en-US" sz="2000" b="1" dirty="0">
                <a:solidFill>
                  <a:srgbClr val="008000"/>
                </a:solidFill>
              </a:rPr>
              <a:t>2</a:t>
            </a:r>
            <a:r>
              <a:rPr lang="en-US" sz="2000" dirty="0">
                <a:solidFill>
                  <a:srgbClr val="008000"/>
                </a:solidFill>
              </a:rPr>
              <a:t> Covalent Bonds</a:t>
            </a:r>
          </a:p>
        </p:txBody>
      </p:sp>
      <p:sp>
        <p:nvSpPr>
          <p:cNvPr id="82" name="TextBox 81">
            <a:extLst>
              <a:ext uri="{FF2B5EF4-FFF2-40B4-BE49-F238E27FC236}">
                <a16:creationId xmlns:a16="http://schemas.microsoft.com/office/drawing/2014/main" id="{EF0B8418-B6E7-45E8-9BEC-F71FCC4A8187}"/>
              </a:ext>
            </a:extLst>
          </p:cNvPr>
          <p:cNvSpPr txBox="1"/>
          <p:nvPr/>
        </p:nvSpPr>
        <p:spPr>
          <a:xfrm>
            <a:off x="7596631" y="3046302"/>
            <a:ext cx="1408940" cy="2246769"/>
          </a:xfrm>
          <a:prstGeom prst="rect">
            <a:avLst/>
          </a:prstGeom>
          <a:noFill/>
        </p:spPr>
        <p:txBody>
          <a:bodyPr wrap="square" rtlCol="0">
            <a:spAutoFit/>
          </a:bodyPr>
          <a:lstStyle/>
          <a:p>
            <a:pPr algn="ctr"/>
            <a:r>
              <a:rPr lang="en-US" sz="2000" dirty="0">
                <a:solidFill>
                  <a:srgbClr val="00B0F0"/>
                </a:solidFill>
              </a:rPr>
              <a:t>Has 7 e-</a:t>
            </a:r>
            <a:br>
              <a:rPr lang="en-US" sz="2000" dirty="0"/>
            </a:br>
            <a:endParaRPr lang="en-US" sz="2000" dirty="0"/>
          </a:p>
          <a:p>
            <a:pPr algn="ctr"/>
            <a:r>
              <a:rPr lang="en-US" sz="2000" dirty="0">
                <a:solidFill>
                  <a:srgbClr val="6600CC"/>
                </a:solidFill>
              </a:rPr>
              <a:t>Needs 1 e-</a:t>
            </a:r>
          </a:p>
          <a:p>
            <a:endParaRPr lang="en-US" sz="2000" dirty="0"/>
          </a:p>
          <a:p>
            <a:pPr algn="ctr"/>
            <a:r>
              <a:rPr lang="en-US" sz="2000" dirty="0">
                <a:solidFill>
                  <a:srgbClr val="008000"/>
                </a:solidFill>
              </a:rPr>
              <a:t>Forms </a:t>
            </a:r>
            <a:r>
              <a:rPr lang="en-US" sz="2000" b="1" dirty="0">
                <a:solidFill>
                  <a:srgbClr val="008000"/>
                </a:solidFill>
              </a:rPr>
              <a:t>1</a:t>
            </a:r>
            <a:r>
              <a:rPr lang="en-US" sz="2000" dirty="0">
                <a:solidFill>
                  <a:srgbClr val="008000"/>
                </a:solidFill>
              </a:rPr>
              <a:t> Covalent Bonds</a:t>
            </a:r>
          </a:p>
        </p:txBody>
      </p:sp>
      <p:sp>
        <p:nvSpPr>
          <p:cNvPr id="83" name="TextBox 82">
            <a:extLst>
              <a:ext uri="{FF2B5EF4-FFF2-40B4-BE49-F238E27FC236}">
                <a16:creationId xmlns:a16="http://schemas.microsoft.com/office/drawing/2014/main" id="{9939F4EF-3BB8-416D-8DE7-F637DE76854E}"/>
              </a:ext>
            </a:extLst>
          </p:cNvPr>
          <p:cNvSpPr txBox="1"/>
          <p:nvPr/>
        </p:nvSpPr>
        <p:spPr>
          <a:xfrm>
            <a:off x="198177" y="3046302"/>
            <a:ext cx="1408940" cy="2246769"/>
          </a:xfrm>
          <a:prstGeom prst="rect">
            <a:avLst/>
          </a:prstGeom>
          <a:noFill/>
        </p:spPr>
        <p:txBody>
          <a:bodyPr wrap="square" rtlCol="0">
            <a:spAutoFit/>
          </a:bodyPr>
          <a:lstStyle/>
          <a:p>
            <a:pPr algn="ctr"/>
            <a:r>
              <a:rPr lang="en-US" sz="2000" dirty="0">
                <a:solidFill>
                  <a:srgbClr val="00B0F0"/>
                </a:solidFill>
              </a:rPr>
              <a:t>Has 1 e-</a:t>
            </a:r>
            <a:br>
              <a:rPr lang="en-US" sz="2000" dirty="0"/>
            </a:br>
            <a:endParaRPr lang="en-US" sz="2000" dirty="0"/>
          </a:p>
          <a:p>
            <a:pPr algn="ctr"/>
            <a:r>
              <a:rPr lang="en-US" sz="2000" dirty="0">
                <a:solidFill>
                  <a:srgbClr val="6600CC"/>
                </a:solidFill>
              </a:rPr>
              <a:t>Needs 7 e-</a:t>
            </a:r>
          </a:p>
          <a:p>
            <a:endParaRPr lang="en-US" sz="2000" dirty="0"/>
          </a:p>
          <a:p>
            <a:pPr algn="ctr"/>
            <a:r>
              <a:rPr lang="en-US" sz="2000" dirty="0">
                <a:solidFill>
                  <a:srgbClr val="C00000"/>
                </a:solidFill>
              </a:rPr>
              <a:t>Wont form Covalent Bonds</a:t>
            </a:r>
          </a:p>
        </p:txBody>
      </p:sp>
      <p:sp>
        <p:nvSpPr>
          <p:cNvPr id="84" name="TextBox 83">
            <a:extLst>
              <a:ext uri="{FF2B5EF4-FFF2-40B4-BE49-F238E27FC236}">
                <a16:creationId xmlns:a16="http://schemas.microsoft.com/office/drawing/2014/main" id="{75862682-143B-48E4-830D-00AB6EBDDFAE}"/>
              </a:ext>
            </a:extLst>
          </p:cNvPr>
          <p:cNvSpPr txBox="1"/>
          <p:nvPr/>
        </p:nvSpPr>
        <p:spPr>
          <a:xfrm>
            <a:off x="1672702" y="3046302"/>
            <a:ext cx="1408940" cy="2246769"/>
          </a:xfrm>
          <a:prstGeom prst="rect">
            <a:avLst/>
          </a:prstGeom>
          <a:noFill/>
        </p:spPr>
        <p:txBody>
          <a:bodyPr wrap="square" rtlCol="0">
            <a:spAutoFit/>
          </a:bodyPr>
          <a:lstStyle/>
          <a:p>
            <a:pPr algn="ctr"/>
            <a:r>
              <a:rPr lang="en-US" sz="2000" dirty="0">
                <a:solidFill>
                  <a:srgbClr val="00B0F0"/>
                </a:solidFill>
              </a:rPr>
              <a:t>Has 2 e-</a:t>
            </a:r>
            <a:br>
              <a:rPr lang="en-US" sz="2000" dirty="0"/>
            </a:br>
            <a:endParaRPr lang="en-US" sz="2000" dirty="0"/>
          </a:p>
          <a:p>
            <a:pPr algn="ctr"/>
            <a:r>
              <a:rPr lang="en-US" sz="2000" dirty="0">
                <a:solidFill>
                  <a:srgbClr val="6600CC"/>
                </a:solidFill>
              </a:rPr>
              <a:t>Needs 6 e-</a:t>
            </a:r>
          </a:p>
          <a:p>
            <a:endParaRPr lang="en-US" sz="2000" dirty="0"/>
          </a:p>
          <a:p>
            <a:pPr algn="ctr"/>
            <a:r>
              <a:rPr lang="en-US" sz="2000" dirty="0">
                <a:solidFill>
                  <a:srgbClr val="C00000"/>
                </a:solidFill>
              </a:rPr>
              <a:t>Wont form Covalent Bonds</a:t>
            </a:r>
          </a:p>
        </p:txBody>
      </p:sp>
      <p:grpSp>
        <p:nvGrpSpPr>
          <p:cNvPr id="154" name="Group 153">
            <a:extLst>
              <a:ext uri="{FF2B5EF4-FFF2-40B4-BE49-F238E27FC236}">
                <a16:creationId xmlns:a16="http://schemas.microsoft.com/office/drawing/2014/main" id="{033948AE-4FC3-4CEC-A0C7-1BBD432D87FB}"/>
              </a:ext>
            </a:extLst>
          </p:cNvPr>
          <p:cNvGrpSpPr/>
          <p:nvPr/>
        </p:nvGrpSpPr>
        <p:grpSpPr>
          <a:xfrm>
            <a:off x="3237480" y="5373391"/>
            <a:ext cx="1312711" cy="1346348"/>
            <a:chOff x="3237480" y="5373391"/>
            <a:chExt cx="1312711" cy="1346348"/>
          </a:xfrm>
        </p:grpSpPr>
        <p:sp>
          <p:nvSpPr>
            <p:cNvPr id="85" name="TextBox 84">
              <a:extLst>
                <a:ext uri="{FF2B5EF4-FFF2-40B4-BE49-F238E27FC236}">
                  <a16:creationId xmlns:a16="http://schemas.microsoft.com/office/drawing/2014/main" id="{0E18C16F-E428-4D34-B4ED-6E4681E58485}"/>
                </a:ext>
              </a:extLst>
            </p:cNvPr>
            <p:cNvSpPr txBox="1"/>
            <p:nvPr/>
          </p:nvSpPr>
          <p:spPr>
            <a:xfrm>
              <a:off x="3705752" y="5855961"/>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86" name="TextBox 85">
              <a:extLst>
                <a:ext uri="{FF2B5EF4-FFF2-40B4-BE49-F238E27FC236}">
                  <a16:creationId xmlns:a16="http://schemas.microsoft.com/office/drawing/2014/main" id="{165BA2B4-64FE-4D67-879A-653698652A9F}"/>
                </a:ext>
              </a:extLst>
            </p:cNvPr>
            <p:cNvSpPr txBox="1"/>
            <p:nvPr/>
          </p:nvSpPr>
          <p:spPr>
            <a:xfrm>
              <a:off x="3705751" y="537339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87" name="TextBox 86">
              <a:extLst>
                <a:ext uri="{FF2B5EF4-FFF2-40B4-BE49-F238E27FC236}">
                  <a16:creationId xmlns:a16="http://schemas.microsoft.com/office/drawing/2014/main" id="{E825DAA2-DD8D-4795-A4EB-F7E8106CE9B5}"/>
                </a:ext>
              </a:extLst>
            </p:cNvPr>
            <p:cNvSpPr txBox="1"/>
            <p:nvPr/>
          </p:nvSpPr>
          <p:spPr>
            <a:xfrm>
              <a:off x="4190731" y="5849947"/>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88" name="TextBox 87">
              <a:extLst>
                <a:ext uri="{FF2B5EF4-FFF2-40B4-BE49-F238E27FC236}">
                  <a16:creationId xmlns:a16="http://schemas.microsoft.com/office/drawing/2014/main" id="{171FBE8F-8303-4930-8F4E-2073BD1BB658}"/>
                </a:ext>
              </a:extLst>
            </p:cNvPr>
            <p:cNvSpPr txBox="1"/>
            <p:nvPr/>
          </p:nvSpPr>
          <p:spPr>
            <a:xfrm>
              <a:off x="3237480" y="5849949"/>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89" name="TextBox 88">
              <a:extLst>
                <a:ext uri="{FF2B5EF4-FFF2-40B4-BE49-F238E27FC236}">
                  <a16:creationId xmlns:a16="http://schemas.microsoft.com/office/drawing/2014/main" id="{C5AE9A29-6381-429D-832E-C102EE4BAC88}"/>
                </a:ext>
              </a:extLst>
            </p:cNvPr>
            <p:cNvSpPr txBox="1"/>
            <p:nvPr/>
          </p:nvSpPr>
          <p:spPr>
            <a:xfrm>
              <a:off x="3705751" y="6338529"/>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90" name="Straight Connector 89">
              <a:extLst>
                <a:ext uri="{FF2B5EF4-FFF2-40B4-BE49-F238E27FC236}">
                  <a16:creationId xmlns:a16="http://schemas.microsoft.com/office/drawing/2014/main" id="{1EF7AE48-09B4-4E70-BC1E-E647B8D935B7}"/>
                </a:ext>
              </a:extLst>
            </p:cNvPr>
            <p:cNvCxnSpPr/>
            <p:nvPr/>
          </p:nvCxnSpPr>
          <p:spPr>
            <a:xfrm>
              <a:off x="3555643" y="6049908"/>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2F1CB9A-07A3-4AD0-A0F5-B785A4397819}"/>
                </a:ext>
              </a:extLst>
            </p:cNvPr>
            <p:cNvCxnSpPr/>
            <p:nvPr/>
          </p:nvCxnSpPr>
          <p:spPr>
            <a:xfrm>
              <a:off x="4045714" y="6049908"/>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3D8F9E05-695D-4421-815C-206302E5C9BA}"/>
                </a:ext>
              </a:extLst>
            </p:cNvPr>
            <p:cNvGrpSpPr/>
            <p:nvPr/>
          </p:nvGrpSpPr>
          <p:grpSpPr>
            <a:xfrm rot="16200000">
              <a:off x="3555643" y="6040552"/>
              <a:ext cx="651436" cy="0"/>
              <a:chOff x="7404847" y="3540799"/>
              <a:chExt cx="651436" cy="0"/>
            </a:xfrm>
          </p:grpSpPr>
          <p:cxnSp>
            <p:nvCxnSpPr>
              <p:cNvPr id="93" name="Straight Connector 92">
                <a:extLst>
                  <a:ext uri="{FF2B5EF4-FFF2-40B4-BE49-F238E27FC236}">
                    <a16:creationId xmlns:a16="http://schemas.microsoft.com/office/drawing/2014/main" id="{4FAFEF9C-9817-426D-B69D-F4E752999FD0}"/>
                  </a:ext>
                </a:extLst>
              </p:cNvPr>
              <p:cNvCxnSpPr/>
              <p:nvPr/>
            </p:nvCxnSpPr>
            <p:spPr>
              <a:xfrm>
                <a:off x="7404847"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49DACB6-B3C0-4789-9EB3-8298C732F246}"/>
                  </a:ext>
                </a:extLst>
              </p:cNvPr>
              <p:cNvCxnSpPr/>
              <p:nvPr/>
            </p:nvCxnSpPr>
            <p:spPr>
              <a:xfrm>
                <a:off x="7894918"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55" name="Group 154">
            <a:extLst>
              <a:ext uri="{FF2B5EF4-FFF2-40B4-BE49-F238E27FC236}">
                <a16:creationId xmlns:a16="http://schemas.microsoft.com/office/drawing/2014/main" id="{8A597A88-A927-4ABD-A905-E9F015AA45B3}"/>
              </a:ext>
            </a:extLst>
          </p:cNvPr>
          <p:cNvGrpSpPr/>
          <p:nvPr/>
        </p:nvGrpSpPr>
        <p:grpSpPr>
          <a:xfrm>
            <a:off x="4971552" y="5382747"/>
            <a:ext cx="938106" cy="1346348"/>
            <a:chOff x="4971552" y="5382747"/>
            <a:chExt cx="938106" cy="1346348"/>
          </a:xfrm>
        </p:grpSpPr>
        <p:sp>
          <p:nvSpPr>
            <p:cNvPr id="95" name="TextBox 94">
              <a:extLst>
                <a:ext uri="{FF2B5EF4-FFF2-40B4-BE49-F238E27FC236}">
                  <a16:creationId xmlns:a16="http://schemas.microsoft.com/office/drawing/2014/main" id="{F8AAF5A5-757E-436B-8E2B-84DCDABC9AC1}"/>
                </a:ext>
              </a:extLst>
            </p:cNvPr>
            <p:cNvSpPr txBox="1"/>
            <p:nvPr/>
          </p:nvSpPr>
          <p:spPr>
            <a:xfrm>
              <a:off x="5065219" y="5865317"/>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N</a:t>
              </a:r>
            </a:p>
          </p:txBody>
        </p:sp>
        <p:sp>
          <p:nvSpPr>
            <p:cNvPr id="96" name="TextBox 95">
              <a:extLst>
                <a:ext uri="{FF2B5EF4-FFF2-40B4-BE49-F238E27FC236}">
                  <a16:creationId xmlns:a16="http://schemas.microsoft.com/office/drawing/2014/main" id="{739D78BB-C34B-43C7-A9FA-918ABC65C8B9}"/>
                </a:ext>
              </a:extLst>
            </p:cNvPr>
            <p:cNvSpPr txBox="1"/>
            <p:nvPr/>
          </p:nvSpPr>
          <p:spPr>
            <a:xfrm>
              <a:off x="5065218" y="5382747"/>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97" name="TextBox 96">
              <a:extLst>
                <a:ext uri="{FF2B5EF4-FFF2-40B4-BE49-F238E27FC236}">
                  <a16:creationId xmlns:a16="http://schemas.microsoft.com/office/drawing/2014/main" id="{BF090811-6BFE-45EF-91A7-8E71A36CA41D}"/>
                </a:ext>
              </a:extLst>
            </p:cNvPr>
            <p:cNvSpPr txBox="1"/>
            <p:nvPr/>
          </p:nvSpPr>
          <p:spPr>
            <a:xfrm>
              <a:off x="5550198" y="5859303"/>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99" name="TextBox 98">
              <a:extLst>
                <a:ext uri="{FF2B5EF4-FFF2-40B4-BE49-F238E27FC236}">
                  <a16:creationId xmlns:a16="http://schemas.microsoft.com/office/drawing/2014/main" id="{2D06FC2C-7DFC-4091-A5C2-090C435AF5F6}"/>
                </a:ext>
              </a:extLst>
            </p:cNvPr>
            <p:cNvSpPr txBox="1"/>
            <p:nvPr/>
          </p:nvSpPr>
          <p:spPr>
            <a:xfrm>
              <a:off x="5065218" y="6347885"/>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101" name="Straight Connector 100">
              <a:extLst>
                <a:ext uri="{FF2B5EF4-FFF2-40B4-BE49-F238E27FC236}">
                  <a16:creationId xmlns:a16="http://schemas.microsoft.com/office/drawing/2014/main" id="{A1FBEE3A-2393-4C53-B037-36B4412570B1}"/>
                </a:ext>
              </a:extLst>
            </p:cNvPr>
            <p:cNvCxnSpPr/>
            <p:nvPr/>
          </p:nvCxnSpPr>
          <p:spPr>
            <a:xfrm>
              <a:off x="5405181" y="6059264"/>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2" name="Group 101">
              <a:extLst>
                <a:ext uri="{FF2B5EF4-FFF2-40B4-BE49-F238E27FC236}">
                  <a16:creationId xmlns:a16="http://schemas.microsoft.com/office/drawing/2014/main" id="{58F91AC1-DD80-4265-939E-9A905739801E}"/>
                </a:ext>
              </a:extLst>
            </p:cNvPr>
            <p:cNvGrpSpPr/>
            <p:nvPr/>
          </p:nvGrpSpPr>
          <p:grpSpPr>
            <a:xfrm rot="16200000">
              <a:off x="4915111" y="6049908"/>
              <a:ext cx="651437" cy="1"/>
              <a:chOff x="7404847" y="3540799"/>
              <a:chExt cx="651437" cy="1"/>
            </a:xfrm>
          </p:grpSpPr>
          <p:cxnSp>
            <p:nvCxnSpPr>
              <p:cNvPr id="103" name="Straight Connector 102">
                <a:extLst>
                  <a:ext uri="{FF2B5EF4-FFF2-40B4-BE49-F238E27FC236}">
                    <a16:creationId xmlns:a16="http://schemas.microsoft.com/office/drawing/2014/main" id="{98041831-2874-44FB-B3F3-53E766EB892E}"/>
                  </a:ext>
                </a:extLst>
              </p:cNvPr>
              <p:cNvCxnSpPr/>
              <p:nvPr/>
            </p:nvCxnSpPr>
            <p:spPr>
              <a:xfrm>
                <a:off x="7404847"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A017F62-D50E-47AE-96DE-47420282C943}"/>
                  </a:ext>
                </a:extLst>
              </p:cNvPr>
              <p:cNvCxnSpPr/>
              <p:nvPr/>
            </p:nvCxnSpPr>
            <p:spPr>
              <a:xfrm>
                <a:off x="7894918"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407AC098-BC29-47B1-8655-760B660A0E94}"/>
                </a:ext>
              </a:extLst>
            </p:cNvPr>
            <p:cNvGrpSpPr/>
            <p:nvPr/>
          </p:nvGrpSpPr>
          <p:grpSpPr>
            <a:xfrm rot="16200000">
              <a:off x="4902236" y="6009196"/>
              <a:ext cx="247364" cy="108732"/>
              <a:chOff x="6792670" y="2214582"/>
              <a:chExt cx="353507" cy="155389"/>
            </a:xfrm>
          </p:grpSpPr>
          <p:sp>
            <p:nvSpPr>
              <p:cNvPr id="122" name="Oval 121">
                <a:extLst>
                  <a:ext uri="{FF2B5EF4-FFF2-40B4-BE49-F238E27FC236}">
                    <a16:creationId xmlns:a16="http://schemas.microsoft.com/office/drawing/2014/main" id="{6E2DC42F-F023-4710-9DF5-03B1C82CC8E5}"/>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Oval 122">
                <a:extLst>
                  <a:ext uri="{FF2B5EF4-FFF2-40B4-BE49-F238E27FC236}">
                    <a16:creationId xmlns:a16="http://schemas.microsoft.com/office/drawing/2014/main" id="{6CBBA65C-1E92-4944-996B-1AE7C538D16C}"/>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56" name="Group 155">
            <a:extLst>
              <a:ext uri="{FF2B5EF4-FFF2-40B4-BE49-F238E27FC236}">
                <a16:creationId xmlns:a16="http://schemas.microsoft.com/office/drawing/2014/main" id="{E27F1D98-63F3-4FEE-BFAF-7D91522937DC}"/>
              </a:ext>
            </a:extLst>
          </p:cNvPr>
          <p:cNvGrpSpPr/>
          <p:nvPr/>
        </p:nvGrpSpPr>
        <p:grpSpPr>
          <a:xfrm>
            <a:off x="6503111" y="5772764"/>
            <a:ext cx="938106" cy="956331"/>
            <a:chOff x="6503111" y="5772764"/>
            <a:chExt cx="938106" cy="956331"/>
          </a:xfrm>
        </p:grpSpPr>
        <p:sp>
          <p:nvSpPr>
            <p:cNvPr id="124" name="TextBox 123">
              <a:extLst>
                <a:ext uri="{FF2B5EF4-FFF2-40B4-BE49-F238E27FC236}">
                  <a16:creationId xmlns:a16="http://schemas.microsoft.com/office/drawing/2014/main" id="{3E327C4E-0F5B-4312-84AA-6414F4567A72}"/>
                </a:ext>
              </a:extLst>
            </p:cNvPr>
            <p:cNvSpPr txBox="1"/>
            <p:nvPr/>
          </p:nvSpPr>
          <p:spPr>
            <a:xfrm>
              <a:off x="6596778" y="5865317"/>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O</a:t>
              </a:r>
            </a:p>
          </p:txBody>
        </p:sp>
        <p:sp>
          <p:nvSpPr>
            <p:cNvPr id="126" name="TextBox 125">
              <a:extLst>
                <a:ext uri="{FF2B5EF4-FFF2-40B4-BE49-F238E27FC236}">
                  <a16:creationId xmlns:a16="http://schemas.microsoft.com/office/drawing/2014/main" id="{0C11FC2F-8ED7-4460-A91A-A316655C573E}"/>
                </a:ext>
              </a:extLst>
            </p:cNvPr>
            <p:cNvSpPr txBox="1"/>
            <p:nvPr/>
          </p:nvSpPr>
          <p:spPr>
            <a:xfrm>
              <a:off x="7081757" y="5859303"/>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127" name="TextBox 126">
              <a:extLst>
                <a:ext uri="{FF2B5EF4-FFF2-40B4-BE49-F238E27FC236}">
                  <a16:creationId xmlns:a16="http://schemas.microsoft.com/office/drawing/2014/main" id="{62969F4E-88B6-4AF6-98E1-056EEB31F1A2}"/>
                </a:ext>
              </a:extLst>
            </p:cNvPr>
            <p:cNvSpPr txBox="1"/>
            <p:nvPr/>
          </p:nvSpPr>
          <p:spPr>
            <a:xfrm>
              <a:off x="6596777" y="6347885"/>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128" name="Straight Connector 127">
              <a:extLst>
                <a:ext uri="{FF2B5EF4-FFF2-40B4-BE49-F238E27FC236}">
                  <a16:creationId xmlns:a16="http://schemas.microsoft.com/office/drawing/2014/main" id="{792AC81E-C8C8-41E7-82A3-DF77EC34D710}"/>
                </a:ext>
              </a:extLst>
            </p:cNvPr>
            <p:cNvCxnSpPr/>
            <p:nvPr/>
          </p:nvCxnSpPr>
          <p:spPr>
            <a:xfrm>
              <a:off x="6936740" y="6059264"/>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17F69B68-1394-45FF-B858-37B3A670A1C7}"/>
                </a:ext>
              </a:extLst>
            </p:cNvPr>
            <p:cNvCxnSpPr/>
            <p:nvPr/>
          </p:nvCxnSpPr>
          <p:spPr>
            <a:xfrm rot="16200000">
              <a:off x="6691706" y="6294944"/>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2" name="Group 131">
              <a:extLst>
                <a:ext uri="{FF2B5EF4-FFF2-40B4-BE49-F238E27FC236}">
                  <a16:creationId xmlns:a16="http://schemas.microsoft.com/office/drawing/2014/main" id="{B3D85A8E-AFC5-4C8F-9833-6A1C92EAD2B4}"/>
                </a:ext>
              </a:extLst>
            </p:cNvPr>
            <p:cNvGrpSpPr/>
            <p:nvPr/>
          </p:nvGrpSpPr>
          <p:grpSpPr>
            <a:xfrm rot="16200000">
              <a:off x="6433795" y="6009196"/>
              <a:ext cx="247364" cy="108732"/>
              <a:chOff x="6792670" y="2214582"/>
              <a:chExt cx="353507" cy="155389"/>
            </a:xfrm>
          </p:grpSpPr>
          <p:sp>
            <p:nvSpPr>
              <p:cNvPr id="133" name="Oval 132">
                <a:extLst>
                  <a:ext uri="{FF2B5EF4-FFF2-40B4-BE49-F238E27FC236}">
                    <a16:creationId xmlns:a16="http://schemas.microsoft.com/office/drawing/2014/main" id="{D1ACC0B4-0670-4B1E-B4D5-832E6B53D11D}"/>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Oval 133">
                <a:extLst>
                  <a:ext uri="{FF2B5EF4-FFF2-40B4-BE49-F238E27FC236}">
                    <a16:creationId xmlns:a16="http://schemas.microsoft.com/office/drawing/2014/main" id="{EA8A8376-E497-4F43-B158-151A5E168627}"/>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5" name="Group 134">
              <a:extLst>
                <a:ext uri="{FF2B5EF4-FFF2-40B4-BE49-F238E27FC236}">
                  <a16:creationId xmlns:a16="http://schemas.microsoft.com/office/drawing/2014/main" id="{5BF6E3B8-BD4F-4399-8CDE-D43EFF6CFE77}"/>
                </a:ext>
              </a:extLst>
            </p:cNvPr>
            <p:cNvGrpSpPr/>
            <p:nvPr/>
          </p:nvGrpSpPr>
          <p:grpSpPr>
            <a:xfrm>
              <a:off x="6642254" y="5772764"/>
              <a:ext cx="247364" cy="108732"/>
              <a:chOff x="6792670" y="2214582"/>
              <a:chExt cx="353507" cy="155389"/>
            </a:xfrm>
          </p:grpSpPr>
          <p:sp>
            <p:nvSpPr>
              <p:cNvPr id="136" name="Oval 135">
                <a:extLst>
                  <a:ext uri="{FF2B5EF4-FFF2-40B4-BE49-F238E27FC236}">
                    <a16:creationId xmlns:a16="http://schemas.microsoft.com/office/drawing/2014/main" id="{74C12F0D-E251-477B-832A-1898EE9CCC41}"/>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Oval 136">
                <a:extLst>
                  <a:ext uri="{FF2B5EF4-FFF2-40B4-BE49-F238E27FC236}">
                    <a16:creationId xmlns:a16="http://schemas.microsoft.com/office/drawing/2014/main" id="{6ECB8C67-1A1A-4524-ABCE-B031EAE1D801}"/>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57" name="Group 156">
            <a:extLst>
              <a:ext uri="{FF2B5EF4-FFF2-40B4-BE49-F238E27FC236}">
                <a16:creationId xmlns:a16="http://schemas.microsoft.com/office/drawing/2014/main" id="{3D4149D5-48AF-4836-B5A3-7CE38549C8BB}"/>
              </a:ext>
            </a:extLst>
          </p:cNvPr>
          <p:cNvGrpSpPr/>
          <p:nvPr/>
        </p:nvGrpSpPr>
        <p:grpSpPr>
          <a:xfrm>
            <a:off x="8061657" y="5772764"/>
            <a:ext cx="529441" cy="956331"/>
            <a:chOff x="8061657" y="5772764"/>
            <a:chExt cx="529441" cy="956331"/>
          </a:xfrm>
        </p:grpSpPr>
        <p:sp>
          <p:nvSpPr>
            <p:cNvPr id="138" name="TextBox 137">
              <a:extLst>
                <a:ext uri="{FF2B5EF4-FFF2-40B4-BE49-F238E27FC236}">
                  <a16:creationId xmlns:a16="http://schemas.microsoft.com/office/drawing/2014/main" id="{A759A534-EDF8-429F-AF27-FA91DA23472A}"/>
                </a:ext>
              </a:extLst>
            </p:cNvPr>
            <p:cNvSpPr txBox="1"/>
            <p:nvPr/>
          </p:nvSpPr>
          <p:spPr>
            <a:xfrm>
              <a:off x="8155324" y="5865317"/>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F</a:t>
              </a:r>
            </a:p>
          </p:txBody>
        </p:sp>
        <p:sp>
          <p:nvSpPr>
            <p:cNvPr id="140" name="TextBox 139">
              <a:extLst>
                <a:ext uri="{FF2B5EF4-FFF2-40B4-BE49-F238E27FC236}">
                  <a16:creationId xmlns:a16="http://schemas.microsoft.com/office/drawing/2014/main" id="{0262EA02-E363-47C8-B518-A6A501A3D080}"/>
                </a:ext>
              </a:extLst>
            </p:cNvPr>
            <p:cNvSpPr txBox="1"/>
            <p:nvPr/>
          </p:nvSpPr>
          <p:spPr>
            <a:xfrm>
              <a:off x="8155323" y="6347885"/>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142" name="Straight Connector 141">
              <a:extLst>
                <a:ext uri="{FF2B5EF4-FFF2-40B4-BE49-F238E27FC236}">
                  <a16:creationId xmlns:a16="http://schemas.microsoft.com/office/drawing/2014/main" id="{1E86CFEC-B398-49F5-903C-8A60E60FF8E5}"/>
                </a:ext>
              </a:extLst>
            </p:cNvPr>
            <p:cNvCxnSpPr/>
            <p:nvPr/>
          </p:nvCxnSpPr>
          <p:spPr>
            <a:xfrm rot="16200000">
              <a:off x="8250252" y="6294944"/>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3" name="Group 142">
              <a:extLst>
                <a:ext uri="{FF2B5EF4-FFF2-40B4-BE49-F238E27FC236}">
                  <a16:creationId xmlns:a16="http://schemas.microsoft.com/office/drawing/2014/main" id="{2AE62D8C-A304-4A3A-A52E-03512648F2E9}"/>
                </a:ext>
              </a:extLst>
            </p:cNvPr>
            <p:cNvGrpSpPr/>
            <p:nvPr/>
          </p:nvGrpSpPr>
          <p:grpSpPr>
            <a:xfrm rot="16200000">
              <a:off x="7992341" y="6009196"/>
              <a:ext cx="247364" cy="108732"/>
              <a:chOff x="6792670" y="2214582"/>
              <a:chExt cx="353507" cy="155389"/>
            </a:xfrm>
          </p:grpSpPr>
          <p:sp>
            <p:nvSpPr>
              <p:cNvPr id="144" name="Oval 143">
                <a:extLst>
                  <a:ext uri="{FF2B5EF4-FFF2-40B4-BE49-F238E27FC236}">
                    <a16:creationId xmlns:a16="http://schemas.microsoft.com/office/drawing/2014/main" id="{99EE586A-AF0F-4295-A4AF-02DFE0126AAD}"/>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Oval 144">
                <a:extLst>
                  <a:ext uri="{FF2B5EF4-FFF2-40B4-BE49-F238E27FC236}">
                    <a16:creationId xmlns:a16="http://schemas.microsoft.com/office/drawing/2014/main" id="{A94DF8C4-30B6-47F6-A28C-FEA469D5384A}"/>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6" name="Group 145">
              <a:extLst>
                <a:ext uri="{FF2B5EF4-FFF2-40B4-BE49-F238E27FC236}">
                  <a16:creationId xmlns:a16="http://schemas.microsoft.com/office/drawing/2014/main" id="{07D2BE88-F079-47C0-B5D8-CCAC21304FF8}"/>
                </a:ext>
              </a:extLst>
            </p:cNvPr>
            <p:cNvGrpSpPr/>
            <p:nvPr/>
          </p:nvGrpSpPr>
          <p:grpSpPr>
            <a:xfrm>
              <a:off x="8200800" y="5772764"/>
              <a:ext cx="247364" cy="108732"/>
              <a:chOff x="6792670" y="2214582"/>
              <a:chExt cx="353507" cy="155389"/>
            </a:xfrm>
          </p:grpSpPr>
          <p:sp>
            <p:nvSpPr>
              <p:cNvPr id="147" name="Oval 146">
                <a:extLst>
                  <a:ext uri="{FF2B5EF4-FFF2-40B4-BE49-F238E27FC236}">
                    <a16:creationId xmlns:a16="http://schemas.microsoft.com/office/drawing/2014/main" id="{2EA6D68A-D7E3-455E-9E52-A4A7F71EA6BA}"/>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Oval 147">
                <a:extLst>
                  <a:ext uri="{FF2B5EF4-FFF2-40B4-BE49-F238E27FC236}">
                    <a16:creationId xmlns:a16="http://schemas.microsoft.com/office/drawing/2014/main" id="{09B4686A-85CC-45A8-85C5-948B91BDD9B8}"/>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9" name="Group 148">
              <a:extLst>
                <a:ext uri="{FF2B5EF4-FFF2-40B4-BE49-F238E27FC236}">
                  <a16:creationId xmlns:a16="http://schemas.microsoft.com/office/drawing/2014/main" id="{D7AC3BC5-548B-45CD-B8D3-59D8C6BF15AC}"/>
                </a:ext>
              </a:extLst>
            </p:cNvPr>
            <p:cNvGrpSpPr/>
            <p:nvPr/>
          </p:nvGrpSpPr>
          <p:grpSpPr>
            <a:xfrm rot="16200000">
              <a:off x="8413050" y="6009196"/>
              <a:ext cx="247364" cy="108732"/>
              <a:chOff x="6792670" y="2214582"/>
              <a:chExt cx="353507" cy="155389"/>
            </a:xfrm>
          </p:grpSpPr>
          <p:sp>
            <p:nvSpPr>
              <p:cNvPr id="150" name="Oval 149">
                <a:extLst>
                  <a:ext uri="{FF2B5EF4-FFF2-40B4-BE49-F238E27FC236}">
                    <a16:creationId xmlns:a16="http://schemas.microsoft.com/office/drawing/2014/main" id="{4893E7BF-F3D3-4061-90EC-BB214D027E42}"/>
                  </a:ext>
                </a:extLst>
              </p:cNvPr>
              <p:cNvSpPr/>
              <p:nvPr/>
            </p:nvSpPr>
            <p:spPr>
              <a:xfrm>
                <a:off x="6990789" y="221458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Oval 150">
                <a:extLst>
                  <a:ext uri="{FF2B5EF4-FFF2-40B4-BE49-F238E27FC236}">
                    <a16:creationId xmlns:a16="http://schemas.microsoft.com/office/drawing/2014/main" id="{952B3675-C51C-492D-AFEA-F1891CD1C753}"/>
                  </a:ext>
                </a:extLst>
              </p:cNvPr>
              <p:cNvSpPr/>
              <p:nvPr/>
            </p:nvSpPr>
            <p:spPr>
              <a:xfrm rot="16200000">
                <a:off x="6792670" y="221458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2" name="TextBox 151">
            <a:extLst>
              <a:ext uri="{FF2B5EF4-FFF2-40B4-BE49-F238E27FC236}">
                <a16:creationId xmlns:a16="http://schemas.microsoft.com/office/drawing/2014/main" id="{2214451E-E9F9-4F30-A759-38CE83EEFD8C}"/>
              </a:ext>
            </a:extLst>
          </p:cNvPr>
          <p:cNvSpPr txBox="1"/>
          <p:nvPr/>
        </p:nvSpPr>
        <p:spPr>
          <a:xfrm>
            <a:off x="1808717" y="5855961"/>
            <a:ext cx="991224" cy="381210"/>
          </a:xfrm>
          <a:prstGeom prst="rect">
            <a:avLst/>
          </a:prstGeom>
          <a:noFill/>
        </p:spPr>
        <p:txBody>
          <a:bodyPr wrap="none" rtlCol="0" anchor="ctr" anchorCtr="1">
            <a:noAutofit/>
          </a:bodyPr>
          <a:lstStyle/>
          <a:p>
            <a:pPr algn="ctr"/>
            <a:r>
              <a:rPr lang="en-US" sz="2800" b="1" dirty="0" err="1">
                <a:solidFill>
                  <a:srgbClr val="663300"/>
                </a:solidFill>
                <a:latin typeface="Courier New" panose="02070309020205020404" pitchFamily="49" charset="0"/>
                <a:cs typeface="Courier New" panose="02070309020205020404" pitchFamily="49" charset="0"/>
              </a:rPr>
              <a:t>n.a.</a:t>
            </a:r>
            <a:endParaRPr lang="en-US" sz="2800" b="1" dirty="0">
              <a:solidFill>
                <a:srgbClr val="663300"/>
              </a:solidFill>
              <a:latin typeface="Courier New" panose="02070309020205020404" pitchFamily="49" charset="0"/>
              <a:cs typeface="Courier New" panose="02070309020205020404" pitchFamily="49" charset="0"/>
            </a:endParaRPr>
          </a:p>
        </p:txBody>
      </p:sp>
      <p:sp>
        <p:nvSpPr>
          <p:cNvPr id="153" name="TextBox 152">
            <a:extLst>
              <a:ext uri="{FF2B5EF4-FFF2-40B4-BE49-F238E27FC236}">
                <a16:creationId xmlns:a16="http://schemas.microsoft.com/office/drawing/2014/main" id="{4F51A3A5-2D02-4E84-8F7C-8AACD0A0DA48}"/>
              </a:ext>
            </a:extLst>
          </p:cNvPr>
          <p:cNvSpPr txBox="1"/>
          <p:nvPr/>
        </p:nvSpPr>
        <p:spPr>
          <a:xfrm>
            <a:off x="379954" y="5855961"/>
            <a:ext cx="991224" cy="381210"/>
          </a:xfrm>
          <a:prstGeom prst="rect">
            <a:avLst/>
          </a:prstGeom>
          <a:noFill/>
        </p:spPr>
        <p:txBody>
          <a:bodyPr wrap="none" rtlCol="0" anchor="ctr" anchorCtr="1">
            <a:noAutofit/>
          </a:bodyPr>
          <a:lstStyle/>
          <a:p>
            <a:pPr algn="ctr"/>
            <a:r>
              <a:rPr lang="en-US" sz="2800" b="1" dirty="0" err="1">
                <a:solidFill>
                  <a:srgbClr val="663300"/>
                </a:solidFill>
                <a:latin typeface="Courier New" panose="02070309020205020404" pitchFamily="49" charset="0"/>
                <a:cs typeface="Courier New" panose="02070309020205020404" pitchFamily="49" charset="0"/>
              </a:rPr>
              <a:t>n.a.</a:t>
            </a:r>
            <a:endParaRPr lang="en-US" sz="2800" b="1" dirty="0">
              <a:solidFill>
                <a:srgbClr val="6633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076524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0">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0">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0">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1">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1">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82">
                                            <p:txEl>
                                              <p:pRg st="1" end="1"/>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82">
                                            <p:txEl>
                                              <p:pRg st="3" end="3"/>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5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7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83">
                                            <p:txEl>
                                              <p:pRg st="1" end="1"/>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83">
                                            <p:txEl>
                                              <p:pRg st="3" end="3"/>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5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7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84">
                                            <p:txEl>
                                              <p:pRg st="1" end="1"/>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84">
                                            <p:txEl>
                                              <p:pRg st="3" end="3"/>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uiExpand="1" build="p"/>
      <p:bldP spid="80" grpId="0" build="p"/>
      <p:bldP spid="81" grpId="0" build="p"/>
      <p:bldP spid="82" grpId="0" build="p"/>
      <p:bldP spid="83" grpId="0" build="p"/>
      <p:bldP spid="84" grpId="0" build="p"/>
      <p:bldP spid="152" grpId="0"/>
      <p:bldP spid="153" grpId="0"/>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D23C9-808B-477E-804F-F40B584FB9C5}"/>
              </a:ext>
            </a:extLst>
          </p:cNvPr>
          <p:cNvSpPr>
            <a:spLocks noGrp="1"/>
          </p:cNvSpPr>
          <p:nvPr>
            <p:ph type="title"/>
          </p:nvPr>
        </p:nvSpPr>
        <p:spPr/>
        <p:txBody>
          <a:bodyPr/>
          <a:lstStyle/>
          <a:p>
            <a:endParaRPr lang="en-US"/>
          </a:p>
        </p:txBody>
      </p:sp>
      <p:grpSp>
        <p:nvGrpSpPr>
          <p:cNvPr id="3" name="Group 2">
            <a:extLst>
              <a:ext uri="{FF2B5EF4-FFF2-40B4-BE49-F238E27FC236}">
                <a16:creationId xmlns:a16="http://schemas.microsoft.com/office/drawing/2014/main" id="{F02C098D-1DDD-403D-8CAB-73263B3658FD}"/>
              </a:ext>
            </a:extLst>
          </p:cNvPr>
          <p:cNvGrpSpPr/>
          <p:nvPr/>
        </p:nvGrpSpPr>
        <p:grpSpPr>
          <a:xfrm>
            <a:off x="294190" y="1459280"/>
            <a:ext cx="1180778" cy="1171340"/>
            <a:chOff x="235209" y="2029435"/>
            <a:chExt cx="1180778" cy="1171340"/>
          </a:xfrm>
        </p:grpSpPr>
        <p:sp>
          <p:nvSpPr>
            <p:cNvPr id="4" name="TextBox 3">
              <a:extLst>
                <a:ext uri="{FF2B5EF4-FFF2-40B4-BE49-F238E27FC236}">
                  <a16:creationId xmlns:a16="http://schemas.microsoft.com/office/drawing/2014/main" id="{D021B93A-11BF-42A0-8A89-E1540FDB7AE7}"/>
                </a:ext>
              </a:extLst>
            </p:cNvPr>
            <p:cNvSpPr txBox="1"/>
            <p:nvPr/>
          </p:nvSpPr>
          <p:spPr>
            <a:xfrm>
              <a:off x="235209"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Lithium</a:t>
              </a:r>
            </a:p>
          </p:txBody>
        </p:sp>
        <p:grpSp>
          <p:nvGrpSpPr>
            <p:cNvPr id="5" name="Group 4">
              <a:extLst>
                <a:ext uri="{FF2B5EF4-FFF2-40B4-BE49-F238E27FC236}">
                  <a16:creationId xmlns:a16="http://schemas.microsoft.com/office/drawing/2014/main" id="{DCBE38BD-01B4-4CBA-B21A-C22ECEE8324B}"/>
                </a:ext>
              </a:extLst>
            </p:cNvPr>
            <p:cNvGrpSpPr/>
            <p:nvPr/>
          </p:nvGrpSpPr>
          <p:grpSpPr>
            <a:xfrm>
              <a:off x="398115" y="2651239"/>
              <a:ext cx="854967" cy="549536"/>
              <a:chOff x="169997" y="2651239"/>
              <a:chExt cx="854967" cy="549536"/>
            </a:xfrm>
          </p:grpSpPr>
          <p:sp>
            <p:nvSpPr>
              <p:cNvPr id="6" name="TextBox 5">
                <a:extLst>
                  <a:ext uri="{FF2B5EF4-FFF2-40B4-BE49-F238E27FC236}">
                    <a16:creationId xmlns:a16="http://schemas.microsoft.com/office/drawing/2014/main" id="{62231133-B7CD-4C54-8B3E-F386383CA5B7}"/>
                  </a:ext>
                </a:extLst>
              </p:cNvPr>
              <p:cNvSpPr txBox="1"/>
              <p:nvPr/>
            </p:nvSpPr>
            <p:spPr>
              <a:xfrm>
                <a:off x="506782"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Li</a:t>
                </a:r>
              </a:p>
            </p:txBody>
          </p:sp>
          <p:sp>
            <p:nvSpPr>
              <p:cNvPr id="7" name="Oval 6">
                <a:extLst>
                  <a:ext uri="{FF2B5EF4-FFF2-40B4-BE49-F238E27FC236}">
                    <a16:creationId xmlns:a16="http://schemas.microsoft.com/office/drawing/2014/main" id="{C626AE77-4BE9-4BEC-A11F-42BF0EAA6459}"/>
                  </a:ext>
                </a:extLst>
              </p:cNvPr>
              <p:cNvSpPr/>
              <p:nvPr/>
            </p:nvSpPr>
            <p:spPr>
              <a:xfrm>
                <a:off x="169997"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8" name="Group 7">
            <a:extLst>
              <a:ext uri="{FF2B5EF4-FFF2-40B4-BE49-F238E27FC236}">
                <a16:creationId xmlns:a16="http://schemas.microsoft.com/office/drawing/2014/main" id="{8B49DC4F-F17E-4272-9E83-668A4E81C420}"/>
              </a:ext>
            </a:extLst>
          </p:cNvPr>
          <p:cNvGrpSpPr/>
          <p:nvPr/>
        </p:nvGrpSpPr>
        <p:grpSpPr>
          <a:xfrm>
            <a:off x="3244126" y="1459280"/>
            <a:ext cx="1180778" cy="1317014"/>
            <a:chOff x="3227124" y="2029435"/>
            <a:chExt cx="1180778" cy="1317014"/>
          </a:xfrm>
        </p:grpSpPr>
        <p:sp>
          <p:nvSpPr>
            <p:cNvPr id="9" name="TextBox 8">
              <a:extLst>
                <a:ext uri="{FF2B5EF4-FFF2-40B4-BE49-F238E27FC236}">
                  <a16:creationId xmlns:a16="http://schemas.microsoft.com/office/drawing/2014/main" id="{811F5AC2-58E8-419B-B0B9-38216207B720}"/>
                </a:ext>
              </a:extLst>
            </p:cNvPr>
            <p:cNvSpPr txBox="1"/>
            <p:nvPr/>
          </p:nvSpPr>
          <p:spPr>
            <a:xfrm>
              <a:off x="3227124"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Carbon</a:t>
              </a:r>
            </a:p>
          </p:txBody>
        </p:sp>
        <p:grpSp>
          <p:nvGrpSpPr>
            <p:cNvPr id="10" name="Group 9">
              <a:extLst>
                <a:ext uri="{FF2B5EF4-FFF2-40B4-BE49-F238E27FC236}">
                  <a16:creationId xmlns:a16="http://schemas.microsoft.com/office/drawing/2014/main" id="{F1E6C350-7268-4C32-9E11-AB7BFA45BDBE}"/>
                </a:ext>
              </a:extLst>
            </p:cNvPr>
            <p:cNvGrpSpPr/>
            <p:nvPr/>
          </p:nvGrpSpPr>
          <p:grpSpPr>
            <a:xfrm>
              <a:off x="3397069" y="2505560"/>
              <a:ext cx="840889" cy="840889"/>
              <a:chOff x="3053976" y="2505560"/>
              <a:chExt cx="840889" cy="840889"/>
            </a:xfrm>
          </p:grpSpPr>
          <p:sp>
            <p:nvSpPr>
              <p:cNvPr id="11" name="TextBox 10">
                <a:extLst>
                  <a:ext uri="{FF2B5EF4-FFF2-40B4-BE49-F238E27FC236}">
                    <a16:creationId xmlns:a16="http://schemas.microsoft.com/office/drawing/2014/main" id="{3DC0B7E0-7EFC-44BF-BE01-21663BC453AB}"/>
                  </a:ext>
                </a:extLst>
              </p:cNvPr>
              <p:cNvSpPr txBox="1"/>
              <p:nvPr/>
            </p:nvSpPr>
            <p:spPr>
              <a:xfrm>
                <a:off x="3206664"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C</a:t>
                </a:r>
              </a:p>
            </p:txBody>
          </p:sp>
          <p:sp>
            <p:nvSpPr>
              <p:cNvPr id="12" name="Oval 11">
                <a:extLst>
                  <a:ext uri="{FF2B5EF4-FFF2-40B4-BE49-F238E27FC236}">
                    <a16:creationId xmlns:a16="http://schemas.microsoft.com/office/drawing/2014/main" id="{312B790C-358B-46A9-A59C-6C15C5F6B18A}"/>
                  </a:ext>
                </a:extLst>
              </p:cNvPr>
              <p:cNvSpPr/>
              <p:nvPr/>
            </p:nvSpPr>
            <p:spPr>
              <a:xfrm>
                <a:off x="3053976"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A81F553-3DAF-471A-8EC2-B43E4A0B94F6}"/>
                  </a:ext>
                </a:extLst>
              </p:cNvPr>
              <p:cNvSpPr/>
              <p:nvPr/>
            </p:nvSpPr>
            <p:spPr>
              <a:xfrm>
                <a:off x="3739477"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E7465372-ADCC-4AE2-B9E6-07C4EADCAF87}"/>
                  </a:ext>
                </a:extLst>
              </p:cNvPr>
              <p:cNvSpPr/>
              <p:nvPr/>
            </p:nvSpPr>
            <p:spPr>
              <a:xfrm rot="16200000">
                <a:off x="3396726" y="3191061"/>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7C20305F-25EB-4787-8290-006BCBD6BCDF}"/>
                  </a:ext>
                </a:extLst>
              </p:cNvPr>
              <p:cNvSpPr/>
              <p:nvPr/>
            </p:nvSpPr>
            <p:spPr>
              <a:xfrm rot="16200000">
                <a:off x="3396725" y="250556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6" name="Group 15">
            <a:extLst>
              <a:ext uri="{FF2B5EF4-FFF2-40B4-BE49-F238E27FC236}">
                <a16:creationId xmlns:a16="http://schemas.microsoft.com/office/drawing/2014/main" id="{EBC594F3-4BBB-4895-B5BE-9D8AC5972E10}"/>
              </a:ext>
            </a:extLst>
          </p:cNvPr>
          <p:cNvGrpSpPr/>
          <p:nvPr/>
        </p:nvGrpSpPr>
        <p:grpSpPr>
          <a:xfrm>
            <a:off x="6194062" y="1459280"/>
            <a:ext cx="1180778" cy="1326728"/>
            <a:chOff x="6245072" y="2029435"/>
            <a:chExt cx="1180778" cy="1326728"/>
          </a:xfrm>
        </p:grpSpPr>
        <p:sp>
          <p:nvSpPr>
            <p:cNvPr id="17" name="TextBox 16">
              <a:extLst>
                <a:ext uri="{FF2B5EF4-FFF2-40B4-BE49-F238E27FC236}">
                  <a16:creationId xmlns:a16="http://schemas.microsoft.com/office/drawing/2014/main" id="{BAA18B12-6107-4DE2-B8CA-9FFB975621C7}"/>
                </a:ext>
              </a:extLst>
            </p:cNvPr>
            <p:cNvSpPr txBox="1"/>
            <p:nvPr/>
          </p:nvSpPr>
          <p:spPr>
            <a:xfrm>
              <a:off x="6245072"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Oxygen</a:t>
              </a:r>
            </a:p>
          </p:txBody>
        </p:sp>
        <p:grpSp>
          <p:nvGrpSpPr>
            <p:cNvPr id="18" name="Group 17">
              <a:extLst>
                <a:ext uri="{FF2B5EF4-FFF2-40B4-BE49-F238E27FC236}">
                  <a16:creationId xmlns:a16="http://schemas.microsoft.com/office/drawing/2014/main" id="{1C282753-8F42-433D-BB70-C151997BBF5A}"/>
                </a:ext>
              </a:extLst>
            </p:cNvPr>
            <p:cNvGrpSpPr/>
            <p:nvPr/>
          </p:nvGrpSpPr>
          <p:grpSpPr>
            <a:xfrm>
              <a:off x="6415017" y="2510417"/>
              <a:ext cx="840889" cy="845746"/>
              <a:chOff x="5815212" y="2510417"/>
              <a:chExt cx="840889" cy="845746"/>
            </a:xfrm>
          </p:grpSpPr>
          <p:sp>
            <p:nvSpPr>
              <p:cNvPr id="19" name="TextBox 18">
                <a:extLst>
                  <a:ext uri="{FF2B5EF4-FFF2-40B4-BE49-F238E27FC236}">
                    <a16:creationId xmlns:a16="http://schemas.microsoft.com/office/drawing/2014/main" id="{CC2C287D-AF3E-4D36-AE62-43B8BEBE9458}"/>
                  </a:ext>
                </a:extLst>
              </p:cNvPr>
              <p:cNvSpPr txBox="1"/>
              <p:nvPr/>
            </p:nvSpPr>
            <p:spPr>
              <a:xfrm>
                <a:off x="6009137"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O</a:t>
                </a:r>
              </a:p>
            </p:txBody>
          </p:sp>
          <p:sp>
            <p:nvSpPr>
              <p:cNvPr id="20" name="Oval 19">
                <a:extLst>
                  <a:ext uri="{FF2B5EF4-FFF2-40B4-BE49-F238E27FC236}">
                    <a16:creationId xmlns:a16="http://schemas.microsoft.com/office/drawing/2014/main" id="{F9A859BC-8669-4737-B7BC-A30AF0EF9289}"/>
                  </a:ext>
                </a:extLst>
              </p:cNvPr>
              <p:cNvSpPr/>
              <p:nvPr/>
            </p:nvSpPr>
            <p:spPr>
              <a:xfrm rot="16200000">
                <a:off x="6190534"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BD49995D-6FBB-4155-8ACB-2FD78C5B9DC0}"/>
                  </a:ext>
                </a:extLst>
              </p:cNvPr>
              <p:cNvSpPr/>
              <p:nvPr/>
            </p:nvSpPr>
            <p:spPr>
              <a:xfrm>
                <a:off x="6289594" y="251041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AB92E6A3-2A6E-4BA3-A719-0713FC7A9050}"/>
                  </a:ext>
                </a:extLst>
              </p:cNvPr>
              <p:cNvSpPr/>
              <p:nvPr/>
            </p:nvSpPr>
            <p:spPr>
              <a:xfrm rot="16200000">
                <a:off x="6091475"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1C160B9-E0FE-4EB2-BE31-E088FEB14A44}"/>
                  </a:ext>
                </a:extLst>
              </p:cNvPr>
              <p:cNvSpPr/>
              <p:nvPr/>
            </p:nvSpPr>
            <p:spPr>
              <a:xfrm>
                <a:off x="5815212"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C35DADE1-B43C-46C5-AD4E-4A61F3F0C884}"/>
                  </a:ext>
                </a:extLst>
              </p:cNvPr>
              <p:cNvSpPr/>
              <p:nvPr/>
            </p:nvSpPr>
            <p:spPr>
              <a:xfrm>
                <a:off x="5815212"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62680CB9-E23F-451A-A067-E4A950397909}"/>
                  </a:ext>
                </a:extLst>
              </p:cNvPr>
              <p:cNvSpPr/>
              <p:nvPr/>
            </p:nvSpPr>
            <p:spPr>
              <a:xfrm>
                <a:off x="6500713" y="285802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26" name="Group 25">
            <a:extLst>
              <a:ext uri="{FF2B5EF4-FFF2-40B4-BE49-F238E27FC236}">
                <a16:creationId xmlns:a16="http://schemas.microsoft.com/office/drawing/2014/main" id="{B35FA00F-3882-4584-8C9D-3152890F5459}"/>
              </a:ext>
            </a:extLst>
          </p:cNvPr>
          <p:cNvGrpSpPr/>
          <p:nvPr/>
        </p:nvGrpSpPr>
        <p:grpSpPr>
          <a:xfrm>
            <a:off x="7669030" y="1459280"/>
            <a:ext cx="1180778" cy="1326728"/>
            <a:chOff x="7722796" y="2029435"/>
            <a:chExt cx="1180778" cy="1326728"/>
          </a:xfrm>
        </p:grpSpPr>
        <p:sp>
          <p:nvSpPr>
            <p:cNvPr id="27" name="TextBox 26">
              <a:extLst>
                <a:ext uri="{FF2B5EF4-FFF2-40B4-BE49-F238E27FC236}">
                  <a16:creationId xmlns:a16="http://schemas.microsoft.com/office/drawing/2014/main" id="{7270C9B5-67C3-47E6-88CB-11936763C237}"/>
                </a:ext>
              </a:extLst>
            </p:cNvPr>
            <p:cNvSpPr txBox="1"/>
            <p:nvPr/>
          </p:nvSpPr>
          <p:spPr>
            <a:xfrm>
              <a:off x="7722796"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Fluorine</a:t>
              </a:r>
            </a:p>
          </p:txBody>
        </p:sp>
        <p:grpSp>
          <p:nvGrpSpPr>
            <p:cNvPr id="28" name="Group 27">
              <a:extLst>
                <a:ext uri="{FF2B5EF4-FFF2-40B4-BE49-F238E27FC236}">
                  <a16:creationId xmlns:a16="http://schemas.microsoft.com/office/drawing/2014/main" id="{23617BE4-C542-4EBA-B4E8-B794830BE2B2}"/>
                </a:ext>
              </a:extLst>
            </p:cNvPr>
            <p:cNvGrpSpPr/>
            <p:nvPr/>
          </p:nvGrpSpPr>
          <p:grpSpPr>
            <a:xfrm>
              <a:off x="7880485" y="2510417"/>
              <a:ext cx="865401" cy="845746"/>
              <a:chOff x="7470460" y="2510417"/>
              <a:chExt cx="865401" cy="845746"/>
            </a:xfrm>
          </p:grpSpPr>
          <p:sp>
            <p:nvSpPr>
              <p:cNvPr id="29" name="TextBox 28">
                <a:extLst>
                  <a:ext uri="{FF2B5EF4-FFF2-40B4-BE49-F238E27FC236}">
                    <a16:creationId xmlns:a16="http://schemas.microsoft.com/office/drawing/2014/main" id="{78A939A2-9DC5-4487-BE9A-48D620814753}"/>
                  </a:ext>
                </a:extLst>
              </p:cNvPr>
              <p:cNvSpPr txBox="1"/>
              <p:nvPr/>
            </p:nvSpPr>
            <p:spPr>
              <a:xfrm>
                <a:off x="7664385"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F</a:t>
                </a:r>
              </a:p>
            </p:txBody>
          </p:sp>
          <p:sp>
            <p:nvSpPr>
              <p:cNvPr id="30" name="Oval 29">
                <a:extLst>
                  <a:ext uri="{FF2B5EF4-FFF2-40B4-BE49-F238E27FC236}">
                    <a16:creationId xmlns:a16="http://schemas.microsoft.com/office/drawing/2014/main" id="{AC419B70-BED6-4F01-93CC-4EC9ED3FCA22}"/>
                  </a:ext>
                </a:extLst>
              </p:cNvPr>
              <p:cNvSpPr/>
              <p:nvPr/>
            </p:nvSpPr>
            <p:spPr>
              <a:xfrm rot="16200000">
                <a:off x="7845782"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3CEF5B8F-AF6A-4E4B-AF3D-514F1A9D9384}"/>
                  </a:ext>
                </a:extLst>
              </p:cNvPr>
              <p:cNvSpPr/>
              <p:nvPr/>
            </p:nvSpPr>
            <p:spPr>
              <a:xfrm>
                <a:off x="7944842" y="251041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43A7AF37-988A-40DD-9193-28FB914A4760}"/>
                  </a:ext>
                </a:extLst>
              </p:cNvPr>
              <p:cNvSpPr/>
              <p:nvPr/>
            </p:nvSpPr>
            <p:spPr>
              <a:xfrm rot="16200000">
                <a:off x="7746723"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B928517D-F9AE-4872-8077-91A7F03A9A2C}"/>
                  </a:ext>
                </a:extLst>
              </p:cNvPr>
              <p:cNvSpPr/>
              <p:nvPr/>
            </p:nvSpPr>
            <p:spPr>
              <a:xfrm>
                <a:off x="7470460"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2EF8477F-D07A-4E19-A16A-BBD086CA14C0}"/>
                  </a:ext>
                </a:extLst>
              </p:cNvPr>
              <p:cNvSpPr/>
              <p:nvPr/>
            </p:nvSpPr>
            <p:spPr>
              <a:xfrm>
                <a:off x="7470460"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7ED8341B-F8E8-4B3B-9A58-4D9831D16C95}"/>
                  </a:ext>
                </a:extLst>
              </p:cNvPr>
              <p:cNvSpPr/>
              <p:nvPr/>
            </p:nvSpPr>
            <p:spPr>
              <a:xfrm>
                <a:off x="8180473"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837A8470-E3B4-4BDA-B506-E4B0064D8C6B}"/>
                  </a:ext>
                </a:extLst>
              </p:cNvPr>
              <p:cNvSpPr/>
              <p:nvPr/>
            </p:nvSpPr>
            <p:spPr>
              <a:xfrm>
                <a:off x="8180473"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7" name="Group 36">
            <a:extLst>
              <a:ext uri="{FF2B5EF4-FFF2-40B4-BE49-F238E27FC236}">
                <a16:creationId xmlns:a16="http://schemas.microsoft.com/office/drawing/2014/main" id="{A39CD3C8-2212-4F82-8DD1-42582AF56E2B}"/>
              </a:ext>
            </a:extLst>
          </p:cNvPr>
          <p:cNvGrpSpPr/>
          <p:nvPr/>
        </p:nvGrpSpPr>
        <p:grpSpPr>
          <a:xfrm>
            <a:off x="4719094" y="1459280"/>
            <a:ext cx="1180778" cy="1326728"/>
            <a:chOff x="4736098" y="2029435"/>
            <a:chExt cx="1180778" cy="1326728"/>
          </a:xfrm>
        </p:grpSpPr>
        <p:grpSp>
          <p:nvGrpSpPr>
            <p:cNvPr id="38" name="Group 37">
              <a:extLst>
                <a:ext uri="{FF2B5EF4-FFF2-40B4-BE49-F238E27FC236}">
                  <a16:creationId xmlns:a16="http://schemas.microsoft.com/office/drawing/2014/main" id="{DE4F9430-FC48-49C4-8F16-5CF243E3482E}"/>
                </a:ext>
              </a:extLst>
            </p:cNvPr>
            <p:cNvGrpSpPr/>
            <p:nvPr/>
          </p:nvGrpSpPr>
          <p:grpSpPr>
            <a:xfrm>
              <a:off x="4906043" y="2510418"/>
              <a:ext cx="840889" cy="845745"/>
              <a:chOff x="4242302" y="2510418"/>
              <a:chExt cx="840889" cy="845745"/>
            </a:xfrm>
          </p:grpSpPr>
          <p:sp>
            <p:nvSpPr>
              <p:cNvPr id="40" name="TextBox 39">
                <a:extLst>
                  <a:ext uri="{FF2B5EF4-FFF2-40B4-BE49-F238E27FC236}">
                    <a16:creationId xmlns:a16="http://schemas.microsoft.com/office/drawing/2014/main" id="{4B9DBFDA-A28D-4066-B6E3-8DDC82575C90}"/>
                  </a:ext>
                </a:extLst>
              </p:cNvPr>
              <p:cNvSpPr txBox="1"/>
              <p:nvPr/>
            </p:nvSpPr>
            <p:spPr>
              <a:xfrm>
                <a:off x="4436227" y="2660952"/>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N</a:t>
                </a:r>
              </a:p>
            </p:txBody>
          </p:sp>
          <p:sp>
            <p:nvSpPr>
              <p:cNvPr id="41" name="Oval 40">
                <a:extLst>
                  <a:ext uri="{FF2B5EF4-FFF2-40B4-BE49-F238E27FC236}">
                    <a16:creationId xmlns:a16="http://schemas.microsoft.com/office/drawing/2014/main" id="{BEEA7E14-E69A-410E-9542-E81A00FF7A3F}"/>
                  </a:ext>
                </a:extLst>
              </p:cNvPr>
              <p:cNvSpPr/>
              <p:nvPr/>
            </p:nvSpPr>
            <p:spPr>
              <a:xfrm rot="16200000">
                <a:off x="4617624" y="32007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EB2598A9-60D0-4587-984F-9B928C9E9FB4}"/>
                  </a:ext>
                </a:extLst>
              </p:cNvPr>
              <p:cNvSpPr/>
              <p:nvPr/>
            </p:nvSpPr>
            <p:spPr>
              <a:xfrm rot="16200000">
                <a:off x="4617624" y="251041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0CFC062D-8D0C-4819-96A0-701B29A67190}"/>
                  </a:ext>
                </a:extLst>
              </p:cNvPr>
              <p:cNvSpPr/>
              <p:nvPr/>
            </p:nvSpPr>
            <p:spPr>
              <a:xfrm>
                <a:off x="4242302" y="2764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3193993D-AE55-4786-8DCB-A2070C2C977E}"/>
                  </a:ext>
                </a:extLst>
              </p:cNvPr>
              <p:cNvSpPr/>
              <p:nvPr/>
            </p:nvSpPr>
            <p:spPr>
              <a:xfrm>
                <a:off x="4242302" y="29517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A0DB86CE-E867-47B1-A7F0-E23CF6D9C2D4}"/>
                  </a:ext>
                </a:extLst>
              </p:cNvPr>
              <p:cNvSpPr/>
              <p:nvPr/>
            </p:nvSpPr>
            <p:spPr>
              <a:xfrm>
                <a:off x="4927803" y="285802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TextBox 38">
              <a:extLst>
                <a:ext uri="{FF2B5EF4-FFF2-40B4-BE49-F238E27FC236}">
                  <a16:creationId xmlns:a16="http://schemas.microsoft.com/office/drawing/2014/main" id="{A1DA43F0-E345-435F-B858-F5402019FB9E}"/>
                </a:ext>
              </a:extLst>
            </p:cNvPr>
            <p:cNvSpPr txBox="1"/>
            <p:nvPr/>
          </p:nvSpPr>
          <p:spPr>
            <a:xfrm>
              <a:off x="4736098" y="2029435"/>
              <a:ext cx="1180778" cy="400110"/>
            </a:xfrm>
            <a:prstGeom prst="rect">
              <a:avLst/>
            </a:prstGeom>
            <a:noFill/>
          </p:spPr>
          <p:txBody>
            <a:bodyPr wrap="square" rtlCol="0">
              <a:spAutoFit/>
            </a:bodyPr>
            <a:lstStyle/>
            <a:p>
              <a:pPr algn="ctr"/>
              <a:r>
                <a:rPr lang="en-US" sz="2000" b="1" dirty="0">
                  <a:solidFill>
                    <a:schemeClr val="accent6">
                      <a:lumMod val="75000"/>
                    </a:schemeClr>
                  </a:solidFill>
                </a:rPr>
                <a:t>Nitrogen</a:t>
              </a:r>
            </a:p>
          </p:txBody>
        </p:sp>
      </p:grpSp>
      <p:grpSp>
        <p:nvGrpSpPr>
          <p:cNvPr id="46" name="Group 45">
            <a:extLst>
              <a:ext uri="{FF2B5EF4-FFF2-40B4-BE49-F238E27FC236}">
                <a16:creationId xmlns:a16="http://schemas.microsoft.com/office/drawing/2014/main" id="{09C11D56-6031-47FF-99F0-0C7A8D970178}"/>
              </a:ext>
            </a:extLst>
          </p:cNvPr>
          <p:cNvGrpSpPr/>
          <p:nvPr/>
        </p:nvGrpSpPr>
        <p:grpSpPr>
          <a:xfrm>
            <a:off x="1769158" y="1459280"/>
            <a:ext cx="1180778" cy="1171340"/>
            <a:chOff x="1718150" y="2029435"/>
            <a:chExt cx="1180778" cy="1171340"/>
          </a:xfrm>
        </p:grpSpPr>
        <p:grpSp>
          <p:nvGrpSpPr>
            <p:cNvPr id="47" name="Group 46">
              <a:extLst>
                <a:ext uri="{FF2B5EF4-FFF2-40B4-BE49-F238E27FC236}">
                  <a16:creationId xmlns:a16="http://schemas.microsoft.com/office/drawing/2014/main" id="{ED536506-72ED-433F-8434-9321742EB2DC}"/>
                </a:ext>
              </a:extLst>
            </p:cNvPr>
            <p:cNvGrpSpPr/>
            <p:nvPr/>
          </p:nvGrpSpPr>
          <p:grpSpPr>
            <a:xfrm>
              <a:off x="1912745" y="2505560"/>
              <a:ext cx="791589" cy="695215"/>
              <a:chOff x="1626185" y="2505560"/>
              <a:chExt cx="791589" cy="695215"/>
            </a:xfrm>
          </p:grpSpPr>
          <p:sp>
            <p:nvSpPr>
              <p:cNvPr id="49" name="TextBox 48">
                <a:extLst>
                  <a:ext uri="{FF2B5EF4-FFF2-40B4-BE49-F238E27FC236}">
                    <a16:creationId xmlns:a16="http://schemas.microsoft.com/office/drawing/2014/main" id="{709880B3-927F-4D21-9A66-38E2AF8F9CC1}"/>
                  </a:ext>
                </a:extLst>
              </p:cNvPr>
              <p:cNvSpPr txBox="1"/>
              <p:nvPr/>
            </p:nvSpPr>
            <p:spPr>
              <a:xfrm>
                <a:off x="1899592" y="2651239"/>
                <a:ext cx="518182" cy="549536"/>
              </a:xfrm>
              <a:prstGeom prst="rect">
                <a:avLst/>
              </a:prstGeom>
              <a:noFill/>
            </p:spPr>
            <p:txBody>
              <a:bodyPr wrap="none" rtlCol="0" anchor="ctr" anchorCtr="1">
                <a:noAutofit/>
              </a:bodyPr>
              <a:lstStyle/>
              <a:p>
                <a:pPr algn="ctr"/>
                <a:r>
                  <a:rPr lang="en-US" sz="4400" b="1" dirty="0">
                    <a:latin typeface="Courier New" panose="02070309020205020404" pitchFamily="49" charset="0"/>
                    <a:cs typeface="Courier New" panose="02070309020205020404" pitchFamily="49" charset="0"/>
                  </a:rPr>
                  <a:t>Be</a:t>
                </a:r>
              </a:p>
            </p:txBody>
          </p:sp>
          <p:sp>
            <p:nvSpPr>
              <p:cNvPr id="50" name="Oval 49">
                <a:extLst>
                  <a:ext uri="{FF2B5EF4-FFF2-40B4-BE49-F238E27FC236}">
                    <a16:creationId xmlns:a16="http://schemas.microsoft.com/office/drawing/2014/main" id="{2F6FAF35-5CDF-4459-824A-DA6106D5B143}"/>
                  </a:ext>
                </a:extLst>
              </p:cNvPr>
              <p:cNvSpPr/>
              <p:nvPr/>
            </p:nvSpPr>
            <p:spPr>
              <a:xfrm>
                <a:off x="1626185" y="284831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F9EC7C59-F670-4570-9269-17525AD5E21B}"/>
                  </a:ext>
                </a:extLst>
              </p:cNvPr>
              <p:cNvSpPr/>
              <p:nvPr/>
            </p:nvSpPr>
            <p:spPr>
              <a:xfrm rot="16200000">
                <a:off x="1968934" y="250556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8" name="TextBox 47">
              <a:extLst>
                <a:ext uri="{FF2B5EF4-FFF2-40B4-BE49-F238E27FC236}">
                  <a16:creationId xmlns:a16="http://schemas.microsoft.com/office/drawing/2014/main" id="{7ED1C48B-9874-47DE-9928-49BD7477E5EF}"/>
                </a:ext>
              </a:extLst>
            </p:cNvPr>
            <p:cNvSpPr txBox="1"/>
            <p:nvPr/>
          </p:nvSpPr>
          <p:spPr>
            <a:xfrm>
              <a:off x="1718150" y="2029435"/>
              <a:ext cx="1180778" cy="400110"/>
            </a:xfrm>
            <a:prstGeom prst="rect">
              <a:avLst/>
            </a:prstGeom>
            <a:noFill/>
          </p:spPr>
          <p:txBody>
            <a:bodyPr wrap="square" rtlCol="0">
              <a:spAutoFit/>
            </a:bodyPr>
            <a:lstStyle/>
            <a:p>
              <a:pPr algn="ctr"/>
              <a:r>
                <a:rPr lang="en-US" sz="2000" b="1" dirty="0" err="1">
                  <a:solidFill>
                    <a:schemeClr val="accent6">
                      <a:lumMod val="75000"/>
                    </a:schemeClr>
                  </a:solidFill>
                </a:rPr>
                <a:t>Berylium</a:t>
              </a:r>
              <a:endParaRPr lang="en-US" sz="2000" b="1" dirty="0">
                <a:solidFill>
                  <a:schemeClr val="accent6">
                    <a:lumMod val="75000"/>
                  </a:schemeClr>
                </a:solidFill>
              </a:endParaRPr>
            </a:p>
          </p:txBody>
        </p:sp>
      </p:grpSp>
      <p:sp>
        <p:nvSpPr>
          <p:cNvPr id="52" name="TextBox 51">
            <a:extLst>
              <a:ext uri="{FF2B5EF4-FFF2-40B4-BE49-F238E27FC236}">
                <a16:creationId xmlns:a16="http://schemas.microsoft.com/office/drawing/2014/main" id="{A80AB892-FCB0-4BC4-BAE2-8100C976E69E}"/>
              </a:ext>
            </a:extLst>
          </p:cNvPr>
          <p:cNvSpPr txBox="1"/>
          <p:nvPr/>
        </p:nvSpPr>
        <p:spPr>
          <a:xfrm>
            <a:off x="-1496326" y="2910465"/>
            <a:ext cx="1603006" cy="1015663"/>
          </a:xfrm>
          <a:prstGeom prst="rect">
            <a:avLst/>
          </a:prstGeom>
          <a:noFill/>
        </p:spPr>
        <p:txBody>
          <a:bodyPr wrap="square" rtlCol="0">
            <a:spAutoFit/>
          </a:bodyPr>
          <a:lstStyle/>
          <a:p>
            <a:pPr algn="r"/>
            <a:r>
              <a:rPr lang="en-US" sz="2000" dirty="0"/>
              <a:t>Number of Valence Electrons</a:t>
            </a:r>
          </a:p>
        </p:txBody>
      </p:sp>
      <p:sp>
        <p:nvSpPr>
          <p:cNvPr id="53" name="TextBox 52">
            <a:extLst>
              <a:ext uri="{FF2B5EF4-FFF2-40B4-BE49-F238E27FC236}">
                <a16:creationId xmlns:a16="http://schemas.microsoft.com/office/drawing/2014/main" id="{C602CE34-32CE-449F-A28A-FE30B12F1BA8}"/>
              </a:ext>
            </a:extLst>
          </p:cNvPr>
          <p:cNvSpPr txBox="1"/>
          <p:nvPr/>
        </p:nvSpPr>
        <p:spPr>
          <a:xfrm>
            <a:off x="-1496326" y="4160145"/>
            <a:ext cx="1603006" cy="1015663"/>
          </a:xfrm>
          <a:prstGeom prst="rect">
            <a:avLst/>
          </a:prstGeom>
          <a:noFill/>
        </p:spPr>
        <p:txBody>
          <a:bodyPr wrap="square" rtlCol="0">
            <a:spAutoFit/>
          </a:bodyPr>
          <a:lstStyle/>
          <a:p>
            <a:pPr algn="r"/>
            <a:r>
              <a:rPr lang="en-US" sz="2000" dirty="0"/>
              <a:t>Number electrons needed</a:t>
            </a:r>
          </a:p>
        </p:txBody>
      </p:sp>
      <p:sp>
        <p:nvSpPr>
          <p:cNvPr id="54" name="TextBox 53">
            <a:extLst>
              <a:ext uri="{FF2B5EF4-FFF2-40B4-BE49-F238E27FC236}">
                <a16:creationId xmlns:a16="http://schemas.microsoft.com/office/drawing/2014/main" id="{72850D41-4B7E-4982-A8E7-0D0F33E0523A}"/>
              </a:ext>
            </a:extLst>
          </p:cNvPr>
          <p:cNvSpPr txBox="1"/>
          <p:nvPr/>
        </p:nvSpPr>
        <p:spPr>
          <a:xfrm>
            <a:off x="-1496326" y="5409825"/>
            <a:ext cx="1603006" cy="1323439"/>
          </a:xfrm>
          <a:prstGeom prst="rect">
            <a:avLst/>
          </a:prstGeom>
          <a:noFill/>
        </p:spPr>
        <p:txBody>
          <a:bodyPr wrap="square" rtlCol="0">
            <a:spAutoFit/>
          </a:bodyPr>
          <a:lstStyle/>
          <a:p>
            <a:pPr algn="r"/>
            <a:r>
              <a:rPr lang="en-US" sz="2000" dirty="0"/>
              <a:t>Number of Covalent Bonds it will form</a:t>
            </a:r>
          </a:p>
        </p:txBody>
      </p:sp>
      <p:cxnSp>
        <p:nvCxnSpPr>
          <p:cNvPr id="56" name="Straight Connector 55">
            <a:extLst>
              <a:ext uri="{FF2B5EF4-FFF2-40B4-BE49-F238E27FC236}">
                <a16:creationId xmlns:a16="http://schemas.microsoft.com/office/drawing/2014/main" id="{912A6186-DE9F-471D-B29E-8308FE545903}"/>
              </a:ext>
            </a:extLst>
          </p:cNvPr>
          <p:cNvCxnSpPr/>
          <p:nvPr/>
        </p:nvCxnSpPr>
        <p:spPr>
          <a:xfrm flipV="1">
            <a:off x="106680" y="2928694"/>
            <a:ext cx="0" cy="3959786"/>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52BE7D0-6997-495B-BB4C-C7423EC5B9F1}"/>
              </a:ext>
            </a:extLst>
          </p:cNvPr>
          <p:cNvCxnSpPr/>
          <p:nvPr/>
        </p:nvCxnSpPr>
        <p:spPr>
          <a:xfrm>
            <a:off x="121920" y="2928694"/>
            <a:ext cx="900684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963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B5ADC66-D1E9-429D-AFD0-5EB903DC7462}"/>
              </a:ext>
            </a:extLst>
          </p:cNvPr>
          <p:cNvSpPr>
            <a:spLocks noGrp="1"/>
          </p:cNvSpPr>
          <p:nvPr>
            <p:ph type="title"/>
          </p:nvPr>
        </p:nvSpPr>
        <p:spPr/>
        <p:txBody>
          <a:bodyPr/>
          <a:lstStyle/>
          <a:p>
            <a:r>
              <a:rPr lang="en-US" dirty="0"/>
              <a:t>Covalent Bonds</a:t>
            </a:r>
          </a:p>
        </p:txBody>
      </p:sp>
      <p:sp>
        <p:nvSpPr>
          <p:cNvPr id="38" name="TextBox 37">
            <a:extLst>
              <a:ext uri="{FF2B5EF4-FFF2-40B4-BE49-F238E27FC236}">
                <a16:creationId xmlns:a16="http://schemas.microsoft.com/office/drawing/2014/main" id="{D71D3AE2-C150-4DFA-86B4-7C090B10C1B3}"/>
              </a:ext>
            </a:extLst>
          </p:cNvPr>
          <p:cNvSpPr txBox="1"/>
          <p:nvPr/>
        </p:nvSpPr>
        <p:spPr>
          <a:xfrm>
            <a:off x="0" y="309909"/>
            <a:ext cx="9144000" cy="461665"/>
          </a:xfrm>
          <a:prstGeom prst="rect">
            <a:avLst/>
          </a:prstGeom>
          <a:solidFill>
            <a:srgbClr val="C3B6D4"/>
          </a:solidFill>
        </p:spPr>
        <p:txBody>
          <a:bodyPr wrap="square" rtlCol="0">
            <a:spAutoFit/>
          </a:bodyPr>
          <a:lstStyle>
            <a:defPPr>
              <a:defRPr lang="en-US"/>
            </a:defPPr>
            <a:lvl1pPr algn="ctr">
              <a:defRPr b="1"/>
            </a:lvl1pPr>
          </a:lstStyle>
          <a:p>
            <a:r>
              <a:rPr lang="en-US" sz="2400" dirty="0"/>
              <a:t>Atoms can form single, double and triple bonds.</a:t>
            </a:r>
          </a:p>
        </p:txBody>
      </p:sp>
      <p:grpSp>
        <p:nvGrpSpPr>
          <p:cNvPr id="41" name="Group 40">
            <a:extLst>
              <a:ext uri="{FF2B5EF4-FFF2-40B4-BE49-F238E27FC236}">
                <a16:creationId xmlns:a16="http://schemas.microsoft.com/office/drawing/2014/main" id="{1A2B3983-3EDC-45EB-979E-557D883F3318}"/>
              </a:ext>
            </a:extLst>
          </p:cNvPr>
          <p:cNvGrpSpPr/>
          <p:nvPr/>
        </p:nvGrpSpPr>
        <p:grpSpPr>
          <a:xfrm>
            <a:off x="896670" y="1326974"/>
            <a:ext cx="686824" cy="686824"/>
            <a:chOff x="2038485" y="4159991"/>
            <a:chExt cx="990096" cy="990096"/>
          </a:xfrm>
        </p:grpSpPr>
        <p:sp>
          <p:nvSpPr>
            <p:cNvPr id="63" name="Oval 62">
              <a:extLst>
                <a:ext uri="{FF2B5EF4-FFF2-40B4-BE49-F238E27FC236}">
                  <a16:creationId xmlns:a16="http://schemas.microsoft.com/office/drawing/2014/main" id="{2A944D6D-A550-4493-AB2E-4FFD796C6FD5}"/>
                </a:ext>
              </a:extLst>
            </p:cNvPr>
            <p:cNvSpPr/>
            <p:nvPr/>
          </p:nvSpPr>
          <p:spPr>
            <a:xfrm>
              <a:off x="2038485" y="4159991"/>
              <a:ext cx="990096" cy="990096"/>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pSp>
          <p:nvGrpSpPr>
            <p:cNvPr id="64" name="Group 63">
              <a:extLst>
                <a:ext uri="{FF2B5EF4-FFF2-40B4-BE49-F238E27FC236}">
                  <a16:creationId xmlns:a16="http://schemas.microsoft.com/office/drawing/2014/main" id="{16A9ADDC-9B87-4280-A961-36AE095A3C74}"/>
                </a:ext>
              </a:extLst>
            </p:cNvPr>
            <p:cNvGrpSpPr/>
            <p:nvPr/>
          </p:nvGrpSpPr>
          <p:grpSpPr>
            <a:xfrm>
              <a:off x="2113089" y="4234595"/>
              <a:ext cx="840889" cy="852841"/>
              <a:chOff x="4291106" y="2898722"/>
              <a:chExt cx="840889" cy="852841"/>
            </a:xfrm>
          </p:grpSpPr>
          <p:sp>
            <p:nvSpPr>
              <p:cNvPr id="69" name="TextBox 68">
                <a:extLst>
                  <a:ext uri="{FF2B5EF4-FFF2-40B4-BE49-F238E27FC236}">
                    <a16:creationId xmlns:a16="http://schemas.microsoft.com/office/drawing/2014/main" id="{32D641CC-8DD9-46A1-A6F3-73B7A5611F4B}"/>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70" name="Oval 69">
                <a:extLst>
                  <a:ext uri="{FF2B5EF4-FFF2-40B4-BE49-F238E27FC236}">
                    <a16:creationId xmlns:a16="http://schemas.microsoft.com/office/drawing/2014/main" id="{656F7CD6-22F4-450F-AA4E-3A3C35EE40D7}"/>
                  </a:ext>
                </a:extLst>
              </p:cNvPr>
              <p:cNvSpPr/>
              <p:nvPr/>
            </p:nvSpPr>
            <p:spPr>
              <a:xfrm>
                <a:off x="4291106" y="3157810"/>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2" name="Oval 71">
                <a:extLst>
                  <a:ext uri="{FF2B5EF4-FFF2-40B4-BE49-F238E27FC236}">
                    <a16:creationId xmlns:a16="http://schemas.microsoft.com/office/drawing/2014/main" id="{25B15632-F994-4F44-9F2E-F1B715B9BE9C}"/>
                  </a:ext>
                </a:extLst>
              </p:cNvPr>
              <p:cNvSpPr/>
              <p:nvPr/>
            </p:nvSpPr>
            <p:spPr>
              <a:xfrm>
                <a:off x="4976607" y="3325138"/>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7" name="Oval 76">
                <a:extLst>
                  <a:ext uri="{FF2B5EF4-FFF2-40B4-BE49-F238E27FC236}">
                    <a16:creationId xmlns:a16="http://schemas.microsoft.com/office/drawing/2014/main" id="{BFE8B635-6C2D-4236-A84C-BE5A1D428989}"/>
                  </a:ext>
                </a:extLst>
              </p:cNvPr>
              <p:cNvSpPr/>
              <p:nvPr/>
            </p:nvSpPr>
            <p:spPr>
              <a:xfrm rot="16200000">
                <a:off x="4550192" y="3596175"/>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8" name="Oval 77">
                <a:extLst>
                  <a:ext uri="{FF2B5EF4-FFF2-40B4-BE49-F238E27FC236}">
                    <a16:creationId xmlns:a16="http://schemas.microsoft.com/office/drawing/2014/main" id="{9FB441C4-8821-490B-BA17-38F2D73BF156}"/>
                  </a:ext>
                </a:extLst>
              </p:cNvPr>
              <p:cNvSpPr/>
              <p:nvPr/>
            </p:nvSpPr>
            <p:spPr>
              <a:xfrm rot="16200000">
                <a:off x="4717519" y="2898722"/>
                <a:ext cx="155388" cy="15538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43" name="Group 42">
            <a:extLst>
              <a:ext uri="{FF2B5EF4-FFF2-40B4-BE49-F238E27FC236}">
                <a16:creationId xmlns:a16="http://schemas.microsoft.com/office/drawing/2014/main" id="{27FBF798-9AE6-4360-B0FE-CBF94AEDB804}"/>
              </a:ext>
            </a:extLst>
          </p:cNvPr>
          <p:cNvGrpSpPr/>
          <p:nvPr/>
        </p:nvGrpSpPr>
        <p:grpSpPr>
          <a:xfrm>
            <a:off x="896670" y="616827"/>
            <a:ext cx="686824" cy="686824"/>
            <a:chOff x="2038485" y="4159991"/>
            <a:chExt cx="990096" cy="990096"/>
          </a:xfrm>
        </p:grpSpPr>
        <p:sp>
          <p:nvSpPr>
            <p:cNvPr id="59" name="Oval 58">
              <a:extLst>
                <a:ext uri="{FF2B5EF4-FFF2-40B4-BE49-F238E27FC236}">
                  <a16:creationId xmlns:a16="http://schemas.microsoft.com/office/drawing/2014/main" id="{EAA44CEA-D94B-4D6F-AA54-0F69F6F3C318}"/>
                </a:ext>
              </a:extLst>
            </p:cNvPr>
            <p:cNvSpPr/>
            <p:nvPr/>
          </p:nvSpPr>
          <p:spPr>
            <a:xfrm>
              <a:off x="2038485" y="4159991"/>
              <a:ext cx="990096" cy="990096"/>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pSp>
          <p:nvGrpSpPr>
            <p:cNvPr id="60" name="Group 59">
              <a:extLst>
                <a:ext uri="{FF2B5EF4-FFF2-40B4-BE49-F238E27FC236}">
                  <a16:creationId xmlns:a16="http://schemas.microsoft.com/office/drawing/2014/main" id="{632C0BAE-EB40-48BA-83DC-13D5DA760872}"/>
                </a:ext>
              </a:extLst>
            </p:cNvPr>
            <p:cNvGrpSpPr/>
            <p:nvPr/>
          </p:nvGrpSpPr>
          <p:grpSpPr>
            <a:xfrm>
              <a:off x="2265777" y="4380274"/>
              <a:ext cx="518182" cy="695210"/>
              <a:chOff x="4443794" y="3044401"/>
              <a:chExt cx="518182" cy="695210"/>
            </a:xfrm>
          </p:grpSpPr>
          <p:sp>
            <p:nvSpPr>
              <p:cNvPr id="61" name="TextBox 60">
                <a:extLst>
                  <a:ext uri="{FF2B5EF4-FFF2-40B4-BE49-F238E27FC236}">
                    <a16:creationId xmlns:a16="http://schemas.microsoft.com/office/drawing/2014/main" id="{3818E61D-6912-4088-B6FD-B7E3E26754AA}"/>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62" name="Oval 61">
                <a:extLst>
                  <a:ext uri="{FF2B5EF4-FFF2-40B4-BE49-F238E27FC236}">
                    <a16:creationId xmlns:a16="http://schemas.microsoft.com/office/drawing/2014/main" id="{36499FC0-25CD-440F-A78F-A89265DA4DDF}"/>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44" name="Group 43">
            <a:extLst>
              <a:ext uri="{FF2B5EF4-FFF2-40B4-BE49-F238E27FC236}">
                <a16:creationId xmlns:a16="http://schemas.microsoft.com/office/drawing/2014/main" id="{46DE1712-0708-413E-92AE-A819A8DA8EC8}"/>
              </a:ext>
            </a:extLst>
          </p:cNvPr>
          <p:cNvGrpSpPr/>
          <p:nvPr/>
        </p:nvGrpSpPr>
        <p:grpSpPr>
          <a:xfrm rot="5400000">
            <a:off x="1613550" y="1326973"/>
            <a:ext cx="686824" cy="686824"/>
            <a:chOff x="2038485" y="4159991"/>
            <a:chExt cx="990096" cy="990096"/>
          </a:xfrm>
        </p:grpSpPr>
        <p:sp>
          <p:nvSpPr>
            <p:cNvPr id="55" name="Oval 54">
              <a:extLst>
                <a:ext uri="{FF2B5EF4-FFF2-40B4-BE49-F238E27FC236}">
                  <a16:creationId xmlns:a16="http://schemas.microsoft.com/office/drawing/2014/main" id="{C8BDA247-A6BD-4089-B87A-99F230912F43}"/>
                </a:ext>
              </a:extLst>
            </p:cNvPr>
            <p:cNvSpPr/>
            <p:nvPr/>
          </p:nvSpPr>
          <p:spPr>
            <a:xfrm>
              <a:off x="2038485" y="4159991"/>
              <a:ext cx="990096" cy="990096"/>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pSp>
          <p:nvGrpSpPr>
            <p:cNvPr id="56" name="Group 55">
              <a:extLst>
                <a:ext uri="{FF2B5EF4-FFF2-40B4-BE49-F238E27FC236}">
                  <a16:creationId xmlns:a16="http://schemas.microsoft.com/office/drawing/2014/main" id="{6325655B-8851-4608-98A4-D9B991E34D5F}"/>
                </a:ext>
              </a:extLst>
            </p:cNvPr>
            <p:cNvGrpSpPr/>
            <p:nvPr/>
          </p:nvGrpSpPr>
          <p:grpSpPr>
            <a:xfrm>
              <a:off x="2250101" y="4395949"/>
              <a:ext cx="549536" cy="679535"/>
              <a:chOff x="4428118" y="3060076"/>
              <a:chExt cx="549536" cy="679535"/>
            </a:xfrm>
          </p:grpSpPr>
          <p:sp>
            <p:nvSpPr>
              <p:cNvPr id="57" name="TextBox 56">
                <a:extLst>
                  <a:ext uri="{FF2B5EF4-FFF2-40B4-BE49-F238E27FC236}">
                    <a16:creationId xmlns:a16="http://schemas.microsoft.com/office/drawing/2014/main" id="{0DDC0DB7-D404-4724-BBB8-C4D50B8577AF}"/>
                  </a:ext>
                </a:extLst>
              </p:cNvPr>
              <p:cNvSpPr txBox="1"/>
              <p:nvPr/>
            </p:nvSpPr>
            <p:spPr>
              <a:xfrm rot="16200000">
                <a:off x="4443794" y="3044400"/>
                <a:ext cx="518183" cy="549536"/>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58" name="Oval 57">
                <a:extLst>
                  <a:ext uri="{FF2B5EF4-FFF2-40B4-BE49-F238E27FC236}">
                    <a16:creationId xmlns:a16="http://schemas.microsoft.com/office/drawing/2014/main" id="{54F8474F-72C5-40CF-A5EC-DFD2EC96E971}"/>
                  </a:ext>
                </a:extLst>
              </p:cNvPr>
              <p:cNvSpPr/>
              <p:nvPr/>
            </p:nvSpPr>
            <p:spPr>
              <a:xfrm rot="16200000">
                <a:off x="4550192" y="358422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45" name="Group 44">
            <a:extLst>
              <a:ext uri="{FF2B5EF4-FFF2-40B4-BE49-F238E27FC236}">
                <a16:creationId xmlns:a16="http://schemas.microsoft.com/office/drawing/2014/main" id="{13AE1D68-62CF-4527-B8D4-6ECFEDFE1716}"/>
              </a:ext>
            </a:extLst>
          </p:cNvPr>
          <p:cNvGrpSpPr/>
          <p:nvPr/>
        </p:nvGrpSpPr>
        <p:grpSpPr>
          <a:xfrm rot="5400000">
            <a:off x="181662" y="1326974"/>
            <a:ext cx="686824" cy="686824"/>
            <a:chOff x="2038485" y="4159992"/>
            <a:chExt cx="990096" cy="990096"/>
          </a:xfrm>
        </p:grpSpPr>
        <p:sp>
          <p:nvSpPr>
            <p:cNvPr id="51" name="Oval 50">
              <a:extLst>
                <a:ext uri="{FF2B5EF4-FFF2-40B4-BE49-F238E27FC236}">
                  <a16:creationId xmlns:a16="http://schemas.microsoft.com/office/drawing/2014/main" id="{384A92A6-53A5-42E3-8CD2-85EA5FA54573}"/>
                </a:ext>
              </a:extLst>
            </p:cNvPr>
            <p:cNvSpPr/>
            <p:nvPr/>
          </p:nvSpPr>
          <p:spPr>
            <a:xfrm>
              <a:off x="2038485" y="4159992"/>
              <a:ext cx="990096" cy="990096"/>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pSp>
          <p:nvGrpSpPr>
            <p:cNvPr id="52" name="Group 51">
              <a:extLst>
                <a:ext uri="{FF2B5EF4-FFF2-40B4-BE49-F238E27FC236}">
                  <a16:creationId xmlns:a16="http://schemas.microsoft.com/office/drawing/2014/main" id="{03721D16-FCD0-46B8-B9E3-80D2DD3DA426}"/>
                </a:ext>
              </a:extLst>
            </p:cNvPr>
            <p:cNvGrpSpPr/>
            <p:nvPr/>
          </p:nvGrpSpPr>
          <p:grpSpPr>
            <a:xfrm>
              <a:off x="2250101" y="4234595"/>
              <a:ext cx="549536" cy="679538"/>
              <a:chOff x="4428118" y="2898722"/>
              <a:chExt cx="549536" cy="679538"/>
            </a:xfrm>
          </p:grpSpPr>
          <p:sp>
            <p:nvSpPr>
              <p:cNvPr id="53" name="TextBox 52">
                <a:extLst>
                  <a:ext uri="{FF2B5EF4-FFF2-40B4-BE49-F238E27FC236}">
                    <a16:creationId xmlns:a16="http://schemas.microsoft.com/office/drawing/2014/main" id="{F0E44ED1-4C81-48EC-96FD-7D58078B55F6}"/>
                  </a:ext>
                </a:extLst>
              </p:cNvPr>
              <p:cNvSpPr txBox="1"/>
              <p:nvPr/>
            </p:nvSpPr>
            <p:spPr>
              <a:xfrm rot="16200000">
                <a:off x="4443795" y="3044401"/>
                <a:ext cx="518182" cy="549536"/>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54" name="Oval 53">
                <a:extLst>
                  <a:ext uri="{FF2B5EF4-FFF2-40B4-BE49-F238E27FC236}">
                    <a16:creationId xmlns:a16="http://schemas.microsoft.com/office/drawing/2014/main" id="{2D09AE95-DA95-402F-B114-79D71B863585}"/>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46" name="Group 45">
            <a:extLst>
              <a:ext uri="{FF2B5EF4-FFF2-40B4-BE49-F238E27FC236}">
                <a16:creationId xmlns:a16="http://schemas.microsoft.com/office/drawing/2014/main" id="{E7C14DB2-AB8C-4094-A5B6-9823F4852845}"/>
              </a:ext>
            </a:extLst>
          </p:cNvPr>
          <p:cNvGrpSpPr/>
          <p:nvPr/>
        </p:nvGrpSpPr>
        <p:grpSpPr>
          <a:xfrm>
            <a:off x="896670" y="2046645"/>
            <a:ext cx="686824" cy="686824"/>
            <a:chOff x="2038485" y="4159991"/>
            <a:chExt cx="990096" cy="990096"/>
          </a:xfrm>
        </p:grpSpPr>
        <p:sp>
          <p:nvSpPr>
            <p:cNvPr id="47" name="Oval 46">
              <a:extLst>
                <a:ext uri="{FF2B5EF4-FFF2-40B4-BE49-F238E27FC236}">
                  <a16:creationId xmlns:a16="http://schemas.microsoft.com/office/drawing/2014/main" id="{491198D5-F8D6-45AF-86BB-0189036F32E8}"/>
                </a:ext>
              </a:extLst>
            </p:cNvPr>
            <p:cNvSpPr/>
            <p:nvPr/>
          </p:nvSpPr>
          <p:spPr>
            <a:xfrm>
              <a:off x="2038485" y="4159991"/>
              <a:ext cx="990096" cy="990096"/>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pSp>
          <p:nvGrpSpPr>
            <p:cNvPr id="48" name="Group 47">
              <a:extLst>
                <a:ext uri="{FF2B5EF4-FFF2-40B4-BE49-F238E27FC236}">
                  <a16:creationId xmlns:a16="http://schemas.microsoft.com/office/drawing/2014/main" id="{ACD213D6-7E47-441D-B898-550C1C3F1108}"/>
                </a:ext>
              </a:extLst>
            </p:cNvPr>
            <p:cNvGrpSpPr/>
            <p:nvPr/>
          </p:nvGrpSpPr>
          <p:grpSpPr>
            <a:xfrm>
              <a:off x="2265777" y="4234595"/>
              <a:ext cx="518182" cy="695215"/>
              <a:chOff x="4443794" y="2898722"/>
              <a:chExt cx="518182" cy="695215"/>
            </a:xfrm>
          </p:grpSpPr>
          <p:sp>
            <p:nvSpPr>
              <p:cNvPr id="49" name="TextBox 48">
                <a:extLst>
                  <a:ext uri="{FF2B5EF4-FFF2-40B4-BE49-F238E27FC236}">
                    <a16:creationId xmlns:a16="http://schemas.microsoft.com/office/drawing/2014/main" id="{0ADD7CD3-B0D9-4A5C-8AD0-3AC9F2D28000}"/>
                  </a:ext>
                </a:extLst>
              </p:cNvPr>
              <p:cNvSpPr txBox="1"/>
              <p:nvPr/>
            </p:nvSpPr>
            <p:spPr>
              <a:xfrm>
                <a:off x="4443794" y="3044401"/>
                <a:ext cx="518182" cy="549536"/>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50" name="Oval 49">
                <a:extLst>
                  <a:ext uri="{FF2B5EF4-FFF2-40B4-BE49-F238E27FC236}">
                    <a16:creationId xmlns:a16="http://schemas.microsoft.com/office/drawing/2014/main" id="{33B7E74D-9519-4C7A-996C-142E5AB40626}"/>
                  </a:ext>
                </a:extLst>
              </p:cNvPr>
              <p:cNvSpPr/>
              <p:nvPr/>
            </p:nvSpPr>
            <p:spPr>
              <a:xfrm rot="16200000">
                <a:off x="4717519" y="28987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35" name="Group 34">
            <a:extLst>
              <a:ext uri="{FF2B5EF4-FFF2-40B4-BE49-F238E27FC236}">
                <a16:creationId xmlns:a16="http://schemas.microsoft.com/office/drawing/2014/main" id="{7BDBB7E7-F514-42B6-BEF0-2644574F419B}"/>
              </a:ext>
            </a:extLst>
          </p:cNvPr>
          <p:cNvGrpSpPr/>
          <p:nvPr/>
        </p:nvGrpSpPr>
        <p:grpSpPr>
          <a:xfrm>
            <a:off x="3320022" y="844404"/>
            <a:ext cx="1640071" cy="1651962"/>
            <a:chOff x="2877538" y="844404"/>
            <a:chExt cx="1640071" cy="1651962"/>
          </a:xfrm>
        </p:grpSpPr>
        <p:sp>
          <p:nvSpPr>
            <p:cNvPr id="282" name="Oval 281">
              <a:extLst>
                <a:ext uri="{FF2B5EF4-FFF2-40B4-BE49-F238E27FC236}">
                  <a16:creationId xmlns:a16="http://schemas.microsoft.com/office/drawing/2014/main" id="{8D4B0C34-706D-4268-9A48-2760C567388A}"/>
                </a:ext>
              </a:extLst>
            </p:cNvPr>
            <p:cNvSpPr/>
            <p:nvPr/>
          </p:nvSpPr>
          <p:spPr>
            <a:xfrm>
              <a:off x="3351817" y="844404"/>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3" name="Oval 282">
              <a:extLst>
                <a:ext uri="{FF2B5EF4-FFF2-40B4-BE49-F238E27FC236}">
                  <a16:creationId xmlns:a16="http://schemas.microsoft.com/office/drawing/2014/main" id="{8B63A889-0FA8-4ED3-B9CB-82F5A60E14A7}"/>
                </a:ext>
              </a:extLst>
            </p:cNvPr>
            <p:cNvSpPr/>
            <p:nvPr/>
          </p:nvSpPr>
          <p:spPr>
            <a:xfrm rot="5400000">
              <a:off x="3830785" y="1326973"/>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4" name="Oval 283">
              <a:extLst>
                <a:ext uri="{FF2B5EF4-FFF2-40B4-BE49-F238E27FC236}">
                  <a16:creationId xmlns:a16="http://schemas.microsoft.com/office/drawing/2014/main" id="{36BD54B2-2994-4E2D-A58C-62D29FFD5C04}"/>
                </a:ext>
              </a:extLst>
            </p:cNvPr>
            <p:cNvSpPr/>
            <p:nvPr/>
          </p:nvSpPr>
          <p:spPr>
            <a:xfrm rot="5400000">
              <a:off x="2877538" y="1326974"/>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5" name="Oval 284">
              <a:extLst>
                <a:ext uri="{FF2B5EF4-FFF2-40B4-BE49-F238E27FC236}">
                  <a16:creationId xmlns:a16="http://schemas.microsoft.com/office/drawing/2014/main" id="{A4597A19-9EE1-4C64-BD57-716DA6C95C08}"/>
                </a:ext>
              </a:extLst>
            </p:cNvPr>
            <p:cNvSpPr/>
            <p:nvPr/>
          </p:nvSpPr>
          <p:spPr>
            <a:xfrm>
              <a:off x="3351817" y="1809542"/>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01" name="Oval 200">
              <a:extLst>
                <a:ext uri="{FF2B5EF4-FFF2-40B4-BE49-F238E27FC236}">
                  <a16:creationId xmlns:a16="http://schemas.microsoft.com/office/drawing/2014/main" id="{5AE71297-8C09-490A-B953-EAFC6A015F7D}"/>
                </a:ext>
              </a:extLst>
            </p:cNvPr>
            <p:cNvSpPr/>
            <p:nvPr/>
          </p:nvSpPr>
          <p:spPr>
            <a:xfrm>
              <a:off x="3351817" y="1326974"/>
              <a:ext cx="686824" cy="686824"/>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03" name="TextBox 202">
              <a:extLst>
                <a:ext uri="{FF2B5EF4-FFF2-40B4-BE49-F238E27FC236}">
                  <a16:creationId xmlns:a16="http://schemas.microsoft.com/office/drawing/2014/main" id="{FB9BB37D-15E0-4359-BB1E-BE59B5093941}"/>
                </a:ext>
              </a:extLst>
            </p:cNvPr>
            <p:cNvSpPr txBox="1"/>
            <p:nvPr/>
          </p:nvSpPr>
          <p:spPr>
            <a:xfrm>
              <a:off x="3509488" y="1479783"/>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204" name="Oval 203">
              <a:extLst>
                <a:ext uri="{FF2B5EF4-FFF2-40B4-BE49-F238E27FC236}">
                  <a16:creationId xmlns:a16="http://schemas.microsoft.com/office/drawing/2014/main" id="{FCB28466-B930-4283-92EE-395B678F6769}"/>
                </a:ext>
              </a:extLst>
            </p:cNvPr>
            <p:cNvSpPr/>
            <p:nvPr/>
          </p:nvSpPr>
          <p:spPr>
            <a:xfrm>
              <a:off x="3403569" y="1558454"/>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5" name="Oval 204">
              <a:extLst>
                <a:ext uri="{FF2B5EF4-FFF2-40B4-BE49-F238E27FC236}">
                  <a16:creationId xmlns:a16="http://schemas.microsoft.com/office/drawing/2014/main" id="{BBDEBF7C-C88A-4EB5-8AE0-DFBD0FD79353}"/>
                </a:ext>
              </a:extLst>
            </p:cNvPr>
            <p:cNvSpPr/>
            <p:nvPr/>
          </p:nvSpPr>
          <p:spPr>
            <a:xfrm>
              <a:off x="3879097" y="1674528"/>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6" name="Oval 205">
              <a:extLst>
                <a:ext uri="{FF2B5EF4-FFF2-40B4-BE49-F238E27FC236}">
                  <a16:creationId xmlns:a16="http://schemas.microsoft.com/office/drawing/2014/main" id="{01083009-3D42-44D0-9E2E-A696C6B4466E}"/>
                </a:ext>
              </a:extLst>
            </p:cNvPr>
            <p:cNvSpPr/>
            <p:nvPr/>
          </p:nvSpPr>
          <p:spPr>
            <a:xfrm rot="16200000">
              <a:off x="3583295" y="1862545"/>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7" name="Oval 206">
              <a:extLst>
                <a:ext uri="{FF2B5EF4-FFF2-40B4-BE49-F238E27FC236}">
                  <a16:creationId xmlns:a16="http://schemas.microsoft.com/office/drawing/2014/main" id="{052A02FA-61D6-4239-ADB0-DE6D8E212123}"/>
                </a:ext>
              </a:extLst>
            </p:cNvPr>
            <p:cNvSpPr/>
            <p:nvPr/>
          </p:nvSpPr>
          <p:spPr>
            <a:xfrm rot="16200000">
              <a:off x="3699369" y="1378726"/>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99" name="TextBox 198">
              <a:extLst>
                <a:ext uri="{FF2B5EF4-FFF2-40B4-BE49-F238E27FC236}">
                  <a16:creationId xmlns:a16="http://schemas.microsoft.com/office/drawing/2014/main" id="{77E358A9-21CC-4F3B-8C97-17DB6B0B528A}"/>
                </a:ext>
              </a:extLst>
            </p:cNvPr>
            <p:cNvSpPr txBox="1"/>
            <p:nvPr/>
          </p:nvSpPr>
          <p:spPr>
            <a:xfrm>
              <a:off x="3509488" y="997213"/>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200" name="Oval 199">
              <a:extLst>
                <a:ext uri="{FF2B5EF4-FFF2-40B4-BE49-F238E27FC236}">
                  <a16:creationId xmlns:a16="http://schemas.microsoft.com/office/drawing/2014/main" id="{06D63506-D062-4F25-A9F5-583F09D278BF}"/>
                </a:ext>
              </a:extLst>
            </p:cNvPr>
            <p:cNvSpPr/>
            <p:nvPr/>
          </p:nvSpPr>
          <p:spPr>
            <a:xfrm rot="16200000">
              <a:off x="3583296" y="1371684"/>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95" name="TextBox 194">
              <a:extLst>
                <a:ext uri="{FF2B5EF4-FFF2-40B4-BE49-F238E27FC236}">
                  <a16:creationId xmlns:a16="http://schemas.microsoft.com/office/drawing/2014/main" id="{E1651065-7FB2-4EBA-A036-B88D1DCD723E}"/>
                </a:ext>
              </a:extLst>
            </p:cNvPr>
            <p:cNvSpPr txBox="1"/>
            <p:nvPr/>
          </p:nvSpPr>
          <p:spPr>
            <a:xfrm>
              <a:off x="3994465" y="1473769"/>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196" name="Oval 195">
              <a:extLst>
                <a:ext uri="{FF2B5EF4-FFF2-40B4-BE49-F238E27FC236}">
                  <a16:creationId xmlns:a16="http://schemas.microsoft.com/office/drawing/2014/main" id="{E9E4ABF7-B584-4A00-999E-15543339BFFA}"/>
                </a:ext>
              </a:extLst>
            </p:cNvPr>
            <p:cNvSpPr/>
            <p:nvPr/>
          </p:nvSpPr>
          <p:spPr>
            <a:xfrm>
              <a:off x="3882537" y="1558452"/>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91" name="TextBox 190">
              <a:extLst>
                <a:ext uri="{FF2B5EF4-FFF2-40B4-BE49-F238E27FC236}">
                  <a16:creationId xmlns:a16="http://schemas.microsoft.com/office/drawing/2014/main" id="{0644257B-1C7F-418D-9E0B-A0E407AE662B}"/>
                </a:ext>
              </a:extLst>
            </p:cNvPr>
            <p:cNvSpPr txBox="1"/>
            <p:nvPr/>
          </p:nvSpPr>
          <p:spPr>
            <a:xfrm>
              <a:off x="3041218" y="147377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192" name="Oval 191">
              <a:extLst>
                <a:ext uri="{FF2B5EF4-FFF2-40B4-BE49-F238E27FC236}">
                  <a16:creationId xmlns:a16="http://schemas.microsoft.com/office/drawing/2014/main" id="{341497EA-628E-4DF1-80CE-5EE2F54A9690}"/>
                </a:ext>
              </a:extLst>
            </p:cNvPr>
            <p:cNvSpPr/>
            <p:nvPr/>
          </p:nvSpPr>
          <p:spPr>
            <a:xfrm>
              <a:off x="3404818" y="1674526"/>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87" name="TextBox 186">
              <a:extLst>
                <a:ext uri="{FF2B5EF4-FFF2-40B4-BE49-F238E27FC236}">
                  <a16:creationId xmlns:a16="http://schemas.microsoft.com/office/drawing/2014/main" id="{BCF4D192-917E-48F9-9A92-8326E2357E33}"/>
                </a:ext>
              </a:extLst>
            </p:cNvPr>
            <p:cNvSpPr txBox="1"/>
            <p:nvPr/>
          </p:nvSpPr>
          <p:spPr>
            <a:xfrm>
              <a:off x="3509488" y="196235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188" name="Oval 187">
              <a:extLst>
                <a:ext uri="{FF2B5EF4-FFF2-40B4-BE49-F238E27FC236}">
                  <a16:creationId xmlns:a16="http://schemas.microsoft.com/office/drawing/2014/main" id="{9AADF38E-7F2A-4324-AF0D-E37575079BF5}"/>
                </a:ext>
              </a:extLst>
            </p:cNvPr>
            <p:cNvSpPr/>
            <p:nvPr/>
          </p:nvSpPr>
          <p:spPr>
            <a:xfrm rot="16200000">
              <a:off x="3699369" y="1861294"/>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solidFill>
                  <a:srgbClr val="C00000"/>
                </a:solidFill>
              </a:endParaRPr>
            </a:p>
          </p:txBody>
        </p:sp>
      </p:grpSp>
      <p:sp>
        <p:nvSpPr>
          <p:cNvPr id="208" name="Arrow: Right 207">
            <a:extLst>
              <a:ext uri="{FF2B5EF4-FFF2-40B4-BE49-F238E27FC236}">
                <a16:creationId xmlns:a16="http://schemas.microsoft.com/office/drawing/2014/main" id="{D937FCA8-281F-45DD-92F5-3681B84E5481}"/>
              </a:ext>
            </a:extLst>
          </p:cNvPr>
          <p:cNvSpPr/>
          <p:nvPr/>
        </p:nvSpPr>
        <p:spPr>
          <a:xfrm>
            <a:off x="2640272" y="1473769"/>
            <a:ext cx="448512"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2A023CD-C182-4F34-AC38-7EE0558D63B6}"/>
              </a:ext>
            </a:extLst>
          </p:cNvPr>
          <p:cNvSpPr txBox="1"/>
          <p:nvPr/>
        </p:nvSpPr>
        <p:spPr>
          <a:xfrm>
            <a:off x="5153147" y="771574"/>
            <a:ext cx="2342698" cy="1631216"/>
          </a:xfrm>
          <a:prstGeom prst="rect">
            <a:avLst/>
          </a:prstGeom>
          <a:noFill/>
        </p:spPr>
        <p:txBody>
          <a:bodyPr wrap="square" rtlCol="0">
            <a:spAutoFit/>
          </a:bodyPr>
          <a:lstStyle/>
          <a:p>
            <a:r>
              <a:rPr lang="en-US" sz="2000" b="1" dirty="0"/>
              <a:t>Single Bond</a:t>
            </a:r>
            <a:r>
              <a:rPr lang="en-US" sz="2000" dirty="0"/>
              <a:t>:  </a:t>
            </a:r>
          </a:p>
          <a:p>
            <a:pPr marL="342900" indent="-342900">
              <a:buFont typeface="Arial" panose="020B0604020202020204" pitchFamily="34" charset="0"/>
              <a:buChar char="•"/>
            </a:pPr>
            <a:r>
              <a:rPr lang="en-US" sz="2000" dirty="0"/>
              <a:t>One pair of shared electrons</a:t>
            </a:r>
          </a:p>
          <a:p>
            <a:pPr marL="342900" indent="-342900">
              <a:buFont typeface="Arial" panose="020B0604020202020204" pitchFamily="34" charset="0"/>
              <a:buChar char="•"/>
            </a:pPr>
            <a:r>
              <a:rPr lang="en-US" sz="2000" dirty="0"/>
              <a:t>Represented by a single dash</a:t>
            </a:r>
          </a:p>
        </p:txBody>
      </p:sp>
      <p:grpSp>
        <p:nvGrpSpPr>
          <p:cNvPr id="34" name="Group 33">
            <a:extLst>
              <a:ext uri="{FF2B5EF4-FFF2-40B4-BE49-F238E27FC236}">
                <a16:creationId xmlns:a16="http://schemas.microsoft.com/office/drawing/2014/main" id="{6AFA5EF1-32BF-4B6E-97A6-400538D3096E}"/>
              </a:ext>
            </a:extLst>
          </p:cNvPr>
          <p:cNvGrpSpPr/>
          <p:nvPr/>
        </p:nvGrpSpPr>
        <p:grpSpPr>
          <a:xfrm>
            <a:off x="7531483" y="997213"/>
            <a:ext cx="1312711" cy="1346348"/>
            <a:chOff x="7086684" y="997213"/>
            <a:chExt cx="1312711" cy="1346348"/>
          </a:xfrm>
        </p:grpSpPr>
        <p:sp>
          <p:nvSpPr>
            <p:cNvPr id="211" name="TextBox 210">
              <a:extLst>
                <a:ext uri="{FF2B5EF4-FFF2-40B4-BE49-F238E27FC236}">
                  <a16:creationId xmlns:a16="http://schemas.microsoft.com/office/drawing/2014/main" id="{A2FCF570-090D-4AC9-B951-DA42174C0CC3}"/>
                </a:ext>
              </a:extLst>
            </p:cNvPr>
            <p:cNvSpPr txBox="1"/>
            <p:nvPr/>
          </p:nvSpPr>
          <p:spPr>
            <a:xfrm>
              <a:off x="7554956" y="1479783"/>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212" name="TextBox 211">
              <a:extLst>
                <a:ext uri="{FF2B5EF4-FFF2-40B4-BE49-F238E27FC236}">
                  <a16:creationId xmlns:a16="http://schemas.microsoft.com/office/drawing/2014/main" id="{3EC7C10F-A380-46B1-B547-EA9C06C6DDAD}"/>
                </a:ext>
              </a:extLst>
            </p:cNvPr>
            <p:cNvSpPr txBox="1"/>
            <p:nvPr/>
          </p:nvSpPr>
          <p:spPr>
            <a:xfrm>
              <a:off x="7554955" y="997213"/>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213" name="TextBox 212">
              <a:extLst>
                <a:ext uri="{FF2B5EF4-FFF2-40B4-BE49-F238E27FC236}">
                  <a16:creationId xmlns:a16="http://schemas.microsoft.com/office/drawing/2014/main" id="{288E99FB-E4C5-42EF-85CD-5221A815377E}"/>
                </a:ext>
              </a:extLst>
            </p:cNvPr>
            <p:cNvSpPr txBox="1"/>
            <p:nvPr/>
          </p:nvSpPr>
          <p:spPr>
            <a:xfrm>
              <a:off x="8039935" y="1473769"/>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214" name="TextBox 213">
              <a:extLst>
                <a:ext uri="{FF2B5EF4-FFF2-40B4-BE49-F238E27FC236}">
                  <a16:creationId xmlns:a16="http://schemas.microsoft.com/office/drawing/2014/main" id="{A07A3BE9-3D4D-49F0-8F1F-91380CCABBC8}"/>
                </a:ext>
              </a:extLst>
            </p:cNvPr>
            <p:cNvSpPr txBox="1"/>
            <p:nvPr/>
          </p:nvSpPr>
          <p:spPr>
            <a:xfrm>
              <a:off x="7086684" y="147377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sp>
          <p:nvSpPr>
            <p:cNvPr id="215" name="TextBox 214">
              <a:extLst>
                <a:ext uri="{FF2B5EF4-FFF2-40B4-BE49-F238E27FC236}">
                  <a16:creationId xmlns:a16="http://schemas.microsoft.com/office/drawing/2014/main" id="{A34B3628-8310-4D21-8A51-7B68CC690172}"/>
                </a:ext>
              </a:extLst>
            </p:cNvPr>
            <p:cNvSpPr txBox="1"/>
            <p:nvPr/>
          </p:nvSpPr>
          <p:spPr>
            <a:xfrm>
              <a:off x="7554955" y="196235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15" name="Straight Connector 14">
              <a:extLst>
                <a:ext uri="{FF2B5EF4-FFF2-40B4-BE49-F238E27FC236}">
                  <a16:creationId xmlns:a16="http://schemas.microsoft.com/office/drawing/2014/main" id="{93B52E65-703A-4D73-A16B-827ADE68BA7D}"/>
                </a:ext>
              </a:extLst>
            </p:cNvPr>
            <p:cNvCxnSpPr/>
            <p:nvPr/>
          </p:nvCxnSpPr>
          <p:spPr>
            <a:xfrm>
              <a:off x="7404847" y="1673730"/>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240D37F1-6819-45B3-868E-20328ABA129F}"/>
                </a:ext>
              </a:extLst>
            </p:cNvPr>
            <p:cNvCxnSpPr/>
            <p:nvPr/>
          </p:nvCxnSpPr>
          <p:spPr>
            <a:xfrm>
              <a:off x="7894918" y="1673730"/>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5BF6D500-7569-416E-AA28-4DC1AAEB42F8}"/>
                </a:ext>
              </a:extLst>
            </p:cNvPr>
            <p:cNvGrpSpPr/>
            <p:nvPr/>
          </p:nvGrpSpPr>
          <p:grpSpPr>
            <a:xfrm rot="16200000">
              <a:off x="7404848" y="1664374"/>
              <a:ext cx="651437" cy="1"/>
              <a:chOff x="7404847" y="3540799"/>
              <a:chExt cx="651437" cy="1"/>
            </a:xfrm>
          </p:grpSpPr>
          <p:cxnSp>
            <p:nvCxnSpPr>
              <p:cNvPr id="218" name="Straight Connector 217">
                <a:extLst>
                  <a:ext uri="{FF2B5EF4-FFF2-40B4-BE49-F238E27FC236}">
                    <a16:creationId xmlns:a16="http://schemas.microsoft.com/office/drawing/2014/main" id="{113DEF68-73B6-4DB1-9A1A-B21EA01AE667}"/>
                  </a:ext>
                </a:extLst>
              </p:cNvPr>
              <p:cNvCxnSpPr/>
              <p:nvPr/>
            </p:nvCxnSpPr>
            <p:spPr>
              <a:xfrm>
                <a:off x="7404847"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977FD1DE-9196-44BD-9EB1-D10503EFB89C}"/>
                  </a:ext>
                </a:extLst>
              </p:cNvPr>
              <p:cNvCxnSpPr/>
              <p:nvPr/>
            </p:nvCxnSpPr>
            <p:spPr>
              <a:xfrm>
                <a:off x="7894918" y="3540799"/>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98" name="Arrow: Right 297">
            <a:extLst>
              <a:ext uri="{FF2B5EF4-FFF2-40B4-BE49-F238E27FC236}">
                <a16:creationId xmlns:a16="http://schemas.microsoft.com/office/drawing/2014/main" id="{437A3042-8361-4804-8ADD-9C8EB707A545}"/>
              </a:ext>
            </a:extLst>
          </p:cNvPr>
          <p:cNvSpPr/>
          <p:nvPr/>
        </p:nvSpPr>
        <p:spPr>
          <a:xfrm>
            <a:off x="2653282" y="3396249"/>
            <a:ext cx="448512"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9E7E5D7A-D60A-473F-A5A5-407AE422236E}"/>
              </a:ext>
            </a:extLst>
          </p:cNvPr>
          <p:cNvGrpSpPr/>
          <p:nvPr/>
        </p:nvGrpSpPr>
        <p:grpSpPr>
          <a:xfrm>
            <a:off x="3201090" y="3160278"/>
            <a:ext cx="1877935" cy="811448"/>
            <a:chOff x="5963624" y="3427038"/>
            <a:chExt cx="1877935" cy="811448"/>
          </a:xfrm>
        </p:grpSpPr>
        <p:grpSp>
          <p:nvGrpSpPr>
            <p:cNvPr id="367" name="Group 366">
              <a:extLst>
                <a:ext uri="{FF2B5EF4-FFF2-40B4-BE49-F238E27FC236}">
                  <a16:creationId xmlns:a16="http://schemas.microsoft.com/office/drawing/2014/main" id="{AFE3A3F2-5879-43B4-82F8-18D765A18FDA}"/>
                </a:ext>
              </a:extLst>
            </p:cNvPr>
            <p:cNvGrpSpPr/>
            <p:nvPr/>
          </p:nvGrpSpPr>
          <p:grpSpPr>
            <a:xfrm flipH="1">
              <a:off x="5963624" y="3427038"/>
              <a:ext cx="811448" cy="811448"/>
              <a:chOff x="2590729" y="3427038"/>
              <a:chExt cx="811448" cy="811448"/>
            </a:xfrm>
          </p:grpSpPr>
          <p:sp>
            <p:nvSpPr>
              <p:cNvPr id="368" name="Oval 367">
                <a:extLst>
                  <a:ext uri="{FF2B5EF4-FFF2-40B4-BE49-F238E27FC236}">
                    <a16:creationId xmlns:a16="http://schemas.microsoft.com/office/drawing/2014/main" id="{2E8357A3-FE1D-49FF-88B9-D94D86CA35CB}"/>
                  </a:ext>
                </a:extLst>
              </p:cNvPr>
              <p:cNvSpPr/>
              <p:nvPr/>
            </p:nvSpPr>
            <p:spPr>
              <a:xfrm>
                <a:off x="2590729" y="3427038"/>
                <a:ext cx="811448" cy="811448"/>
              </a:xfrm>
              <a:prstGeom prst="ellipse">
                <a:avLst/>
              </a:prstGeom>
              <a:solidFill>
                <a:srgbClr val="FFFF00">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69" name="TextBox 368">
                <a:extLst>
                  <a:ext uri="{FF2B5EF4-FFF2-40B4-BE49-F238E27FC236}">
                    <a16:creationId xmlns:a16="http://schemas.microsoft.com/office/drawing/2014/main" id="{0A94EFCA-D046-4610-B90D-562E44F5378A}"/>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grpSp>
            <p:nvGrpSpPr>
              <p:cNvPr id="370" name="Group 369">
                <a:extLst>
                  <a:ext uri="{FF2B5EF4-FFF2-40B4-BE49-F238E27FC236}">
                    <a16:creationId xmlns:a16="http://schemas.microsoft.com/office/drawing/2014/main" id="{47F44732-CE63-4D0F-94B2-A7D193E5171B}"/>
                  </a:ext>
                </a:extLst>
              </p:cNvPr>
              <p:cNvGrpSpPr/>
              <p:nvPr/>
            </p:nvGrpSpPr>
            <p:grpSpPr>
              <a:xfrm rot="2700000">
                <a:off x="2692766" y="3531169"/>
                <a:ext cx="607372" cy="601366"/>
                <a:chOff x="2692693" y="3541102"/>
                <a:chExt cx="607372" cy="601366"/>
              </a:xfrm>
            </p:grpSpPr>
            <p:grpSp>
              <p:nvGrpSpPr>
                <p:cNvPr id="371" name="Group 370">
                  <a:extLst>
                    <a:ext uri="{FF2B5EF4-FFF2-40B4-BE49-F238E27FC236}">
                      <a16:creationId xmlns:a16="http://schemas.microsoft.com/office/drawing/2014/main" id="{A5B453D8-0D0E-4E8F-8433-F14D1C52EF23}"/>
                    </a:ext>
                  </a:extLst>
                </p:cNvPr>
                <p:cNvGrpSpPr/>
                <p:nvPr/>
              </p:nvGrpSpPr>
              <p:grpSpPr>
                <a:xfrm>
                  <a:off x="2692693" y="3541102"/>
                  <a:ext cx="421634" cy="421637"/>
                  <a:chOff x="2698703" y="3541102"/>
                  <a:chExt cx="421634" cy="421637"/>
                </a:xfrm>
              </p:grpSpPr>
              <p:sp>
                <p:nvSpPr>
                  <p:cNvPr id="376" name="Oval 375">
                    <a:extLst>
                      <a:ext uri="{FF2B5EF4-FFF2-40B4-BE49-F238E27FC236}">
                        <a16:creationId xmlns:a16="http://schemas.microsoft.com/office/drawing/2014/main" id="{2A3DBEB9-9F7B-4716-8CCE-DDF88D5BF11D}"/>
                      </a:ext>
                    </a:extLst>
                  </p:cNvPr>
                  <p:cNvSpPr/>
                  <p:nvPr/>
                </p:nvSpPr>
                <p:spPr>
                  <a:xfrm rot="16200000">
                    <a:off x="3012545"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7" name="Oval 376">
                    <a:extLst>
                      <a:ext uri="{FF2B5EF4-FFF2-40B4-BE49-F238E27FC236}">
                        <a16:creationId xmlns:a16="http://schemas.microsoft.com/office/drawing/2014/main" id="{15BA3EFE-B941-4971-9947-2B8923F3AF1B}"/>
                      </a:ext>
                    </a:extLst>
                  </p:cNvPr>
                  <p:cNvSpPr/>
                  <p:nvPr/>
                </p:nvSpPr>
                <p:spPr>
                  <a:xfrm rot="16200000">
                    <a:off x="2896472"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8" name="Oval 377">
                    <a:extLst>
                      <a:ext uri="{FF2B5EF4-FFF2-40B4-BE49-F238E27FC236}">
                        <a16:creationId xmlns:a16="http://schemas.microsoft.com/office/drawing/2014/main" id="{BE3330F8-ACA6-4752-A0B2-33A0CE7FA8A1}"/>
                      </a:ext>
                    </a:extLst>
                  </p:cNvPr>
                  <p:cNvSpPr/>
                  <p:nvPr/>
                </p:nvSpPr>
                <p:spPr>
                  <a:xfrm rot="16200000">
                    <a:off x="2698703" y="385494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372" name="Group 371">
                  <a:extLst>
                    <a:ext uri="{FF2B5EF4-FFF2-40B4-BE49-F238E27FC236}">
                      <a16:creationId xmlns:a16="http://schemas.microsoft.com/office/drawing/2014/main" id="{CB9B64C4-7D99-451F-A5DC-3C80BC5735B0}"/>
                    </a:ext>
                  </a:extLst>
                </p:cNvPr>
                <p:cNvGrpSpPr/>
                <p:nvPr/>
              </p:nvGrpSpPr>
              <p:grpSpPr>
                <a:xfrm>
                  <a:off x="2878429" y="3720831"/>
                  <a:ext cx="421636" cy="421637"/>
                  <a:chOff x="2878429" y="3720830"/>
                  <a:chExt cx="421636" cy="421637"/>
                </a:xfrm>
              </p:grpSpPr>
              <p:sp>
                <p:nvSpPr>
                  <p:cNvPr id="373" name="Oval 372">
                    <a:extLst>
                      <a:ext uri="{FF2B5EF4-FFF2-40B4-BE49-F238E27FC236}">
                        <a16:creationId xmlns:a16="http://schemas.microsoft.com/office/drawing/2014/main" id="{17DB0410-F8E4-437B-9531-8512AA78D875}"/>
                      </a:ext>
                    </a:extLst>
                  </p:cNvPr>
                  <p:cNvSpPr/>
                  <p:nvPr/>
                </p:nvSpPr>
                <p:spPr>
                  <a:xfrm>
                    <a:off x="3192273" y="383690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4" name="Oval 373">
                    <a:extLst>
                      <a:ext uri="{FF2B5EF4-FFF2-40B4-BE49-F238E27FC236}">
                        <a16:creationId xmlns:a16="http://schemas.microsoft.com/office/drawing/2014/main" id="{F43FE9E5-AC46-4FA2-955C-F26DF4F1178B}"/>
                      </a:ext>
                    </a:extLst>
                  </p:cNvPr>
                  <p:cNvSpPr/>
                  <p:nvPr/>
                </p:nvSpPr>
                <p:spPr>
                  <a:xfrm>
                    <a:off x="3192273" y="3720830"/>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5" name="Oval 374">
                    <a:extLst>
                      <a:ext uri="{FF2B5EF4-FFF2-40B4-BE49-F238E27FC236}">
                        <a16:creationId xmlns:a16="http://schemas.microsoft.com/office/drawing/2014/main" id="{83DFF279-CD5C-4652-BBB6-3DCCEE928FB0}"/>
                      </a:ext>
                    </a:extLst>
                  </p:cNvPr>
                  <p:cNvSpPr/>
                  <p:nvPr/>
                </p:nvSpPr>
                <p:spPr>
                  <a:xfrm>
                    <a:off x="2878429" y="4034675"/>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grpSp>
          <p:nvGrpSpPr>
            <p:cNvPr id="387" name="Group 386">
              <a:extLst>
                <a:ext uri="{FF2B5EF4-FFF2-40B4-BE49-F238E27FC236}">
                  <a16:creationId xmlns:a16="http://schemas.microsoft.com/office/drawing/2014/main" id="{0FD004E4-638E-45B8-BFF7-C2669D7F0E7A}"/>
                </a:ext>
              </a:extLst>
            </p:cNvPr>
            <p:cNvGrpSpPr/>
            <p:nvPr/>
          </p:nvGrpSpPr>
          <p:grpSpPr>
            <a:xfrm>
              <a:off x="7030111" y="3427038"/>
              <a:ext cx="811448" cy="811448"/>
              <a:chOff x="2590729" y="3427038"/>
              <a:chExt cx="811448" cy="811448"/>
            </a:xfrm>
          </p:grpSpPr>
          <p:sp>
            <p:nvSpPr>
              <p:cNvPr id="388" name="Oval 387">
                <a:extLst>
                  <a:ext uri="{FF2B5EF4-FFF2-40B4-BE49-F238E27FC236}">
                    <a16:creationId xmlns:a16="http://schemas.microsoft.com/office/drawing/2014/main" id="{1B6CC162-6048-4ADB-AD14-8AC198705F5A}"/>
                  </a:ext>
                </a:extLst>
              </p:cNvPr>
              <p:cNvSpPr/>
              <p:nvPr/>
            </p:nvSpPr>
            <p:spPr>
              <a:xfrm>
                <a:off x="2590729" y="3427038"/>
                <a:ext cx="811448" cy="811448"/>
              </a:xfrm>
              <a:prstGeom prst="ellipse">
                <a:avLst/>
              </a:prstGeom>
              <a:solidFill>
                <a:srgbClr val="FFFF00">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89" name="TextBox 388">
                <a:extLst>
                  <a:ext uri="{FF2B5EF4-FFF2-40B4-BE49-F238E27FC236}">
                    <a16:creationId xmlns:a16="http://schemas.microsoft.com/office/drawing/2014/main" id="{241708F4-70C2-4F74-9AF0-1209CAB9755B}"/>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grpSp>
            <p:nvGrpSpPr>
              <p:cNvPr id="390" name="Group 389">
                <a:extLst>
                  <a:ext uri="{FF2B5EF4-FFF2-40B4-BE49-F238E27FC236}">
                    <a16:creationId xmlns:a16="http://schemas.microsoft.com/office/drawing/2014/main" id="{44059FCC-EC84-41A8-990D-5ACF4D7FCC6B}"/>
                  </a:ext>
                </a:extLst>
              </p:cNvPr>
              <p:cNvGrpSpPr/>
              <p:nvPr/>
            </p:nvGrpSpPr>
            <p:grpSpPr>
              <a:xfrm rot="2700000">
                <a:off x="2692766" y="3531169"/>
                <a:ext cx="607372" cy="601366"/>
                <a:chOff x="2692693" y="3541102"/>
                <a:chExt cx="607372" cy="601366"/>
              </a:xfrm>
            </p:grpSpPr>
            <p:grpSp>
              <p:nvGrpSpPr>
                <p:cNvPr id="391" name="Group 390">
                  <a:extLst>
                    <a:ext uri="{FF2B5EF4-FFF2-40B4-BE49-F238E27FC236}">
                      <a16:creationId xmlns:a16="http://schemas.microsoft.com/office/drawing/2014/main" id="{7327BACF-2523-40DD-A422-F83EC0871D3C}"/>
                    </a:ext>
                  </a:extLst>
                </p:cNvPr>
                <p:cNvGrpSpPr/>
                <p:nvPr/>
              </p:nvGrpSpPr>
              <p:grpSpPr>
                <a:xfrm>
                  <a:off x="2692693" y="3541102"/>
                  <a:ext cx="421634" cy="421637"/>
                  <a:chOff x="2698703" y="3541102"/>
                  <a:chExt cx="421634" cy="421637"/>
                </a:xfrm>
              </p:grpSpPr>
              <p:sp>
                <p:nvSpPr>
                  <p:cNvPr id="396" name="Oval 395">
                    <a:extLst>
                      <a:ext uri="{FF2B5EF4-FFF2-40B4-BE49-F238E27FC236}">
                        <a16:creationId xmlns:a16="http://schemas.microsoft.com/office/drawing/2014/main" id="{09AC54DC-9C94-478F-9E3C-6A5F941CBAC2}"/>
                      </a:ext>
                    </a:extLst>
                  </p:cNvPr>
                  <p:cNvSpPr/>
                  <p:nvPr/>
                </p:nvSpPr>
                <p:spPr>
                  <a:xfrm rot="16200000">
                    <a:off x="3012545"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97" name="Oval 396">
                    <a:extLst>
                      <a:ext uri="{FF2B5EF4-FFF2-40B4-BE49-F238E27FC236}">
                        <a16:creationId xmlns:a16="http://schemas.microsoft.com/office/drawing/2014/main" id="{C81F31C4-7A33-44CA-AC7E-02D88F61E3D9}"/>
                      </a:ext>
                    </a:extLst>
                  </p:cNvPr>
                  <p:cNvSpPr/>
                  <p:nvPr/>
                </p:nvSpPr>
                <p:spPr>
                  <a:xfrm rot="16200000">
                    <a:off x="2896472"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98" name="Oval 397">
                    <a:extLst>
                      <a:ext uri="{FF2B5EF4-FFF2-40B4-BE49-F238E27FC236}">
                        <a16:creationId xmlns:a16="http://schemas.microsoft.com/office/drawing/2014/main" id="{9C3F3F42-59CD-4DB9-9B85-81029092F038}"/>
                      </a:ext>
                    </a:extLst>
                  </p:cNvPr>
                  <p:cNvSpPr/>
                  <p:nvPr/>
                </p:nvSpPr>
                <p:spPr>
                  <a:xfrm rot="16200000">
                    <a:off x="2698703" y="385494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392" name="Group 391">
                  <a:extLst>
                    <a:ext uri="{FF2B5EF4-FFF2-40B4-BE49-F238E27FC236}">
                      <a16:creationId xmlns:a16="http://schemas.microsoft.com/office/drawing/2014/main" id="{49268594-D8F9-4F4E-B4C8-354AF1990620}"/>
                    </a:ext>
                  </a:extLst>
                </p:cNvPr>
                <p:cNvGrpSpPr/>
                <p:nvPr/>
              </p:nvGrpSpPr>
              <p:grpSpPr>
                <a:xfrm>
                  <a:off x="2878429" y="3720831"/>
                  <a:ext cx="421636" cy="421637"/>
                  <a:chOff x="2878429" y="3720830"/>
                  <a:chExt cx="421636" cy="421637"/>
                </a:xfrm>
              </p:grpSpPr>
              <p:sp>
                <p:nvSpPr>
                  <p:cNvPr id="393" name="Oval 392">
                    <a:extLst>
                      <a:ext uri="{FF2B5EF4-FFF2-40B4-BE49-F238E27FC236}">
                        <a16:creationId xmlns:a16="http://schemas.microsoft.com/office/drawing/2014/main" id="{E17ED77D-8E02-461F-BA7F-FECA39294719}"/>
                      </a:ext>
                    </a:extLst>
                  </p:cNvPr>
                  <p:cNvSpPr/>
                  <p:nvPr/>
                </p:nvSpPr>
                <p:spPr>
                  <a:xfrm>
                    <a:off x="3192273" y="383690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94" name="Oval 393">
                    <a:extLst>
                      <a:ext uri="{FF2B5EF4-FFF2-40B4-BE49-F238E27FC236}">
                        <a16:creationId xmlns:a16="http://schemas.microsoft.com/office/drawing/2014/main" id="{01A5E839-3149-426B-8B5B-C9B65D70E014}"/>
                      </a:ext>
                    </a:extLst>
                  </p:cNvPr>
                  <p:cNvSpPr/>
                  <p:nvPr/>
                </p:nvSpPr>
                <p:spPr>
                  <a:xfrm>
                    <a:off x="3192273" y="3720830"/>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95" name="Oval 394">
                    <a:extLst>
                      <a:ext uri="{FF2B5EF4-FFF2-40B4-BE49-F238E27FC236}">
                        <a16:creationId xmlns:a16="http://schemas.microsoft.com/office/drawing/2014/main" id="{27F38332-8502-4B66-9BD1-48213F0ACAB4}"/>
                      </a:ext>
                    </a:extLst>
                  </p:cNvPr>
                  <p:cNvSpPr/>
                  <p:nvPr/>
                </p:nvSpPr>
                <p:spPr>
                  <a:xfrm>
                    <a:off x="2878429" y="4034675"/>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grpSp>
          <p:nvGrpSpPr>
            <p:cNvPr id="379" name="Group 378">
              <a:extLst>
                <a:ext uri="{FF2B5EF4-FFF2-40B4-BE49-F238E27FC236}">
                  <a16:creationId xmlns:a16="http://schemas.microsoft.com/office/drawing/2014/main" id="{7DED4F34-D1A5-4A5E-AF78-4385A534F8BC}"/>
                </a:ext>
              </a:extLst>
            </p:cNvPr>
            <p:cNvGrpSpPr/>
            <p:nvPr/>
          </p:nvGrpSpPr>
          <p:grpSpPr>
            <a:xfrm>
              <a:off x="6500529" y="3428206"/>
              <a:ext cx="809112" cy="809112"/>
              <a:chOff x="2603849" y="3428206"/>
              <a:chExt cx="809112" cy="809112"/>
            </a:xfrm>
          </p:grpSpPr>
          <p:sp>
            <p:nvSpPr>
              <p:cNvPr id="380" name="Oval 379">
                <a:extLst>
                  <a:ext uri="{FF2B5EF4-FFF2-40B4-BE49-F238E27FC236}">
                    <a16:creationId xmlns:a16="http://schemas.microsoft.com/office/drawing/2014/main" id="{1B19550B-848F-4B2A-B16D-943142ED9657}"/>
                  </a:ext>
                </a:extLst>
              </p:cNvPr>
              <p:cNvSpPr/>
              <p:nvPr/>
            </p:nvSpPr>
            <p:spPr>
              <a:xfrm>
                <a:off x="2603849" y="3428206"/>
                <a:ext cx="809112" cy="809112"/>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81" name="TextBox 380">
                <a:extLst>
                  <a:ext uri="{FF2B5EF4-FFF2-40B4-BE49-F238E27FC236}">
                    <a16:creationId xmlns:a16="http://schemas.microsoft.com/office/drawing/2014/main" id="{A6226C13-F3F8-4C93-88CD-9D24DA3B2F0A}"/>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grpSp>
            <p:nvGrpSpPr>
              <p:cNvPr id="382" name="Group 381">
                <a:extLst>
                  <a:ext uri="{FF2B5EF4-FFF2-40B4-BE49-F238E27FC236}">
                    <a16:creationId xmlns:a16="http://schemas.microsoft.com/office/drawing/2014/main" id="{4E827B1C-28DF-439E-BAD1-D1408DDF6AEE}"/>
                  </a:ext>
                </a:extLst>
              </p:cNvPr>
              <p:cNvGrpSpPr/>
              <p:nvPr/>
            </p:nvGrpSpPr>
            <p:grpSpPr>
              <a:xfrm rot="2700000">
                <a:off x="2716744" y="3541101"/>
                <a:ext cx="583320" cy="591611"/>
                <a:chOff x="2716744" y="3541101"/>
                <a:chExt cx="583320" cy="591611"/>
              </a:xfrm>
            </p:grpSpPr>
            <p:sp>
              <p:nvSpPr>
                <p:cNvPr id="383" name="Oval 382">
                  <a:extLst>
                    <a:ext uri="{FF2B5EF4-FFF2-40B4-BE49-F238E27FC236}">
                      <a16:creationId xmlns:a16="http://schemas.microsoft.com/office/drawing/2014/main" id="{AD88800A-F554-44EB-8B4B-7699A5DA3E23}"/>
                    </a:ext>
                  </a:extLst>
                </p:cNvPr>
                <p:cNvSpPr/>
                <p:nvPr/>
              </p:nvSpPr>
              <p:spPr>
                <a:xfrm>
                  <a:off x="2716744" y="3836904"/>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84" name="Oval 383">
                  <a:extLst>
                    <a:ext uri="{FF2B5EF4-FFF2-40B4-BE49-F238E27FC236}">
                      <a16:creationId xmlns:a16="http://schemas.microsoft.com/office/drawing/2014/main" id="{2C06BF5D-6AE3-4446-B124-17EB18F519F0}"/>
                    </a:ext>
                  </a:extLst>
                </p:cNvPr>
                <p:cNvSpPr/>
                <p:nvPr/>
              </p:nvSpPr>
              <p:spPr>
                <a:xfrm rot="16200000">
                  <a:off x="3006536" y="3541101"/>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85" name="Oval 384">
                  <a:extLst>
                    <a:ext uri="{FF2B5EF4-FFF2-40B4-BE49-F238E27FC236}">
                      <a16:creationId xmlns:a16="http://schemas.microsoft.com/office/drawing/2014/main" id="{DADD09AB-60E1-44BE-9F5A-35295EA8A41F}"/>
                    </a:ext>
                  </a:extLst>
                </p:cNvPr>
                <p:cNvSpPr/>
                <p:nvPr/>
              </p:nvSpPr>
              <p:spPr>
                <a:xfrm rot="16200000">
                  <a:off x="2890462" y="4024920"/>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86" name="Oval 385">
                  <a:extLst>
                    <a:ext uri="{FF2B5EF4-FFF2-40B4-BE49-F238E27FC236}">
                      <a16:creationId xmlns:a16="http://schemas.microsoft.com/office/drawing/2014/main" id="{9A335DEE-4760-4C80-BC19-1694D3550957}"/>
                    </a:ext>
                  </a:extLst>
                </p:cNvPr>
                <p:cNvSpPr/>
                <p:nvPr/>
              </p:nvSpPr>
              <p:spPr>
                <a:xfrm>
                  <a:off x="3192272" y="3720830"/>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grpSp>
        <p:nvGrpSpPr>
          <p:cNvPr id="403" name="Group 402">
            <a:extLst>
              <a:ext uri="{FF2B5EF4-FFF2-40B4-BE49-F238E27FC236}">
                <a16:creationId xmlns:a16="http://schemas.microsoft.com/office/drawing/2014/main" id="{C0238821-47E0-4ED1-97D1-87893035F539}"/>
              </a:ext>
            </a:extLst>
          </p:cNvPr>
          <p:cNvGrpSpPr/>
          <p:nvPr/>
        </p:nvGrpSpPr>
        <p:grpSpPr>
          <a:xfrm flipH="1">
            <a:off x="51476" y="3160278"/>
            <a:ext cx="811448" cy="811448"/>
            <a:chOff x="2590729" y="3427038"/>
            <a:chExt cx="811448" cy="811448"/>
          </a:xfrm>
        </p:grpSpPr>
        <p:sp>
          <p:nvSpPr>
            <p:cNvPr id="404" name="Oval 403">
              <a:extLst>
                <a:ext uri="{FF2B5EF4-FFF2-40B4-BE49-F238E27FC236}">
                  <a16:creationId xmlns:a16="http://schemas.microsoft.com/office/drawing/2014/main" id="{4884B4BC-D93E-4A90-B4D0-7EBC62FA475F}"/>
                </a:ext>
              </a:extLst>
            </p:cNvPr>
            <p:cNvSpPr/>
            <p:nvPr/>
          </p:nvSpPr>
          <p:spPr>
            <a:xfrm>
              <a:off x="2590729" y="3427038"/>
              <a:ext cx="811448" cy="811448"/>
            </a:xfrm>
            <a:prstGeom prst="ellipse">
              <a:avLst/>
            </a:prstGeom>
            <a:solidFill>
              <a:srgbClr val="FFFF00">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05" name="TextBox 404">
              <a:extLst>
                <a:ext uri="{FF2B5EF4-FFF2-40B4-BE49-F238E27FC236}">
                  <a16:creationId xmlns:a16="http://schemas.microsoft.com/office/drawing/2014/main" id="{70B6479F-8773-4385-94A6-F9165F4DDB29}"/>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grpSp>
          <p:nvGrpSpPr>
            <p:cNvPr id="406" name="Group 405">
              <a:extLst>
                <a:ext uri="{FF2B5EF4-FFF2-40B4-BE49-F238E27FC236}">
                  <a16:creationId xmlns:a16="http://schemas.microsoft.com/office/drawing/2014/main" id="{A210A47A-9390-40B2-A0FC-14D34F2EB0EE}"/>
                </a:ext>
              </a:extLst>
            </p:cNvPr>
            <p:cNvGrpSpPr/>
            <p:nvPr/>
          </p:nvGrpSpPr>
          <p:grpSpPr>
            <a:xfrm rot="2700000">
              <a:off x="2692766" y="3531169"/>
              <a:ext cx="607372" cy="601366"/>
              <a:chOff x="2692693" y="3541102"/>
              <a:chExt cx="607372" cy="601366"/>
            </a:xfrm>
          </p:grpSpPr>
          <p:grpSp>
            <p:nvGrpSpPr>
              <p:cNvPr id="407" name="Group 406">
                <a:extLst>
                  <a:ext uri="{FF2B5EF4-FFF2-40B4-BE49-F238E27FC236}">
                    <a16:creationId xmlns:a16="http://schemas.microsoft.com/office/drawing/2014/main" id="{FC49AAA1-B44A-49B4-80DF-FD8E3C15CFED}"/>
                  </a:ext>
                </a:extLst>
              </p:cNvPr>
              <p:cNvGrpSpPr/>
              <p:nvPr/>
            </p:nvGrpSpPr>
            <p:grpSpPr>
              <a:xfrm>
                <a:off x="2692693" y="3541102"/>
                <a:ext cx="421634" cy="421637"/>
                <a:chOff x="2698703" y="3541102"/>
                <a:chExt cx="421634" cy="421637"/>
              </a:xfrm>
            </p:grpSpPr>
            <p:sp>
              <p:nvSpPr>
                <p:cNvPr id="412" name="Oval 411">
                  <a:extLst>
                    <a:ext uri="{FF2B5EF4-FFF2-40B4-BE49-F238E27FC236}">
                      <a16:creationId xmlns:a16="http://schemas.microsoft.com/office/drawing/2014/main" id="{87F5E61B-57C9-4D1D-9E6D-CEE61B6A9246}"/>
                    </a:ext>
                  </a:extLst>
                </p:cNvPr>
                <p:cNvSpPr/>
                <p:nvPr/>
              </p:nvSpPr>
              <p:spPr>
                <a:xfrm rot="16200000">
                  <a:off x="3012545"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13" name="Oval 412">
                  <a:extLst>
                    <a:ext uri="{FF2B5EF4-FFF2-40B4-BE49-F238E27FC236}">
                      <a16:creationId xmlns:a16="http://schemas.microsoft.com/office/drawing/2014/main" id="{B1183B4F-2F4C-4456-897D-D87DCD8E92F1}"/>
                    </a:ext>
                  </a:extLst>
                </p:cNvPr>
                <p:cNvSpPr/>
                <p:nvPr/>
              </p:nvSpPr>
              <p:spPr>
                <a:xfrm rot="16200000">
                  <a:off x="2896472"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14" name="Oval 413">
                  <a:extLst>
                    <a:ext uri="{FF2B5EF4-FFF2-40B4-BE49-F238E27FC236}">
                      <a16:creationId xmlns:a16="http://schemas.microsoft.com/office/drawing/2014/main" id="{6DFFD4F0-F346-4209-ABB9-506D352402AD}"/>
                    </a:ext>
                  </a:extLst>
                </p:cNvPr>
                <p:cNvSpPr/>
                <p:nvPr/>
              </p:nvSpPr>
              <p:spPr>
                <a:xfrm rot="16200000">
                  <a:off x="2698703" y="385494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408" name="Group 407">
                <a:extLst>
                  <a:ext uri="{FF2B5EF4-FFF2-40B4-BE49-F238E27FC236}">
                    <a16:creationId xmlns:a16="http://schemas.microsoft.com/office/drawing/2014/main" id="{9191AD64-8D63-4D33-B830-A1C9EB05AD38}"/>
                  </a:ext>
                </a:extLst>
              </p:cNvPr>
              <p:cNvGrpSpPr/>
              <p:nvPr/>
            </p:nvGrpSpPr>
            <p:grpSpPr>
              <a:xfrm>
                <a:off x="2878429" y="3720831"/>
                <a:ext cx="421636" cy="421637"/>
                <a:chOff x="2878429" y="3720830"/>
                <a:chExt cx="421636" cy="421637"/>
              </a:xfrm>
            </p:grpSpPr>
            <p:sp>
              <p:nvSpPr>
                <p:cNvPr id="409" name="Oval 408">
                  <a:extLst>
                    <a:ext uri="{FF2B5EF4-FFF2-40B4-BE49-F238E27FC236}">
                      <a16:creationId xmlns:a16="http://schemas.microsoft.com/office/drawing/2014/main" id="{0E489DF6-3A66-4BFA-890B-7828B7CF7967}"/>
                    </a:ext>
                  </a:extLst>
                </p:cNvPr>
                <p:cNvSpPr/>
                <p:nvPr/>
              </p:nvSpPr>
              <p:spPr>
                <a:xfrm>
                  <a:off x="3192273" y="383690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10" name="Oval 409">
                  <a:extLst>
                    <a:ext uri="{FF2B5EF4-FFF2-40B4-BE49-F238E27FC236}">
                      <a16:creationId xmlns:a16="http://schemas.microsoft.com/office/drawing/2014/main" id="{2C26455F-1AD5-44B5-9219-CE3B37946227}"/>
                    </a:ext>
                  </a:extLst>
                </p:cNvPr>
                <p:cNvSpPr/>
                <p:nvPr/>
              </p:nvSpPr>
              <p:spPr>
                <a:xfrm>
                  <a:off x="3192273" y="3720830"/>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11" name="Oval 410">
                  <a:extLst>
                    <a:ext uri="{FF2B5EF4-FFF2-40B4-BE49-F238E27FC236}">
                      <a16:creationId xmlns:a16="http://schemas.microsoft.com/office/drawing/2014/main" id="{BBF40586-B47E-4336-B3DE-A92368941E9B}"/>
                    </a:ext>
                  </a:extLst>
                </p:cNvPr>
                <p:cNvSpPr/>
                <p:nvPr/>
              </p:nvSpPr>
              <p:spPr>
                <a:xfrm>
                  <a:off x="2878429" y="4034675"/>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grpSp>
        <p:nvGrpSpPr>
          <p:cNvPr id="415" name="Group 414">
            <a:extLst>
              <a:ext uri="{FF2B5EF4-FFF2-40B4-BE49-F238E27FC236}">
                <a16:creationId xmlns:a16="http://schemas.microsoft.com/office/drawing/2014/main" id="{A4035C6E-E1A7-4A3B-BB51-11605CD144A1}"/>
              </a:ext>
            </a:extLst>
          </p:cNvPr>
          <p:cNvGrpSpPr/>
          <p:nvPr/>
        </p:nvGrpSpPr>
        <p:grpSpPr>
          <a:xfrm>
            <a:off x="1751137" y="3160278"/>
            <a:ext cx="811448" cy="811448"/>
            <a:chOff x="2590729" y="3427038"/>
            <a:chExt cx="811448" cy="811448"/>
          </a:xfrm>
        </p:grpSpPr>
        <p:sp>
          <p:nvSpPr>
            <p:cNvPr id="416" name="Oval 415">
              <a:extLst>
                <a:ext uri="{FF2B5EF4-FFF2-40B4-BE49-F238E27FC236}">
                  <a16:creationId xmlns:a16="http://schemas.microsoft.com/office/drawing/2014/main" id="{A709070B-5D06-436F-AD73-A4ECC05CF211}"/>
                </a:ext>
              </a:extLst>
            </p:cNvPr>
            <p:cNvSpPr/>
            <p:nvPr/>
          </p:nvSpPr>
          <p:spPr>
            <a:xfrm>
              <a:off x="2590729" y="3427038"/>
              <a:ext cx="811448" cy="811448"/>
            </a:xfrm>
            <a:prstGeom prst="ellipse">
              <a:avLst/>
            </a:prstGeom>
            <a:solidFill>
              <a:srgbClr val="FFFF00">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17" name="TextBox 416">
              <a:extLst>
                <a:ext uri="{FF2B5EF4-FFF2-40B4-BE49-F238E27FC236}">
                  <a16:creationId xmlns:a16="http://schemas.microsoft.com/office/drawing/2014/main" id="{C36A492A-1C33-4620-B8EF-0DCFB90636EA}"/>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grpSp>
          <p:nvGrpSpPr>
            <p:cNvPr id="418" name="Group 417">
              <a:extLst>
                <a:ext uri="{FF2B5EF4-FFF2-40B4-BE49-F238E27FC236}">
                  <a16:creationId xmlns:a16="http://schemas.microsoft.com/office/drawing/2014/main" id="{63625EEF-0096-4004-848A-C5D54DE64F6B}"/>
                </a:ext>
              </a:extLst>
            </p:cNvPr>
            <p:cNvGrpSpPr/>
            <p:nvPr/>
          </p:nvGrpSpPr>
          <p:grpSpPr>
            <a:xfrm rot="2700000">
              <a:off x="2692766" y="3531169"/>
              <a:ext cx="607372" cy="601366"/>
              <a:chOff x="2692693" y="3541102"/>
              <a:chExt cx="607372" cy="601366"/>
            </a:xfrm>
          </p:grpSpPr>
          <p:grpSp>
            <p:nvGrpSpPr>
              <p:cNvPr id="419" name="Group 418">
                <a:extLst>
                  <a:ext uri="{FF2B5EF4-FFF2-40B4-BE49-F238E27FC236}">
                    <a16:creationId xmlns:a16="http://schemas.microsoft.com/office/drawing/2014/main" id="{CC49BEE0-CE1D-4360-8AA5-4407FD6D9774}"/>
                  </a:ext>
                </a:extLst>
              </p:cNvPr>
              <p:cNvGrpSpPr/>
              <p:nvPr/>
            </p:nvGrpSpPr>
            <p:grpSpPr>
              <a:xfrm>
                <a:off x="2692693" y="3541102"/>
                <a:ext cx="421634" cy="421637"/>
                <a:chOff x="2698703" y="3541102"/>
                <a:chExt cx="421634" cy="421637"/>
              </a:xfrm>
            </p:grpSpPr>
            <p:sp>
              <p:nvSpPr>
                <p:cNvPr id="424" name="Oval 423">
                  <a:extLst>
                    <a:ext uri="{FF2B5EF4-FFF2-40B4-BE49-F238E27FC236}">
                      <a16:creationId xmlns:a16="http://schemas.microsoft.com/office/drawing/2014/main" id="{FA93ECC8-21AA-42DA-B18C-C6D2F648067E}"/>
                    </a:ext>
                  </a:extLst>
                </p:cNvPr>
                <p:cNvSpPr/>
                <p:nvPr/>
              </p:nvSpPr>
              <p:spPr>
                <a:xfrm rot="16200000">
                  <a:off x="3012545"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25" name="Oval 424">
                  <a:extLst>
                    <a:ext uri="{FF2B5EF4-FFF2-40B4-BE49-F238E27FC236}">
                      <a16:creationId xmlns:a16="http://schemas.microsoft.com/office/drawing/2014/main" id="{6035BA71-FD32-4204-8C80-22012A6E3528}"/>
                    </a:ext>
                  </a:extLst>
                </p:cNvPr>
                <p:cNvSpPr/>
                <p:nvPr/>
              </p:nvSpPr>
              <p:spPr>
                <a:xfrm rot="16200000">
                  <a:off x="2896472" y="354110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26" name="Oval 425">
                  <a:extLst>
                    <a:ext uri="{FF2B5EF4-FFF2-40B4-BE49-F238E27FC236}">
                      <a16:creationId xmlns:a16="http://schemas.microsoft.com/office/drawing/2014/main" id="{B4B91749-864C-4EBF-9611-3423D46BA3D9}"/>
                    </a:ext>
                  </a:extLst>
                </p:cNvPr>
                <p:cNvSpPr/>
                <p:nvPr/>
              </p:nvSpPr>
              <p:spPr>
                <a:xfrm rot="16200000">
                  <a:off x="2698703" y="385494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420" name="Group 419">
                <a:extLst>
                  <a:ext uri="{FF2B5EF4-FFF2-40B4-BE49-F238E27FC236}">
                    <a16:creationId xmlns:a16="http://schemas.microsoft.com/office/drawing/2014/main" id="{8A21F07F-21AB-4FFA-9B1F-BCF01643A685}"/>
                  </a:ext>
                </a:extLst>
              </p:cNvPr>
              <p:cNvGrpSpPr/>
              <p:nvPr/>
            </p:nvGrpSpPr>
            <p:grpSpPr>
              <a:xfrm>
                <a:off x="2878429" y="3720831"/>
                <a:ext cx="421636" cy="421637"/>
                <a:chOff x="2878429" y="3720830"/>
                <a:chExt cx="421636" cy="421637"/>
              </a:xfrm>
            </p:grpSpPr>
            <p:sp>
              <p:nvSpPr>
                <p:cNvPr id="421" name="Oval 420">
                  <a:extLst>
                    <a:ext uri="{FF2B5EF4-FFF2-40B4-BE49-F238E27FC236}">
                      <a16:creationId xmlns:a16="http://schemas.microsoft.com/office/drawing/2014/main" id="{8238631D-AEF8-4D28-A21D-8C79A2EC0CAD}"/>
                    </a:ext>
                  </a:extLst>
                </p:cNvPr>
                <p:cNvSpPr/>
                <p:nvPr/>
              </p:nvSpPr>
              <p:spPr>
                <a:xfrm>
                  <a:off x="3192273" y="383690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22" name="Oval 421">
                  <a:extLst>
                    <a:ext uri="{FF2B5EF4-FFF2-40B4-BE49-F238E27FC236}">
                      <a16:creationId xmlns:a16="http://schemas.microsoft.com/office/drawing/2014/main" id="{4CC6E6D4-F513-4FCE-973C-92898F437575}"/>
                    </a:ext>
                  </a:extLst>
                </p:cNvPr>
                <p:cNvSpPr/>
                <p:nvPr/>
              </p:nvSpPr>
              <p:spPr>
                <a:xfrm>
                  <a:off x="3192273" y="3720830"/>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23" name="Oval 422">
                  <a:extLst>
                    <a:ext uri="{FF2B5EF4-FFF2-40B4-BE49-F238E27FC236}">
                      <a16:creationId xmlns:a16="http://schemas.microsoft.com/office/drawing/2014/main" id="{A3F59B05-292F-446A-87DA-5EB3BBD6DCA8}"/>
                    </a:ext>
                  </a:extLst>
                </p:cNvPr>
                <p:cNvSpPr/>
                <p:nvPr/>
              </p:nvSpPr>
              <p:spPr>
                <a:xfrm>
                  <a:off x="2878429" y="4034675"/>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grpSp>
        <p:nvGrpSpPr>
          <p:cNvPr id="427" name="Group 426">
            <a:extLst>
              <a:ext uri="{FF2B5EF4-FFF2-40B4-BE49-F238E27FC236}">
                <a16:creationId xmlns:a16="http://schemas.microsoft.com/office/drawing/2014/main" id="{3D885FD7-569E-418F-9B0D-6C2B2B07A69B}"/>
              </a:ext>
            </a:extLst>
          </p:cNvPr>
          <p:cNvGrpSpPr/>
          <p:nvPr/>
        </p:nvGrpSpPr>
        <p:grpSpPr>
          <a:xfrm>
            <a:off x="900505" y="3161446"/>
            <a:ext cx="809112" cy="809112"/>
            <a:chOff x="2603849" y="3428206"/>
            <a:chExt cx="809112" cy="809112"/>
          </a:xfrm>
        </p:grpSpPr>
        <p:sp>
          <p:nvSpPr>
            <p:cNvPr id="428" name="Oval 427">
              <a:extLst>
                <a:ext uri="{FF2B5EF4-FFF2-40B4-BE49-F238E27FC236}">
                  <a16:creationId xmlns:a16="http://schemas.microsoft.com/office/drawing/2014/main" id="{60B6A94B-0AFA-4382-AC1F-855B58ECB53E}"/>
                </a:ext>
              </a:extLst>
            </p:cNvPr>
            <p:cNvSpPr/>
            <p:nvPr/>
          </p:nvSpPr>
          <p:spPr>
            <a:xfrm>
              <a:off x="2603849" y="3428206"/>
              <a:ext cx="809112" cy="809112"/>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29" name="TextBox 428">
              <a:extLst>
                <a:ext uri="{FF2B5EF4-FFF2-40B4-BE49-F238E27FC236}">
                  <a16:creationId xmlns:a16="http://schemas.microsoft.com/office/drawing/2014/main" id="{9DAEC369-A280-4A8C-B1CE-C0FDF8FF0B4F}"/>
                </a:ext>
              </a:extLst>
            </p:cNvPr>
            <p:cNvSpPr txBox="1"/>
            <p:nvPr/>
          </p:nvSpPr>
          <p:spPr>
            <a:xfrm>
              <a:off x="2822664" y="3642159"/>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grpSp>
          <p:nvGrpSpPr>
            <p:cNvPr id="430" name="Group 429">
              <a:extLst>
                <a:ext uri="{FF2B5EF4-FFF2-40B4-BE49-F238E27FC236}">
                  <a16:creationId xmlns:a16="http://schemas.microsoft.com/office/drawing/2014/main" id="{24B0F7A3-AFE2-4A0D-888F-2EAD63F166D0}"/>
                </a:ext>
              </a:extLst>
            </p:cNvPr>
            <p:cNvGrpSpPr/>
            <p:nvPr/>
          </p:nvGrpSpPr>
          <p:grpSpPr>
            <a:xfrm rot="2700000">
              <a:off x="2716744" y="3541101"/>
              <a:ext cx="583320" cy="591611"/>
              <a:chOff x="2716744" y="3541101"/>
              <a:chExt cx="583320" cy="591611"/>
            </a:xfrm>
          </p:grpSpPr>
          <p:sp>
            <p:nvSpPr>
              <p:cNvPr id="431" name="Oval 430">
                <a:extLst>
                  <a:ext uri="{FF2B5EF4-FFF2-40B4-BE49-F238E27FC236}">
                    <a16:creationId xmlns:a16="http://schemas.microsoft.com/office/drawing/2014/main" id="{7B869DE6-4965-456C-A0DE-69304B19C3E2}"/>
                  </a:ext>
                </a:extLst>
              </p:cNvPr>
              <p:cNvSpPr/>
              <p:nvPr/>
            </p:nvSpPr>
            <p:spPr>
              <a:xfrm>
                <a:off x="2716744" y="3836904"/>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32" name="Oval 431">
                <a:extLst>
                  <a:ext uri="{FF2B5EF4-FFF2-40B4-BE49-F238E27FC236}">
                    <a16:creationId xmlns:a16="http://schemas.microsoft.com/office/drawing/2014/main" id="{894CD9C6-36F9-45CA-9E31-6DD6D1C5E67F}"/>
                  </a:ext>
                </a:extLst>
              </p:cNvPr>
              <p:cNvSpPr/>
              <p:nvPr/>
            </p:nvSpPr>
            <p:spPr>
              <a:xfrm rot="16200000">
                <a:off x="3006536" y="3541101"/>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33" name="Oval 432">
                <a:extLst>
                  <a:ext uri="{FF2B5EF4-FFF2-40B4-BE49-F238E27FC236}">
                    <a16:creationId xmlns:a16="http://schemas.microsoft.com/office/drawing/2014/main" id="{876946F3-C1A5-4795-902D-264B9F0D9871}"/>
                  </a:ext>
                </a:extLst>
              </p:cNvPr>
              <p:cNvSpPr/>
              <p:nvPr/>
            </p:nvSpPr>
            <p:spPr>
              <a:xfrm rot="16200000">
                <a:off x="2890462" y="4024920"/>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34" name="Oval 433">
                <a:extLst>
                  <a:ext uri="{FF2B5EF4-FFF2-40B4-BE49-F238E27FC236}">
                    <a16:creationId xmlns:a16="http://schemas.microsoft.com/office/drawing/2014/main" id="{27DB5E91-4885-4607-8AAF-D9F17A356BF5}"/>
                  </a:ext>
                </a:extLst>
              </p:cNvPr>
              <p:cNvSpPr/>
              <p:nvPr/>
            </p:nvSpPr>
            <p:spPr>
              <a:xfrm>
                <a:off x="3192272" y="3720830"/>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sp>
        <p:nvSpPr>
          <p:cNvPr id="435" name="TextBox 434">
            <a:extLst>
              <a:ext uri="{FF2B5EF4-FFF2-40B4-BE49-F238E27FC236}">
                <a16:creationId xmlns:a16="http://schemas.microsoft.com/office/drawing/2014/main" id="{F1B59DDB-1DF9-4450-A811-5B54C4EF4AB8}"/>
              </a:ext>
            </a:extLst>
          </p:cNvPr>
          <p:cNvSpPr txBox="1"/>
          <p:nvPr/>
        </p:nvSpPr>
        <p:spPr>
          <a:xfrm>
            <a:off x="5153147" y="2750394"/>
            <a:ext cx="2342698" cy="1631216"/>
          </a:xfrm>
          <a:prstGeom prst="rect">
            <a:avLst/>
          </a:prstGeom>
          <a:noFill/>
        </p:spPr>
        <p:txBody>
          <a:bodyPr wrap="square" rtlCol="0">
            <a:spAutoFit/>
          </a:bodyPr>
          <a:lstStyle/>
          <a:p>
            <a:r>
              <a:rPr lang="en-US" sz="2000" b="1" dirty="0"/>
              <a:t>Double Bond</a:t>
            </a:r>
            <a:r>
              <a:rPr lang="en-US" sz="2000" dirty="0"/>
              <a:t>:  </a:t>
            </a:r>
          </a:p>
          <a:p>
            <a:pPr marL="342900" indent="-342900">
              <a:buFont typeface="Arial" panose="020B0604020202020204" pitchFamily="34" charset="0"/>
              <a:buChar char="•"/>
            </a:pPr>
            <a:r>
              <a:rPr lang="en-US" sz="2000" dirty="0"/>
              <a:t>Two pairs of shared electrons</a:t>
            </a:r>
          </a:p>
          <a:p>
            <a:pPr marL="342900" indent="-342900">
              <a:buFont typeface="Arial" panose="020B0604020202020204" pitchFamily="34" charset="0"/>
              <a:buChar char="•"/>
            </a:pPr>
            <a:r>
              <a:rPr lang="en-US" sz="2000" dirty="0"/>
              <a:t>Represented by two dashes</a:t>
            </a:r>
          </a:p>
        </p:txBody>
      </p:sp>
      <p:grpSp>
        <p:nvGrpSpPr>
          <p:cNvPr id="33" name="Group 32">
            <a:extLst>
              <a:ext uri="{FF2B5EF4-FFF2-40B4-BE49-F238E27FC236}">
                <a16:creationId xmlns:a16="http://schemas.microsoft.com/office/drawing/2014/main" id="{8AA22D5D-CF7E-44DE-8DCE-0996BE37EC7A}"/>
              </a:ext>
            </a:extLst>
          </p:cNvPr>
          <p:cNvGrpSpPr/>
          <p:nvPr/>
        </p:nvGrpSpPr>
        <p:grpSpPr>
          <a:xfrm>
            <a:off x="7475517" y="3277581"/>
            <a:ext cx="1424642" cy="530370"/>
            <a:chOff x="7627342" y="3663009"/>
            <a:chExt cx="1424642" cy="530370"/>
          </a:xfrm>
        </p:grpSpPr>
        <p:sp>
          <p:nvSpPr>
            <p:cNvPr id="436" name="TextBox 435">
              <a:extLst>
                <a:ext uri="{FF2B5EF4-FFF2-40B4-BE49-F238E27FC236}">
                  <a16:creationId xmlns:a16="http://schemas.microsoft.com/office/drawing/2014/main" id="{AAE7BA4A-60E3-4FCA-9A9C-97396DCEE44A}"/>
                </a:ext>
              </a:extLst>
            </p:cNvPr>
            <p:cNvSpPr txBox="1"/>
            <p:nvPr/>
          </p:nvSpPr>
          <p:spPr>
            <a:xfrm>
              <a:off x="8157505" y="3744165"/>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438" name="TextBox 437">
              <a:extLst>
                <a:ext uri="{FF2B5EF4-FFF2-40B4-BE49-F238E27FC236}">
                  <a16:creationId xmlns:a16="http://schemas.microsoft.com/office/drawing/2014/main" id="{23D21F53-935D-4D21-980A-68F0DF2ABF9A}"/>
                </a:ext>
              </a:extLst>
            </p:cNvPr>
            <p:cNvSpPr txBox="1"/>
            <p:nvPr/>
          </p:nvSpPr>
          <p:spPr>
            <a:xfrm>
              <a:off x="8642484" y="3738151"/>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sp>
          <p:nvSpPr>
            <p:cNvPr id="439" name="TextBox 438">
              <a:extLst>
                <a:ext uri="{FF2B5EF4-FFF2-40B4-BE49-F238E27FC236}">
                  <a16:creationId xmlns:a16="http://schemas.microsoft.com/office/drawing/2014/main" id="{33EAED1F-84B9-4D70-886E-3F02C18A585C}"/>
                </a:ext>
              </a:extLst>
            </p:cNvPr>
            <p:cNvSpPr txBox="1"/>
            <p:nvPr/>
          </p:nvSpPr>
          <p:spPr>
            <a:xfrm>
              <a:off x="7689233" y="3738153"/>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O</a:t>
              </a:r>
            </a:p>
          </p:txBody>
        </p:sp>
        <p:cxnSp>
          <p:nvCxnSpPr>
            <p:cNvPr id="441" name="Straight Connector 440">
              <a:extLst>
                <a:ext uri="{FF2B5EF4-FFF2-40B4-BE49-F238E27FC236}">
                  <a16:creationId xmlns:a16="http://schemas.microsoft.com/office/drawing/2014/main" id="{695EF5C3-61AB-4232-A446-5E22017B133C}"/>
                </a:ext>
              </a:extLst>
            </p:cNvPr>
            <p:cNvCxnSpPr/>
            <p:nvPr/>
          </p:nvCxnSpPr>
          <p:spPr>
            <a:xfrm>
              <a:off x="8007396" y="3981152"/>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a:extLst>
                <a:ext uri="{FF2B5EF4-FFF2-40B4-BE49-F238E27FC236}">
                  <a16:creationId xmlns:a16="http://schemas.microsoft.com/office/drawing/2014/main" id="{031DC198-D275-4525-8026-CC26F9E94C6F}"/>
                </a:ext>
              </a:extLst>
            </p:cNvPr>
            <p:cNvCxnSpPr/>
            <p:nvPr/>
          </p:nvCxnSpPr>
          <p:spPr>
            <a:xfrm>
              <a:off x="8497467" y="3981152"/>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8" name="Straight Connector 447">
              <a:extLst>
                <a:ext uri="{FF2B5EF4-FFF2-40B4-BE49-F238E27FC236}">
                  <a16:creationId xmlns:a16="http://schemas.microsoft.com/office/drawing/2014/main" id="{1AADAFC1-8AE4-40DF-8279-A64CC7C79E35}"/>
                </a:ext>
              </a:extLst>
            </p:cNvPr>
            <p:cNvCxnSpPr/>
            <p:nvPr/>
          </p:nvCxnSpPr>
          <p:spPr>
            <a:xfrm>
              <a:off x="8007396" y="3885528"/>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94A62937-84A0-4BC9-A5FC-DB022F544B0A}"/>
                </a:ext>
              </a:extLst>
            </p:cNvPr>
            <p:cNvCxnSpPr/>
            <p:nvPr/>
          </p:nvCxnSpPr>
          <p:spPr>
            <a:xfrm>
              <a:off x="8497467" y="3885528"/>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2" name="Group 31">
              <a:extLst>
                <a:ext uri="{FF2B5EF4-FFF2-40B4-BE49-F238E27FC236}">
                  <a16:creationId xmlns:a16="http://schemas.microsoft.com/office/drawing/2014/main" id="{438F79C4-730C-4C68-BC07-8A1556AD67CD}"/>
                </a:ext>
              </a:extLst>
            </p:cNvPr>
            <p:cNvGrpSpPr/>
            <p:nvPr/>
          </p:nvGrpSpPr>
          <p:grpSpPr>
            <a:xfrm>
              <a:off x="8857866" y="3663009"/>
              <a:ext cx="194118" cy="530370"/>
              <a:chOff x="5217922" y="3719066"/>
              <a:chExt cx="194118" cy="530370"/>
            </a:xfrm>
          </p:grpSpPr>
          <p:sp>
            <p:nvSpPr>
              <p:cNvPr id="450" name="Oval 449">
                <a:extLst>
                  <a:ext uri="{FF2B5EF4-FFF2-40B4-BE49-F238E27FC236}">
                    <a16:creationId xmlns:a16="http://schemas.microsoft.com/office/drawing/2014/main" id="{32DA8FCD-531F-4F5F-8026-26C9B829354E}"/>
                  </a:ext>
                </a:extLst>
              </p:cNvPr>
              <p:cNvSpPr/>
              <p:nvPr/>
            </p:nvSpPr>
            <p:spPr>
              <a:xfrm rot="18900000">
                <a:off x="5299998" y="380114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1" name="Oval 450">
                <a:extLst>
                  <a:ext uri="{FF2B5EF4-FFF2-40B4-BE49-F238E27FC236}">
                    <a16:creationId xmlns:a16="http://schemas.microsoft.com/office/drawing/2014/main" id="{5F52CFE6-1F2F-4F32-B104-5F72BEDBC203}"/>
                  </a:ext>
                </a:extLst>
              </p:cNvPr>
              <p:cNvSpPr/>
              <p:nvPr/>
            </p:nvSpPr>
            <p:spPr>
              <a:xfrm rot="18900000">
                <a:off x="5217922" y="3719066"/>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2" name="Oval 451">
                <a:extLst>
                  <a:ext uri="{FF2B5EF4-FFF2-40B4-BE49-F238E27FC236}">
                    <a16:creationId xmlns:a16="http://schemas.microsoft.com/office/drawing/2014/main" id="{408CE3AD-6B1F-4EC9-A587-70F3C33DD3D9}"/>
                  </a:ext>
                </a:extLst>
              </p:cNvPr>
              <p:cNvSpPr/>
              <p:nvPr/>
            </p:nvSpPr>
            <p:spPr>
              <a:xfrm rot="2700000">
                <a:off x="5222171" y="414164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3" name="Oval 452">
                <a:extLst>
                  <a:ext uri="{FF2B5EF4-FFF2-40B4-BE49-F238E27FC236}">
                    <a16:creationId xmlns:a16="http://schemas.microsoft.com/office/drawing/2014/main" id="{F7F518E4-C610-4A7C-89FB-801E29FFF0CE}"/>
                  </a:ext>
                </a:extLst>
              </p:cNvPr>
              <p:cNvSpPr/>
              <p:nvPr/>
            </p:nvSpPr>
            <p:spPr>
              <a:xfrm rot="2700000">
                <a:off x="5304248" y="405956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454" name="Group 453">
              <a:extLst>
                <a:ext uri="{FF2B5EF4-FFF2-40B4-BE49-F238E27FC236}">
                  <a16:creationId xmlns:a16="http://schemas.microsoft.com/office/drawing/2014/main" id="{995E2BED-490A-45C4-BD17-DE72A1E52A5F}"/>
                </a:ext>
              </a:extLst>
            </p:cNvPr>
            <p:cNvGrpSpPr/>
            <p:nvPr/>
          </p:nvGrpSpPr>
          <p:grpSpPr>
            <a:xfrm flipH="1">
              <a:off x="7627342" y="3663009"/>
              <a:ext cx="194118" cy="530370"/>
              <a:chOff x="5217922" y="3719066"/>
              <a:chExt cx="194118" cy="530370"/>
            </a:xfrm>
          </p:grpSpPr>
          <p:sp>
            <p:nvSpPr>
              <p:cNvPr id="455" name="Oval 454">
                <a:extLst>
                  <a:ext uri="{FF2B5EF4-FFF2-40B4-BE49-F238E27FC236}">
                    <a16:creationId xmlns:a16="http://schemas.microsoft.com/office/drawing/2014/main" id="{BCC85243-7093-497F-9B3A-FF76E2458A03}"/>
                  </a:ext>
                </a:extLst>
              </p:cNvPr>
              <p:cNvSpPr/>
              <p:nvPr/>
            </p:nvSpPr>
            <p:spPr>
              <a:xfrm rot="18900000">
                <a:off x="5299998" y="3801142"/>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6" name="Oval 455">
                <a:extLst>
                  <a:ext uri="{FF2B5EF4-FFF2-40B4-BE49-F238E27FC236}">
                    <a16:creationId xmlns:a16="http://schemas.microsoft.com/office/drawing/2014/main" id="{F73837A0-B2B4-4D84-989C-B48C8E14507C}"/>
                  </a:ext>
                </a:extLst>
              </p:cNvPr>
              <p:cNvSpPr/>
              <p:nvPr/>
            </p:nvSpPr>
            <p:spPr>
              <a:xfrm rot="18900000">
                <a:off x="5217922" y="3719066"/>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7" name="Oval 456">
                <a:extLst>
                  <a:ext uri="{FF2B5EF4-FFF2-40B4-BE49-F238E27FC236}">
                    <a16:creationId xmlns:a16="http://schemas.microsoft.com/office/drawing/2014/main" id="{3B2CF908-F7C3-47B7-8FDD-8C227FEBC70F}"/>
                  </a:ext>
                </a:extLst>
              </p:cNvPr>
              <p:cNvSpPr/>
              <p:nvPr/>
            </p:nvSpPr>
            <p:spPr>
              <a:xfrm rot="2700000">
                <a:off x="5222171" y="4141644"/>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58" name="Oval 457">
                <a:extLst>
                  <a:ext uri="{FF2B5EF4-FFF2-40B4-BE49-F238E27FC236}">
                    <a16:creationId xmlns:a16="http://schemas.microsoft.com/office/drawing/2014/main" id="{1602D00A-7CA9-4F6B-8375-893281BEA629}"/>
                  </a:ext>
                </a:extLst>
              </p:cNvPr>
              <p:cNvSpPr/>
              <p:nvPr/>
            </p:nvSpPr>
            <p:spPr>
              <a:xfrm rot="2700000">
                <a:off x="5304248" y="4059567"/>
                <a:ext cx="107792" cy="107792"/>
              </a:xfrm>
              <a:prstGeom prst="ellipse">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grpSp>
        <p:nvGrpSpPr>
          <p:cNvPr id="501" name="Group 500">
            <a:extLst>
              <a:ext uri="{FF2B5EF4-FFF2-40B4-BE49-F238E27FC236}">
                <a16:creationId xmlns:a16="http://schemas.microsoft.com/office/drawing/2014/main" id="{46694400-7234-479C-8E0D-B3AF660DB49E}"/>
              </a:ext>
            </a:extLst>
          </p:cNvPr>
          <p:cNvGrpSpPr/>
          <p:nvPr/>
        </p:nvGrpSpPr>
        <p:grpSpPr>
          <a:xfrm>
            <a:off x="3226425" y="4906506"/>
            <a:ext cx="1772285" cy="806829"/>
            <a:chOff x="3860096" y="5610181"/>
            <a:chExt cx="1772285" cy="806829"/>
          </a:xfrm>
        </p:grpSpPr>
        <p:sp>
          <p:nvSpPr>
            <p:cNvPr id="467" name="Oval 466">
              <a:extLst>
                <a:ext uri="{FF2B5EF4-FFF2-40B4-BE49-F238E27FC236}">
                  <a16:creationId xmlns:a16="http://schemas.microsoft.com/office/drawing/2014/main" id="{91841A58-7C10-4832-B93A-3D64175242C2}"/>
                </a:ext>
              </a:extLst>
            </p:cNvPr>
            <p:cNvSpPr/>
            <p:nvPr/>
          </p:nvSpPr>
          <p:spPr>
            <a:xfrm>
              <a:off x="4357029" y="5610181"/>
              <a:ext cx="806828" cy="806828"/>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66" name="Oval 465">
              <a:extLst>
                <a:ext uri="{FF2B5EF4-FFF2-40B4-BE49-F238E27FC236}">
                  <a16:creationId xmlns:a16="http://schemas.microsoft.com/office/drawing/2014/main" id="{08FEB0E5-CAA0-4DCC-8A20-465952CC172C}"/>
                </a:ext>
              </a:extLst>
            </p:cNvPr>
            <p:cNvSpPr/>
            <p:nvPr/>
          </p:nvSpPr>
          <p:spPr>
            <a:xfrm rot="5400000">
              <a:off x="3860096" y="5670183"/>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69" name="Oval 468">
              <a:extLst>
                <a:ext uri="{FF2B5EF4-FFF2-40B4-BE49-F238E27FC236}">
                  <a16:creationId xmlns:a16="http://schemas.microsoft.com/office/drawing/2014/main" id="{11176332-CFE5-4BB1-AE86-6AD0D51351E8}"/>
                </a:ext>
              </a:extLst>
            </p:cNvPr>
            <p:cNvSpPr/>
            <p:nvPr/>
          </p:nvSpPr>
          <p:spPr>
            <a:xfrm>
              <a:off x="4386127" y="5901663"/>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77" name="TextBox 476">
              <a:extLst>
                <a:ext uri="{FF2B5EF4-FFF2-40B4-BE49-F238E27FC236}">
                  <a16:creationId xmlns:a16="http://schemas.microsoft.com/office/drawing/2014/main" id="{79E95F23-0923-4FBE-ADF9-84DD60596DF1}"/>
                </a:ext>
              </a:extLst>
            </p:cNvPr>
            <p:cNvSpPr txBox="1"/>
            <p:nvPr/>
          </p:nvSpPr>
          <p:spPr>
            <a:xfrm>
              <a:off x="4023776" y="5816980"/>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H</a:t>
              </a:r>
            </a:p>
          </p:txBody>
        </p:sp>
        <p:sp>
          <p:nvSpPr>
            <p:cNvPr id="478" name="Oval 477">
              <a:extLst>
                <a:ext uri="{FF2B5EF4-FFF2-40B4-BE49-F238E27FC236}">
                  <a16:creationId xmlns:a16="http://schemas.microsoft.com/office/drawing/2014/main" id="{C8EA6B8E-C052-491B-A1CD-AE9E52FF8FDF}"/>
                </a:ext>
              </a:extLst>
            </p:cNvPr>
            <p:cNvSpPr/>
            <p:nvPr/>
          </p:nvSpPr>
          <p:spPr>
            <a:xfrm>
              <a:off x="4387376" y="6017736"/>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71" name="Oval 470">
              <a:extLst>
                <a:ext uri="{FF2B5EF4-FFF2-40B4-BE49-F238E27FC236}">
                  <a16:creationId xmlns:a16="http://schemas.microsoft.com/office/drawing/2014/main" id="{67840150-02F1-457F-8CB7-529EA07F328F}"/>
                </a:ext>
              </a:extLst>
            </p:cNvPr>
            <p:cNvSpPr/>
            <p:nvPr/>
          </p:nvSpPr>
          <p:spPr>
            <a:xfrm rot="5400000">
              <a:off x="4825553" y="5610182"/>
              <a:ext cx="806828" cy="806828"/>
            </a:xfrm>
            <a:prstGeom prst="ellipse">
              <a:avLst/>
            </a:prstGeom>
            <a:solidFill>
              <a:srgbClr val="FFAF7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73" name="TextBox 472">
              <a:extLst>
                <a:ext uri="{FF2B5EF4-FFF2-40B4-BE49-F238E27FC236}">
                  <a16:creationId xmlns:a16="http://schemas.microsoft.com/office/drawing/2014/main" id="{1C9F0350-5B3A-4450-A7DB-418AE2DC2F0A}"/>
                </a:ext>
              </a:extLst>
            </p:cNvPr>
            <p:cNvSpPr txBox="1"/>
            <p:nvPr/>
          </p:nvSpPr>
          <p:spPr>
            <a:xfrm>
              <a:off x="5061826" y="5816980"/>
              <a:ext cx="359459" cy="381210"/>
            </a:xfrm>
            <a:prstGeom prst="rect">
              <a:avLst/>
            </a:prstGeom>
            <a:noFill/>
          </p:spPr>
          <p:txBody>
            <a:bodyPr wrap="none" rtlCol="0" anchor="ctr" anchorCtr="1">
              <a:noAutofit/>
            </a:bodyPr>
            <a:lstStyle/>
            <a:p>
              <a:pPr algn="ctr"/>
              <a:r>
                <a:rPr lang="en-US" sz="2800" b="1" dirty="0">
                  <a:solidFill>
                    <a:srgbClr val="E25B00"/>
                  </a:solidFill>
                  <a:latin typeface="Courier New" panose="02070309020205020404" pitchFamily="49" charset="0"/>
                  <a:cs typeface="Courier New" panose="02070309020205020404" pitchFamily="49" charset="0"/>
                </a:rPr>
                <a:t>N</a:t>
              </a:r>
            </a:p>
          </p:txBody>
        </p:sp>
        <p:sp>
          <p:nvSpPr>
            <p:cNvPr id="479" name="Oval 478">
              <a:extLst>
                <a:ext uri="{FF2B5EF4-FFF2-40B4-BE49-F238E27FC236}">
                  <a16:creationId xmlns:a16="http://schemas.microsoft.com/office/drawing/2014/main" id="{F6BAE3EB-31F5-4A5E-927C-1777C06FB31F}"/>
                </a:ext>
              </a:extLst>
            </p:cNvPr>
            <p:cNvSpPr/>
            <p:nvPr/>
          </p:nvSpPr>
          <p:spPr>
            <a:xfrm>
              <a:off x="5390203" y="5901663"/>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80" name="Oval 479">
              <a:extLst>
                <a:ext uri="{FF2B5EF4-FFF2-40B4-BE49-F238E27FC236}">
                  <a16:creationId xmlns:a16="http://schemas.microsoft.com/office/drawing/2014/main" id="{F755EE5A-DCD0-4D1E-97E9-A56C251501A2}"/>
                </a:ext>
              </a:extLst>
            </p:cNvPr>
            <p:cNvSpPr/>
            <p:nvPr/>
          </p:nvSpPr>
          <p:spPr>
            <a:xfrm>
              <a:off x="5391452" y="6017736"/>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82" name="Oval 481">
              <a:extLst>
                <a:ext uri="{FF2B5EF4-FFF2-40B4-BE49-F238E27FC236}">
                  <a16:creationId xmlns:a16="http://schemas.microsoft.com/office/drawing/2014/main" id="{EE61781D-0F74-4726-8E39-1F6420F320F2}"/>
                </a:ext>
              </a:extLst>
            </p:cNvPr>
            <p:cNvSpPr/>
            <p:nvPr/>
          </p:nvSpPr>
          <p:spPr>
            <a:xfrm flipH="1">
              <a:off x="4882913" y="5769096"/>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85" name="Oval 484">
              <a:extLst>
                <a:ext uri="{FF2B5EF4-FFF2-40B4-BE49-F238E27FC236}">
                  <a16:creationId xmlns:a16="http://schemas.microsoft.com/office/drawing/2014/main" id="{67B1741E-5775-47D3-BDC9-B0F6765434DC}"/>
                </a:ext>
              </a:extLst>
            </p:cNvPr>
            <p:cNvSpPr/>
            <p:nvPr/>
          </p:nvSpPr>
          <p:spPr>
            <a:xfrm flipH="1">
              <a:off x="5002352" y="5769096"/>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90" name="Oval 489">
              <a:extLst>
                <a:ext uri="{FF2B5EF4-FFF2-40B4-BE49-F238E27FC236}">
                  <a16:creationId xmlns:a16="http://schemas.microsoft.com/office/drawing/2014/main" id="{B3F05B8E-339A-4A90-B69C-47F984622DD8}"/>
                </a:ext>
              </a:extLst>
            </p:cNvPr>
            <p:cNvSpPr/>
            <p:nvPr/>
          </p:nvSpPr>
          <p:spPr>
            <a:xfrm flipH="1">
              <a:off x="4882913" y="5956695"/>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91" name="Oval 490">
              <a:extLst>
                <a:ext uri="{FF2B5EF4-FFF2-40B4-BE49-F238E27FC236}">
                  <a16:creationId xmlns:a16="http://schemas.microsoft.com/office/drawing/2014/main" id="{B621A5CB-14CC-4FD0-89D7-39041A8C5538}"/>
                </a:ext>
              </a:extLst>
            </p:cNvPr>
            <p:cNvSpPr/>
            <p:nvPr/>
          </p:nvSpPr>
          <p:spPr>
            <a:xfrm flipH="1">
              <a:off x="5002352" y="5956695"/>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93" name="Oval 492">
              <a:extLst>
                <a:ext uri="{FF2B5EF4-FFF2-40B4-BE49-F238E27FC236}">
                  <a16:creationId xmlns:a16="http://schemas.microsoft.com/office/drawing/2014/main" id="{E52EE9FD-8BF0-4002-88C0-5B094CB5888D}"/>
                </a:ext>
              </a:extLst>
            </p:cNvPr>
            <p:cNvSpPr/>
            <p:nvPr/>
          </p:nvSpPr>
          <p:spPr>
            <a:xfrm flipH="1">
              <a:off x="4882913" y="6144294"/>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94" name="Oval 493">
              <a:extLst>
                <a:ext uri="{FF2B5EF4-FFF2-40B4-BE49-F238E27FC236}">
                  <a16:creationId xmlns:a16="http://schemas.microsoft.com/office/drawing/2014/main" id="{03513C3E-8EC3-4CD7-B91C-07894B69026B}"/>
                </a:ext>
              </a:extLst>
            </p:cNvPr>
            <p:cNvSpPr/>
            <p:nvPr/>
          </p:nvSpPr>
          <p:spPr>
            <a:xfrm flipH="1">
              <a:off x="5002352" y="6144294"/>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68" name="TextBox 467">
              <a:extLst>
                <a:ext uri="{FF2B5EF4-FFF2-40B4-BE49-F238E27FC236}">
                  <a16:creationId xmlns:a16="http://schemas.microsoft.com/office/drawing/2014/main" id="{1D34D973-51CC-43CE-9D47-772C181232A3}"/>
                </a:ext>
              </a:extLst>
            </p:cNvPr>
            <p:cNvSpPr txBox="1"/>
            <p:nvPr/>
          </p:nvSpPr>
          <p:spPr>
            <a:xfrm>
              <a:off x="4574702" y="5822992"/>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grpSp>
      <p:grpSp>
        <p:nvGrpSpPr>
          <p:cNvPr id="562" name="Group 561">
            <a:extLst>
              <a:ext uri="{FF2B5EF4-FFF2-40B4-BE49-F238E27FC236}">
                <a16:creationId xmlns:a16="http://schemas.microsoft.com/office/drawing/2014/main" id="{CDBEC729-BA09-4F97-90AB-A49304A87703}"/>
              </a:ext>
            </a:extLst>
          </p:cNvPr>
          <p:cNvGrpSpPr/>
          <p:nvPr/>
        </p:nvGrpSpPr>
        <p:grpSpPr>
          <a:xfrm>
            <a:off x="10527" y="4906506"/>
            <a:ext cx="2503610" cy="806829"/>
            <a:chOff x="10527" y="4906506"/>
            <a:chExt cx="2503610" cy="806829"/>
          </a:xfrm>
        </p:grpSpPr>
        <p:sp>
          <p:nvSpPr>
            <p:cNvPr id="504" name="Oval 503">
              <a:extLst>
                <a:ext uri="{FF2B5EF4-FFF2-40B4-BE49-F238E27FC236}">
                  <a16:creationId xmlns:a16="http://schemas.microsoft.com/office/drawing/2014/main" id="{6941E124-E403-4E9B-8BA6-DE6E716D0626}"/>
                </a:ext>
              </a:extLst>
            </p:cNvPr>
            <p:cNvSpPr/>
            <p:nvPr/>
          </p:nvSpPr>
          <p:spPr>
            <a:xfrm rot="5400000">
              <a:off x="10527" y="4966508"/>
              <a:ext cx="686824" cy="686824"/>
            </a:xfrm>
            <a:prstGeom prst="ellipse">
              <a:avLst/>
            </a:prstGeom>
            <a:solidFill>
              <a:srgbClr val="FF999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506" name="TextBox 505">
              <a:extLst>
                <a:ext uri="{FF2B5EF4-FFF2-40B4-BE49-F238E27FC236}">
                  <a16:creationId xmlns:a16="http://schemas.microsoft.com/office/drawing/2014/main" id="{4E2F3001-98DF-424B-9855-99451B83C07A}"/>
                </a:ext>
              </a:extLst>
            </p:cNvPr>
            <p:cNvSpPr txBox="1"/>
            <p:nvPr/>
          </p:nvSpPr>
          <p:spPr>
            <a:xfrm>
              <a:off x="174207" y="5113305"/>
              <a:ext cx="359460" cy="381210"/>
            </a:xfrm>
            <a:prstGeom prst="rect">
              <a:avLst/>
            </a:prstGeom>
            <a:noFill/>
          </p:spPr>
          <p:txBody>
            <a:bodyPr wrap="none" rtlCol="0" anchor="ctr" anchorCtr="1">
              <a:noAutofit/>
            </a:bodyPr>
            <a:lstStyle/>
            <a:p>
              <a:pPr algn="ctr"/>
              <a:r>
                <a:rPr lang="en-US" sz="2800" b="1" dirty="0">
                  <a:solidFill>
                    <a:srgbClr val="663300"/>
                  </a:solidFill>
                  <a:latin typeface="Courier New" panose="02070309020205020404" pitchFamily="49" charset="0"/>
                  <a:cs typeface="Courier New" panose="02070309020205020404" pitchFamily="49" charset="0"/>
                </a:rPr>
                <a:t>H</a:t>
              </a:r>
            </a:p>
          </p:txBody>
        </p:sp>
        <p:sp>
          <p:nvSpPr>
            <p:cNvPr id="507" name="Oval 506">
              <a:extLst>
                <a:ext uri="{FF2B5EF4-FFF2-40B4-BE49-F238E27FC236}">
                  <a16:creationId xmlns:a16="http://schemas.microsoft.com/office/drawing/2014/main" id="{5DDF7B81-0CA2-4D65-BA4C-72A6AED78C31}"/>
                </a:ext>
              </a:extLst>
            </p:cNvPr>
            <p:cNvSpPr/>
            <p:nvPr/>
          </p:nvSpPr>
          <p:spPr>
            <a:xfrm>
              <a:off x="537807" y="5314061"/>
              <a:ext cx="107792" cy="10779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nvGrpSpPr>
            <p:cNvPr id="519" name="Group 518">
              <a:extLst>
                <a:ext uri="{FF2B5EF4-FFF2-40B4-BE49-F238E27FC236}">
                  <a16:creationId xmlns:a16="http://schemas.microsoft.com/office/drawing/2014/main" id="{34BFC4A1-57D1-4424-A8C9-258F99357540}"/>
                </a:ext>
              </a:extLst>
            </p:cNvPr>
            <p:cNvGrpSpPr/>
            <p:nvPr/>
          </p:nvGrpSpPr>
          <p:grpSpPr>
            <a:xfrm>
              <a:off x="1707309" y="4906507"/>
              <a:ext cx="806828" cy="806828"/>
              <a:chOff x="1806273" y="5610182"/>
              <a:chExt cx="806828" cy="806828"/>
            </a:xfrm>
          </p:grpSpPr>
          <p:sp>
            <p:nvSpPr>
              <p:cNvPr id="508" name="Oval 507">
                <a:extLst>
                  <a:ext uri="{FF2B5EF4-FFF2-40B4-BE49-F238E27FC236}">
                    <a16:creationId xmlns:a16="http://schemas.microsoft.com/office/drawing/2014/main" id="{F0003117-C710-44AB-88F9-969DE2F41B05}"/>
                  </a:ext>
                </a:extLst>
              </p:cNvPr>
              <p:cNvSpPr/>
              <p:nvPr/>
            </p:nvSpPr>
            <p:spPr>
              <a:xfrm rot="5400000">
                <a:off x="1806273" y="5610182"/>
                <a:ext cx="806828" cy="806828"/>
              </a:xfrm>
              <a:prstGeom prst="ellipse">
                <a:avLst/>
              </a:prstGeom>
              <a:solidFill>
                <a:srgbClr val="FFAF79">
                  <a:alpha val="49804"/>
                </a:srgbClr>
              </a:solidFill>
              <a:ln w="19050">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509" name="TextBox 508">
                <a:extLst>
                  <a:ext uri="{FF2B5EF4-FFF2-40B4-BE49-F238E27FC236}">
                    <a16:creationId xmlns:a16="http://schemas.microsoft.com/office/drawing/2014/main" id="{EAAE9CCE-C5C4-4042-BD67-B1EEF6AEFE8B}"/>
                  </a:ext>
                </a:extLst>
              </p:cNvPr>
              <p:cNvSpPr txBox="1"/>
              <p:nvPr/>
            </p:nvSpPr>
            <p:spPr>
              <a:xfrm>
                <a:off x="2042546" y="5816980"/>
                <a:ext cx="359459" cy="381210"/>
              </a:xfrm>
              <a:prstGeom prst="rect">
                <a:avLst/>
              </a:prstGeom>
              <a:noFill/>
            </p:spPr>
            <p:txBody>
              <a:bodyPr wrap="none" rtlCol="0" anchor="ctr" anchorCtr="1">
                <a:noAutofit/>
              </a:bodyPr>
              <a:lstStyle/>
              <a:p>
                <a:pPr algn="ctr"/>
                <a:r>
                  <a:rPr lang="en-US" sz="2800" b="1" dirty="0">
                    <a:solidFill>
                      <a:srgbClr val="E25B00"/>
                    </a:solidFill>
                    <a:latin typeface="Courier New" panose="02070309020205020404" pitchFamily="49" charset="0"/>
                    <a:cs typeface="Courier New" panose="02070309020205020404" pitchFamily="49" charset="0"/>
                  </a:rPr>
                  <a:t>N</a:t>
                </a:r>
              </a:p>
            </p:txBody>
          </p:sp>
          <p:sp>
            <p:nvSpPr>
              <p:cNvPr id="510" name="Oval 509">
                <a:extLst>
                  <a:ext uri="{FF2B5EF4-FFF2-40B4-BE49-F238E27FC236}">
                    <a16:creationId xmlns:a16="http://schemas.microsoft.com/office/drawing/2014/main" id="{35EB962E-B869-4822-AF0D-BFCCBFA7EBF4}"/>
                  </a:ext>
                </a:extLst>
              </p:cNvPr>
              <p:cNvSpPr/>
              <p:nvPr/>
            </p:nvSpPr>
            <p:spPr>
              <a:xfrm>
                <a:off x="2370923" y="5901663"/>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1" name="Oval 510">
                <a:extLst>
                  <a:ext uri="{FF2B5EF4-FFF2-40B4-BE49-F238E27FC236}">
                    <a16:creationId xmlns:a16="http://schemas.microsoft.com/office/drawing/2014/main" id="{A95EEC2C-2DD1-4064-9578-735B11A31020}"/>
                  </a:ext>
                </a:extLst>
              </p:cNvPr>
              <p:cNvSpPr/>
              <p:nvPr/>
            </p:nvSpPr>
            <p:spPr>
              <a:xfrm>
                <a:off x="2372172" y="6017736"/>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3" name="Oval 512">
                <a:extLst>
                  <a:ext uri="{FF2B5EF4-FFF2-40B4-BE49-F238E27FC236}">
                    <a16:creationId xmlns:a16="http://schemas.microsoft.com/office/drawing/2014/main" id="{A6205DF5-FE07-45D9-A62A-7A58C8D493B4}"/>
                  </a:ext>
                </a:extLst>
              </p:cNvPr>
              <p:cNvSpPr/>
              <p:nvPr/>
            </p:nvSpPr>
            <p:spPr>
              <a:xfrm flipH="1">
                <a:off x="1983072" y="5769096"/>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4" name="Oval 513">
                <a:extLst>
                  <a:ext uri="{FF2B5EF4-FFF2-40B4-BE49-F238E27FC236}">
                    <a16:creationId xmlns:a16="http://schemas.microsoft.com/office/drawing/2014/main" id="{7DFA3C8A-4427-44E2-A85A-1C1656FAA87A}"/>
                  </a:ext>
                </a:extLst>
              </p:cNvPr>
              <p:cNvSpPr/>
              <p:nvPr/>
            </p:nvSpPr>
            <p:spPr>
              <a:xfrm flipH="1">
                <a:off x="1863633" y="5956695"/>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7" name="Oval 516">
                <a:extLst>
                  <a:ext uri="{FF2B5EF4-FFF2-40B4-BE49-F238E27FC236}">
                    <a16:creationId xmlns:a16="http://schemas.microsoft.com/office/drawing/2014/main" id="{C71A7A9D-CC3A-40C7-B8B6-658C8CBF435E}"/>
                  </a:ext>
                </a:extLst>
              </p:cNvPr>
              <p:cNvSpPr/>
              <p:nvPr/>
            </p:nvSpPr>
            <p:spPr>
              <a:xfrm flipH="1">
                <a:off x="1983072" y="6144294"/>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nvGrpSpPr>
            <p:cNvPr id="520" name="Group 519">
              <a:extLst>
                <a:ext uri="{FF2B5EF4-FFF2-40B4-BE49-F238E27FC236}">
                  <a16:creationId xmlns:a16="http://schemas.microsoft.com/office/drawing/2014/main" id="{A8E183E9-3AE7-4AD7-96DF-6F374A93491C}"/>
                </a:ext>
              </a:extLst>
            </p:cNvPr>
            <p:cNvGrpSpPr/>
            <p:nvPr/>
          </p:nvGrpSpPr>
          <p:grpSpPr>
            <a:xfrm>
              <a:off x="821183" y="4906506"/>
              <a:ext cx="806828" cy="806828"/>
              <a:chOff x="841316" y="5610181"/>
              <a:chExt cx="806828" cy="806828"/>
            </a:xfrm>
          </p:grpSpPr>
          <p:sp>
            <p:nvSpPr>
              <p:cNvPr id="503" name="Oval 502">
                <a:extLst>
                  <a:ext uri="{FF2B5EF4-FFF2-40B4-BE49-F238E27FC236}">
                    <a16:creationId xmlns:a16="http://schemas.microsoft.com/office/drawing/2014/main" id="{82D21F3E-013A-4392-9486-E2962C396B15}"/>
                  </a:ext>
                </a:extLst>
              </p:cNvPr>
              <p:cNvSpPr/>
              <p:nvPr/>
            </p:nvSpPr>
            <p:spPr>
              <a:xfrm>
                <a:off x="841316" y="5610181"/>
                <a:ext cx="806828" cy="806828"/>
              </a:xfrm>
              <a:prstGeom prst="ellipse">
                <a:avLst/>
              </a:prstGeom>
              <a:solidFill>
                <a:schemeClr val="accent1">
                  <a:alpha val="5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505" name="Oval 504">
                <a:extLst>
                  <a:ext uri="{FF2B5EF4-FFF2-40B4-BE49-F238E27FC236}">
                    <a16:creationId xmlns:a16="http://schemas.microsoft.com/office/drawing/2014/main" id="{6EB9964A-9A17-43E0-87A4-F1B39A55245E}"/>
                  </a:ext>
                </a:extLst>
              </p:cNvPr>
              <p:cNvSpPr/>
              <p:nvPr/>
            </p:nvSpPr>
            <p:spPr>
              <a:xfrm>
                <a:off x="870414" y="5901663"/>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2" name="Oval 511">
                <a:extLst>
                  <a:ext uri="{FF2B5EF4-FFF2-40B4-BE49-F238E27FC236}">
                    <a16:creationId xmlns:a16="http://schemas.microsoft.com/office/drawing/2014/main" id="{8B8AC076-0E58-49C2-AE3A-992FC3091D3E}"/>
                  </a:ext>
                </a:extLst>
              </p:cNvPr>
              <p:cNvSpPr/>
              <p:nvPr/>
            </p:nvSpPr>
            <p:spPr>
              <a:xfrm flipH="1">
                <a:off x="1367200" y="5769096"/>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5" name="Oval 514">
                <a:extLst>
                  <a:ext uri="{FF2B5EF4-FFF2-40B4-BE49-F238E27FC236}">
                    <a16:creationId xmlns:a16="http://schemas.microsoft.com/office/drawing/2014/main" id="{3D9EB02E-C9AF-4EE4-A194-15B1CBCC3329}"/>
                  </a:ext>
                </a:extLst>
              </p:cNvPr>
              <p:cNvSpPr/>
              <p:nvPr/>
            </p:nvSpPr>
            <p:spPr>
              <a:xfrm flipH="1">
                <a:off x="1486639" y="5956695"/>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6" name="Oval 515">
                <a:extLst>
                  <a:ext uri="{FF2B5EF4-FFF2-40B4-BE49-F238E27FC236}">
                    <a16:creationId xmlns:a16="http://schemas.microsoft.com/office/drawing/2014/main" id="{7B1FD178-3EC7-479F-88E8-BF9F6CAA42C4}"/>
                  </a:ext>
                </a:extLst>
              </p:cNvPr>
              <p:cNvSpPr/>
              <p:nvPr/>
            </p:nvSpPr>
            <p:spPr>
              <a:xfrm flipH="1">
                <a:off x="1367200" y="6144294"/>
                <a:ext cx="107792" cy="107792"/>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18" name="TextBox 517">
                <a:extLst>
                  <a:ext uri="{FF2B5EF4-FFF2-40B4-BE49-F238E27FC236}">
                    <a16:creationId xmlns:a16="http://schemas.microsoft.com/office/drawing/2014/main" id="{2CEF5BA4-A1B9-4518-A425-B83629FA631C}"/>
                  </a:ext>
                </a:extLst>
              </p:cNvPr>
              <p:cNvSpPr txBox="1"/>
              <p:nvPr/>
            </p:nvSpPr>
            <p:spPr>
              <a:xfrm>
                <a:off x="1058989" y="5822992"/>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grpSp>
      </p:grpSp>
      <p:sp>
        <p:nvSpPr>
          <p:cNvPr id="521" name="Arrow: Right 520">
            <a:extLst>
              <a:ext uri="{FF2B5EF4-FFF2-40B4-BE49-F238E27FC236}">
                <a16:creationId xmlns:a16="http://schemas.microsoft.com/office/drawing/2014/main" id="{82ABCD1D-B478-4FF3-9994-88110BA43B4F}"/>
              </a:ext>
            </a:extLst>
          </p:cNvPr>
          <p:cNvSpPr/>
          <p:nvPr/>
        </p:nvSpPr>
        <p:spPr>
          <a:xfrm>
            <a:off x="2653282" y="5147519"/>
            <a:ext cx="448512"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 name="TextBox 521">
            <a:extLst>
              <a:ext uri="{FF2B5EF4-FFF2-40B4-BE49-F238E27FC236}">
                <a16:creationId xmlns:a16="http://schemas.microsoft.com/office/drawing/2014/main" id="{ED889648-6AB6-4E8C-A115-82D5D5668CF1}"/>
              </a:ext>
            </a:extLst>
          </p:cNvPr>
          <p:cNvSpPr txBox="1"/>
          <p:nvPr/>
        </p:nvSpPr>
        <p:spPr>
          <a:xfrm>
            <a:off x="5153147" y="4382380"/>
            <a:ext cx="2342698" cy="1631216"/>
          </a:xfrm>
          <a:prstGeom prst="rect">
            <a:avLst/>
          </a:prstGeom>
          <a:noFill/>
        </p:spPr>
        <p:txBody>
          <a:bodyPr wrap="square" rtlCol="0">
            <a:spAutoFit/>
          </a:bodyPr>
          <a:lstStyle/>
          <a:p>
            <a:r>
              <a:rPr lang="en-US" sz="2000" b="1" dirty="0"/>
              <a:t>Triple Bond</a:t>
            </a:r>
            <a:r>
              <a:rPr lang="en-US" sz="2000" dirty="0"/>
              <a:t>:  </a:t>
            </a:r>
          </a:p>
          <a:p>
            <a:pPr marL="342900" indent="-342900">
              <a:buFont typeface="Arial" panose="020B0604020202020204" pitchFamily="34" charset="0"/>
              <a:buChar char="•"/>
            </a:pPr>
            <a:r>
              <a:rPr lang="en-US" sz="2000" dirty="0"/>
              <a:t>Three pairs of shared electrons</a:t>
            </a:r>
          </a:p>
          <a:p>
            <a:pPr marL="342900" indent="-342900">
              <a:buFont typeface="Arial" panose="020B0604020202020204" pitchFamily="34" charset="0"/>
              <a:buChar char="•"/>
            </a:pPr>
            <a:r>
              <a:rPr lang="en-US" sz="2000" dirty="0"/>
              <a:t>Represented by three dashes</a:t>
            </a:r>
          </a:p>
        </p:txBody>
      </p:sp>
      <p:grpSp>
        <p:nvGrpSpPr>
          <p:cNvPr id="563" name="Group 562">
            <a:extLst>
              <a:ext uri="{FF2B5EF4-FFF2-40B4-BE49-F238E27FC236}">
                <a16:creationId xmlns:a16="http://schemas.microsoft.com/office/drawing/2014/main" id="{5D0004FA-7C8A-4BB5-BA0D-B3308D93F8A7}"/>
              </a:ext>
            </a:extLst>
          </p:cNvPr>
          <p:cNvGrpSpPr/>
          <p:nvPr/>
        </p:nvGrpSpPr>
        <p:grpSpPr>
          <a:xfrm>
            <a:off x="7531483" y="4945711"/>
            <a:ext cx="1407346" cy="387224"/>
            <a:chOff x="7531483" y="4945711"/>
            <a:chExt cx="1407346" cy="387224"/>
          </a:xfrm>
        </p:grpSpPr>
        <p:grpSp>
          <p:nvGrpSpPr>
            <p:cNvPr id="541" name="Group 540">
              <a:extLst>
                <a:ext uri="{FF2B5EF4-FFF2-40B4-BE49-F238E27FC236}">
                  <a16:creationId xmlns:a16="http://schemas.microsoft.com/office/drawing/2014/main" id="{524A7690-D86D-4779-99C3-DABD62CCFFB6}"/>
                </a:ext>
              </a:extLst>
            </p:cNvPr>
            <p:cNvGrpSpPr/>
            <p:nvPr/>
          </p:nvGrpSpPr>
          <p:grpSpPr>
            <a:xfrm>
              <a:off x="7531483" y="4945711"/>
              <a:ext cx="1312711" cy="387224"/>
              <a:chOff x="7086684" y="1473769"/>
              <a:chExt cx="1312711" cy="387224"/>
            </a:xfrm>
          </p:grpSpPr>
          <p:sp>
            <p:nvSpPr>
              <p:cNvPr id="542" name="TextBox 541">
                <a:extLst>
                  <a:ext uri="{FF2B5EF4-FFF2-40B4-BE49-F238E27FC236}">
                    <a16:creationId xmlns:a16="http://schemas.microsoft.com/office/drawing/2014/main" id="{2D40A46D-5255-4ECD-81C4-ED48DD256065}"/>
                  </a:ext>
                </a:extLst>
              </p:cNvPr>
              <p:cNvSpPr txBox="1"/>
              <p:nvPr/>
            </p:nvSpPr>
            <p:spPr>
              <a:xfrm>
                <a:off x="7554956" y="1479783"/>
                <a:ext cx="359460" cy="381210"/>
              </a:xfrm>
              <a:prstGeom prst="rect">
                <a:avLst/>
              </a:prstGeom>
              <a:noFill/>
            </p:spPr>
            <p:txBody>
              <a:bodyPr wrap="none" rtlCol="0" anchor="ctr" anchorCtr="1">
                <a:noAutofit/>
              </a:bodyPr>
              <a:lstStyle/>
              <a:p>
                <a:pPr algn="ctr"/>
                <a:r>
                  <a:rPr lang="en-US" sz="2800" b="1" dirty="0">
                    <a:solidFill>
                      <a:srgbClr val="002060"/>
                    </a:solidFill>
                    <a:latin typeface="Courier New" panose="02070309020205020404" pitchFamily="49" charset="0"/>
                    <a:cs typeface="Courier New" panose="02070309020205020404" pitchFamily="49" charset="0"/>
                  </a:rPr>
                  <a:t>C</a:t>
                </a:r>
              </a:p>
            </p:txBody>
          </p:sp>
          <p:sp>
            <p:nvSpPr>
              <p:cNvPr id="544" name="TextBox 543">
                <a:extLst>
                  <a:ext uri="{FF2B5EF4-FFF2-40B4-BE49-F238E27FC236}">
                    <a16:creationId xmlns:a16="http://schemas.microsoft.com/office/drawing/2014/main" id="{416F7CB2-DB6C-42F0-BA40-24DFDD32F258}"/>
                  </a:ext>
                </a:extLst>
              </p:cNvPr>
              <p:cNvSpPr txBox="1"/>
              <p:nvPr/>
            </p:nvSpPr>
            <p:spPr>
              <a:xfrm>
                <a:off x="8039935" y="1473769"/>
                <a:ext cx="359460" cy="381210"/>
              </a:xfrm>
              <a:prstGeom prst="rect">
                <a:avLst/>
              </a:prstGeom>
              <a:noFill/>
            </p:spPr>
            <p:txBody>
              <a:bodyPr wrap="none" rtlCol="0" anchor="ctr" anchorCtr="1">
                <a:noAutofit/>
              </a:bodyPr>
              <a:lstStyle/>
              <a:p>
                <a:pPr algn="ctr"/>
                <a:r>
                  <a:rPr lang="en-US" sz="2800" b="1" dirty="0">
                    <a:solidFill>
                      <a:srgbClr val="E25B00"/>
                    </a:solidFill>
                    <a:latin typeface="Courier New" panose="02070309020205020404" pitchFamily="49" charset="0"/>
                    <a:cs typeface="Courier New" panose="02070309020205020404" pitchFamily="49" charset="0"/>
                  </a:rPr>
                  <a:t>N</a:t>
                </a:r>
              </a:p>
            </p:txBody>
          </p:sp>
          <p:sp>
            <p:nvSpPr>
              <p:cNvPr id="545" name="TextBox 544">
                <a:extLst>
                  <a:ext uri="{FF2B5EF4-FFF2-40B4-BE49-F238E27FC236}">
                    <a16:creationId xmlns:a16="http://schemas.microsoft.com/office/drawing/2014/main" id="{0996EA17-2D28-45A8-B5F7-6CBA84253893}"/>
                  </a:ext>
                </a:extLst>
              </p:cNvPr>
              <p:cNvSpPr txBox="1"/>
              <p:nvPr/>
            </p:nvSpPr>
            <p:spPr>
              <a:xfrm>
                <a:off x="7086684" y="1473771"/>
                <a:ext cx="359460" cy="381210"/>
              </a:xfrm>
              <a:prstGeom prst="rect">
                <a:avLst/>
              </a:prstGeom>
              <a:noFill/>
            </p:spPr>
            <p:txBody>
              <a:bodyPr wrap="none" rtlCol="0" anchor="ctr" anchorCtr="1">
                <a:noAutofit/>
              </a:bodyPr>
              <a:lstStyle/>
              <a:p>
                <a:pPr algn="ctr"/>
                <a:r>
                  <a:rPr lang="en-US" sz="2800" b="1" dirty="0">
                    <a:solidFill>
                      <a:srgbClr val="C00000"/>
                    </a:solidFill>
                    <a:latin typeface="Courier New" panose="02070309020205020404" pitchFamily="49" charset="0"/>
                    <a:cs typeface="Courier New" panose="02070309020205020404" pitchFamily="49" charset="0"/>
                  </a:rPr>
                  <a:t>H</a:t>
                </a:r>
              </a:p>
            </p:txBody>
          </p:sp>
          <p:cxnSp>
            <p:nvCxnSpPr>
              <p:cNvPr id="547" name="Straight Connector 546">
                <a:extLst>
                  <a:ext uri="{FF2B5EF4-FFF2-40B4-BE49-F238E27FC236}">
                    <a16:creationId xmlns:a16="http://schemas.microsoft.com/office/drawing/2014/main" id="{D9BF559B-0910-4862-AFE1-56012456B51C}"/>
                  </a:ext>
                </a:extLst>
              </p:cNvPr>
              <p:cNvCxnSpPr/>
              <p:nvPr/>
            </p:nvCxnSpPr>
            <p:spPr>
              <a:xfrm>
                <a:off x="7404847" y="1673730"/>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8" name="Straight Connector 547">
                <a:extLst>
                  <a:ext uri="{FF2B5EF4-FFF2-40B4-BE49-F238E27FC236}">
                    <a16:creationId xmlns:a16="http://schemas.microsoft.com/office/drawing/2014/main" id="{6F90909C-23BB-4448-9F84-7F24DD999051}"/>
                  </a:ext>
                </a:extLst>
              </p:cNvPr>
              <p:cNvCxnSpPr/>
              <p:nvPr/>
            </p:nvCxnSpPr>
            <p:spPr>
              <a:xfrm>
                <a:off x="7894918" y="1661882"/>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a:extLst>
                  <a:ext uri="{FF2B5EF4-FFF2-40B4-BE49-F238E27FC236}">
                    <a16:creationId xmlns:a16="http://schemas.microsoft.com/office/drawing/2014/main" id="{925D3492-A551-4346-AE44-3E966722F480}"/>
                  </a:ext>
                </a:extLst>
              </p:cNvPr>
              <p:cNvCxnSpPr/>
              <p:nvPr/>
            </p:nvCxnSpPr>
            <p:spPr>
              <a:xfrm>
                <a:off x="7894918" y="1567957"/>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a:extLst>
                  <a:ext uri="{FF2B5EF4-FFF2-40B4-BE49-F238E27FC236}">
                    <a16:creationId xmlns:a16="http://schemas.microsoft.com/office/drawing/2014/main" id="{A8226A60-90F0-46B4-88DA-D27025268333}"/>
                  </a:ext>
                </a:extLst>
              </p:cNvPr>
              <p:cNvCxnSpPr/>
              <p:nvPr/>
            </p:nvCxnSpPr>
            <p:spPr>
              <a:xfrm>
                <a:off x="7894918" y="1755807"/>
                <a:ext cx="161365" cy="0"/>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4" name="Group 553">
              <a:extLst>
                <a:ext uri="{FF2B5EF4-FFF2-40B4-BE49-F238E27FC236}">
                  <a16:creationId xmlns:a16="http://schemas.microsoft.com/office/drawing/2014/main" id="{4BC3C061-A5F3-40D5-9A96-385A69653D5B}"/>
                </a:ext>
              </a:extLst>
            </p:cNvPr>
            <p:cNvGrpSpPr/>
            <p:nvPr/>
          </p:nvGrpSpPr>
          <p:grpSpPr>
            <a:xfrm>
              <a:off x="8829788" y="5027788"/>
              <a:ext cx="109041" cy="223865"/>
              <a:chOff x="4908932" y="6054063"/>
              <a:chExt cx="109041" cy="223865"/>
            </a:xfrm>
          </p:grpSpPr>
          <p:sp>
            <p:nvSpPr>
              <p:cNvPr id="552" name="Oval 551">
                <a:extLst>
                  <a:ext uri="{FF2B5EF4-FFF2-40B4-BE49-F238E27FC236}">
                    <a16:creationId xmlns:a16="http://schemas.microsoft.com/office/drawing/2014/main" id="{95304364-E827-4E60-8D58-3788909F9233}"/>
                  </a:ext>
                </a:extLst>
              </p:cNvPr>
              <p:cNvSpPr/>
              <p:nvPr/>
            </p:nvSpPr>
            <p:spPr>
              <a:xfrm>
                <a:off x="4908932" y="6054063"/>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553" name="Oval 552">
                <a:extLst>
                  <a:ext uri="{FF2B5EF4-FFF2-40B4-BE49-F238E27FC236}">
                    <a16:creationId xmlns:a16="http://schemas.microsoft.com/office/drawing/2014/main" id="{0B57CB12-B53C-4F5E-8C06-4ED9038AE41B}"/>
                  </a:ext>
                </a:extLst>
              </p:cNvPr>
              <p:cNvSpPr/>
              <p:nvPr/>
            </p:nvSpPr>
            <p:spPr>
              <a:xfrm>
                <a:off x="4910181" y="6170136"/>
                <a:ext cx="107792" cy="10779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grpSp>
      <p:sp>
        <p:nvSpPr>
          <p:cNvPr id="557" name="TextBox 556">
            <a:extLst>
              <a:ext uri="{FF2B5EF4-FFF2-40B4-BE49-F238E27FC236}">
                <a16:creationId xmlns:a16="http://schemas.microsoft.com/office/drawing/2014/main" id="{8EE3834C-1F8F-4D2B-9BAA-A75074094A5A}"/>
              </a:ext>
            </a:extLst>
          </p:cNvPr>
          <p:cNvSpPr txBox="1"/>
          <p:nvPr/>
        </p:nvSpPr>
        <p:spPr>
          <a:xfrm>
            <a:off x="5153147" y="6091556"/>
            <a:ext cx="2342698" cy="707886"/>
          </a:xfrm>
          <a:prstGeom prst="rect">
            <a:avLst/>
          </a:prstGeom>
          <a:noFill/>
        </p:spPr>
        <p:txBody>
          <a:bodyPr wrap="square" rtlCol="0">
            <a:spAutoFit/>
          </a:bodyPr>
          <a:lstStyle/>
          <a:p>
            <a:r>
              <a:rPr lang="en-US" sz="2000" b="1" dirty="0"/>
              <a:t>Quadruple Bonds:</a:t>
            </a:r>
          </a:p>
          <a:p>
            <a:pPr marL="342900" indent="-342900">
              <a:buFont typeface="Arial" panose="020B0604020202020204" pitchFamily="34" charset="0"/>
              <a:buChar char="•"/>
            </a:pPr>
            <a:r>
              <a:rPr lang="en-US" sz="2000" dirty="0"/>
              <a:t>not possible</a:t>
            </a:r>
          </a:p>
        </p:txBody>
      </p:sp>
      <p:cxnSp>
        <p:nvCxnSpPr>
          <p:cNvPr id="559" name="Straight Connector 558">
            <a:extLst>
              <a:ext uri="{FF2B5EF4-FFF2-40B4-BE49-F238E27FC236}">
                <a16:creationId xmlns:a16="http://schemas.microsoft.com/office/drawing/2014/main" id="{5D95EEE0-949D-43B7-966C-584113D89FE2}"/>
              </a:ext>
            </a:extLst>
          </p:cNvPr>
          <p:cNvCxnSpPr>
            <a:cxnSpLocks/>
          </p:cNvCxnSpPr>
          <p:nvPr/>
        </p:nvCxnSpPr>
        <p:spPr>
          <a:xfrm>
            <a:off x="0" y="2793229"/>
            <a:ext cx="914400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a:extLst>
              <a:ext uri="{FF2B5EF4-FFF2-40B4-BE49-F238E27FC236}">
                <a16:creationId xmlns:a16="http://schemas.microsoft.com/office/drawing/2014/main" id="{3D5BB9A4-65C4-495B-BC3C-CE1E052D4988}"/>
              </a:ext>
            </a:extLst>
          </p:cNvPr>
          <p:cNvCxnSpPr>
            <a:cxnSpLocks/>
          </p:cNvCxnSpPr>
          <p:nvPr/>
        </p:nvCxnSpPr>
        <p:spPr>
          <a:xfrm>
            <a:off x="0" y="4365899"/>
            <a:ext cx="914400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1" name="Straight Connector 560">
            <a:extLst>
              <a:ext uri="{FF2B5EF4-FFF2-40B4-BE49-F238E27FC236}">
                <a16:creationId xmlns:a16="http://schemas.microsoft.com/office/drawing/2014/main" id="{3089C0B6-7BA5-49BB-B254-0D623D7F2B59}"/>
              </a:ext>
            </a:extLst>
          </p:cNvPr>
          <p:cNvCxnSpPr>
            <a:cxnSpLocks/>
          </p:cNvCxnSpPr>
          <p:nvPr/>
        </p:nvCxnSpPr>
        <p:spPr>
          <a:xfrm>
            <a:off x="0" y="6013596"/>
            <a:ext cx="914400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131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0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98"/>
                                        </p:tgtEl>
                                        <p:attrNameLst>
                                          <p:attrName>style.visibility</p:attrName>
                                        </p:attrNameLst>
                                      </p:cBhvr>
                                      <p:to>
                                        <p:strVal val="visible"/>
                                      </p:to>
                                    </p:set>
                                    <p:animEffect transition="in" filter="wipe(left)">
                                      <p:cBhvr>
                                        <p:cTn id="37" dur="500"/>
                                        <p:tgtEl>
                                          <p:spTgt spid="298"/>
                                        </p:tgtEl>
                                      </p:cBhvr>
                                    </p:animEffect>
                                  </p:childTnLst>
                                </p:cTn>
                              </p:par>
                            </p:childTnLst>
                          </p:cTn>
                        </p:par>
                        <p:par>
                          <p:cTn id="38" fill="hold">
                            <p:stCondLst>
                              <p:cond delay="500"/>
                            </p:stCondLst>
                            <p:childTnLst>
                              <p:par>
                                <p:cTn id="39" presetID="1" presetClass="entr" presetSubtype="0" fill="hold" nodeType="after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3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6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521"/>
                                        </p:tgtEl>
                                        <p:attrNameLst>
                                          <p:attrName>style.visibility</p:attrName>
                                        </p:attrNameLst>
                                      </p:cBhvr>
                                      <p:to>
                                        <p:strVal val="visible"/>
                                      </p:to>
                                    </p:set>
                                    <p:animEffect transition="in" filter="wipe(left)">
                                      <p:cBhvr>
                                        <p:cTn id="59" dur="500"/>
                                        <p:tgtEl>
                                          <p:spTgt spid="521"/>
                                        </p:tgtEl>
                                      </p:cBhvr>
                                    </p:animEffect>
                                  </p:childTnLst>
                                </p:cTn>
                              </p:par>
                            </p:childTnLst>
                          </p:cTn>
                        </p:par>
                        <p:par>
                          <p:cTn id="60" fill="hold">
                            <p:stCondLst>
                              <p:cond delay="500"/>
                            </p:stCondLst>
                            <p:childTnLst>
                              <p:par>
                                <p:cTn id="61" presetID="1" presetClass="entr" presetSubtype="0" fill="hold" nodeType="afterEffect">
                                  <p:stCondLst>
                                    <p:cond delay="0"/>
                                  </p:stCondLst>
                                  <p:childTnLst>
                                    <p:set>
                                      <p:cBhvr>
                                        <p:cTn id="62" dur="1" fill="hold">
                                          <p:stCondLst>
                                            <p:cond delay="0"/>
                                          </p:stCondLst>
                                        </p:cTn>
                                        <p:tgtEl>
                                          <p:spTgt spid="50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56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6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 grpId="0" animBg="1"/>
      <p:bldP spid="10" grpId="0"/>
      <p:bldP spid="298" grpId="0" animBg="1"/>
      <p:bldP spid="435" grpId="0"/>
      <p:bldP spid="521" grpId="0" animBg="1"/>
      <p:bldP spid="522" grpId="0"/>
      <p:bldP spid="55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Lewis Dot Structures for Covalent Bonds</a:t>
            </a:r>
          </a:p>
        </p:txBody>
      </p:sp>
      <p:sp>
        <p:nvSpPr>
          <p:cNvPr id="3" name="TextBox 2"/>
          <p:cNvSpPr txBox="1"/>
          <p:nvPr/>
        </p:nvSpPr>
        <p:spPr>
          <a:xfrm>
            <a:off x="242047" y="346250"/>
            <a:ext cx="8659906" cy="4154984"/>
          </a:xfrm>
          <a:prstGeom prst="rect">
            <a:avLst/>
          </a:prstGeom>
          <a:noFill/>
        </p:spPr>
        <p:txBody>
          <a:bodyPr wrap="square" rtlCol="0">
            <a:spAutoFit/>
          </a:bodyPr>
          <a:lstStyle/>
          <a:p>
            <a:r>
              <a:rPr lang="en-US" sz="2400" b="1" dirty="0"/>
              <a:t>Lewis Dot Structure for Covalent Molecules</a:t>
            </a:r>
          </a:p>
          <a:p>
            <a:pPr marL="457200" indent="-457200">
              <a:buFont typeface="+mj-lt"/>
              <a:buAutoNum type="arabicPeriod"/>
            </a:pPr>
            <a:r>
              <a:rPr lang="en-US" sz="2400" dirty="0"/>
              <a:t>Write the atomic symbols for the atoms side-by-side</a:t>
            </a:r>
          </a:p>
          <a:p>
            <a:pPr marL="457200" indent="-457200">
              <a:buFont typeface="+mj-lt"/>
              <a:buAutoNum type="arabicPeriod"/>
            </a:pPr>
            <a:r>
              <a:rPr lang="en-US" sz="2400" dirty="0"/>
              <a:t>Write a dash between and connecting the two atoms to represent each PAIR of shared electrons.</a:t>
            </a:r>
          </a:p>
          <a:p>
            <a:pPr marL="457200" indent="-457200">
              <a:buFont typeface="+mj-lt"/>
              <a:buAutoNum type="arabicPeriod"/>
            </a:pPr>
            <a:r>
              <a:rPr lang="en-US" sz="2400" dirty="0"/>
              <a:t>Use dots around each atom to represent the remaining pairs of  electrons</a:t>
            </a:r>
          </a:p>
          <a:p>
            <a:r>
              <a:rPr lang="en-US" sz="2000" b="1" i="1" dirty="0"/>
              <a:t>Note 1</a:t>
            </a:r>
            <a:r>
              <a:rPr lang="en-US" sz="2000" i="1" dirty="0"/>
              <a:t>:  You can compare each atom in the molecule to the Lewis Dot Structure for the individual atom to make sure all pairs of electrons in the Lewis dot structure are also in the molecule, single electrons should be represented by a dash because they will be shared with neighboring atoms.</a:t>
            </a:r>
          </a:p>
          <a:p>
            <a:r>
              <a:rPr lang="en-US" sz="2000" b="1" i="1" dirty="0"/>
              <a:t>Note 2</a:t>
            </a:r>
            <a:r>
              <a:rPr lang="en-US" sz="2000" i="1" dirty="0"/>
              <a:t>:  Sometimes the pairs electrons are not drawn and are assumed to be there.</a:t>
            </a:r>
          </a:p>
        </p:txBody>
      </p:sp>
      <p:sp>
        <p:nvSpPr>
          <p:cNvPr id="5" name="Text Box 138"/>
          <p:cNvSpPr txBox="1">
            <a:spLocks noChangeArrowheads="1"/>
          </p:cNvSpPr>
          <p:nvPr/>
        </p:nvSpPr>
        <p:spPr bwMode="auto">
          <a:xfrm>
            <a:off x="969877" y="586511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6" name="Text Box 139"/>
          <p:cNvSpPr txBox="1">
            <a:spLocks noChangeArrowheads="1"/>
          </p:cNvSpPr>
          <p:nvPr/>
        </p:nvSpPr>
        <p:spPr bwMode="auto">
          <a:xfrm>
            <a:off x="1428985" y="586511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7" name="Text Box 140"/>
          <p:cNvSpPr txBox="1">
            <a:spLocks noChangeArrowheads="1"/>
          </p:cNvSpPr>
          <p:nvPr/>
        </p:nvSpPr>
        <p:spPr bwMode="auto">
          <a:xfrm>
            <a:off x="1888092" y="586511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8" name="Line 141"/>
          <p:cNvSpPr>
            <a:spLocks noChangeShapeType="1"/>
          </p:cNvSpPr>
          <p:nvPr/>
        </p:nvSpPr>
        <p:spPr bwMode="auto">
          <a:xfrm>
            <a:off x="1327701" y="609609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9" name="Line 142"/>
          <p:cNvSpPr>
            <a:spLocks noChangeShapeType="1"/>
          </p:cNvSpPr>
          <p:nvPr/>
        </p:nvSpPr>
        <p:spPr bwMode="auto">
          <a:xfrm>
            <a:off x="1786809" y="609609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0" name="Line 143"/>
          <p:cNvSpPr>
            <a:spLocks noChangeShapeType="1"/>
          </p:cNvSpPr>
          <p:nvPr/>
        </p:nvSpPr>
        <p:spPr bwMode="auto">
          <a:xfrm rot="5400000" flipV="1">
            <a:off x="1557254" y="585352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1" name="Text Box 144"/>
          <p:cNvSpPr txBox="1">
            <a:spLocks noChangeArrowheads="1"/>
          </p:cNvSpPr>
          <p:nvPr/>
        </p:nvSpPr>
        <p:spPr bwMode="auto">
          <a:xfrm>
            <a:off x="1429778" y="636982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2" name="Line 145"/>
          <p:cNvSpPr>
            <a:spLocks noChangeShapeType="1"/>
          </p:cNvSpPr>
          <p:nvPr/>
        </p:nvSpPr>
        <p:spPr bwMode="auto">
          <a:xfrm rot="5400000" flipV="1">
            <a:off x="1557254" y="6328184"/>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3" name="Text Box 146"/>
          <p:cNvSpPr txBox="1">
            <a:spLocks noChangeArrowheads="1"/>
          </p:cNvSpPr>
          <p:nvPr/>
        </p:nvSpPr>
        <p:spPr bwMode="auto">
          <a:xfrm>
            <a:off x="1428190" y="535869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5" name="TextBox 14"/>
          <p:cNvSpPr txBox="1"/>
          <p:nvPr/>
        </p:nvSpPr>
        <p:spPr>
          <a:xfrm>
            <a:off x="0" y="4353347"/>
            <a:ext cx="3097682" cy="1077218"/>
          </a:xfrm>
          <a:prstGeom prst="rect">
            <a:avLst/>
          </a:prstGeom>
          <a:noFill/>
        </p:spPr>
        <p:txBody>
          <a:bodyPr wrap="square" rtlCol="0">
            <a:spAutoFit/>
          </a:bodyPr>
          <a:lstStyle/>
          <a:p>
            <a:pPr algn="ctr"/>
            <a:r>
              <a:rPr lang="en-US" sz="3200" b="1" dirty="0">
                <a:solidFill>
                  <a:schemeClr val="accent6">
                    <a:lumMod val="75000"/>
                  </a:schemeClr>
                </a:solidFill>
              </a:rPr>
              <a:t>Methane</a:t>
            </a:r>
            <a:br>
              <a:rPr lang="en-US" sz="3200" b="1" dirty="0">
                <a:solidFill>
                  <a:schemeClr val="accent6">
                    <a:lumMod val="75000"/>
                  </a:schemeClr>
                </a:solidFill>
              </a:rPr>
            </a:br>
            <a:r>
              <a:rPr lang="en-US" sz="3200" b="1" dirty="0">
                <a:solidFill>
                  <a:schemeClr val="accent6">
                    <a:lumMod val="75000"/>
                  </a:schemeClr>
                </a:solidFill>
              </a:rPr>
              <a:t>(CH</a:t>
            </a:r>
            <a:r>
              <a:rPr lang="en-US" sz="3200" b="1" baseline="-25000" dirty="0">
                <a:solidFill>
                  <a:schemeClr val="accent6">
                    <a:lumMod val="75000"/>
                  </a:schemeClr>
                </a:solidFill>
              </a:rPr>
              <a:t>4</a:t>
            </a:r>
            <a:r>
              <a:rPr lang="en-US" sz="3200" b="1" dirty="0">
                <a:solidFill>
                  <a:schemeClr val="accent6">
                    <a:lumMod val="75000"/>
                  </a:schemeClr>
                </a:solidFill>
              </a:rPr>
              <a:t>)</a:t>
            </a:r>
          </a:p>
        </p:txBody>
      </p:sp>
      <p:sp>
        <p:nvSpPr>
          <p:cNvPr id="16" name="TextBox 15"/>
          <p:cNvSpPr txBox="1"/>
          <p:nvPr/>
        </p:nvSpPr>
        <p:spPr>
          <a:xfrm>
            <a:off x="3023159" y="4353347"/>
            <a:ext cx="3097682" cy="1077218"/>
          </a:xfrm>
          <a:prstGeom prst="rect">
            <a:avLst/>
          </a:prstGeom>
          <a:noFill/>
        </p:spPr>
        <p:txBody>
          <a:bodyPr wrap="square" rtlCol="0">
            <a:spAutoFit/>
          </a:bodyPr>
          <a:lstStyle/>
          <a:p>
            <a:pPr algn="ctr"/>
            <a:r>
              <a:rPr lang="en-US" sz="3200" b="1" dirty="0">
                <a:solidFill>
                  <a:schemeClr val="accent6">
                    <a:lumMod val="75000"/>
                  </a:schemeClr>
                </a:solidFill>
              </a:rPr>
              <a:t>Carbon Dioxide</a:t>
            </a:r>
          </a:p>
          <a:p>
            <a:pPr algn="ctr"/>
            <a:r>
              <a:rPr lang="en-US" sz="3200" b="1" dirty="0">
                <a:solidFill>
                  <a:schemeClr val="accent6">
                    <a:lumMod val="75000"/>
                  </a:schemeClr>
                </a:solidFill>
              </a:rPr>
              <a:t>(CO</a:t>
            </a:r>
            <a:r>
              <a:rPr lang="en-US" sz="3200" b="1" baseline="-25000" dirty="0">
                <a:solidFill>
                  <a:schemeClr val="accent6">
                    <a:lumMod val="75000"/>
                  </a:schemeClr>
                </a:solidFill>
              </a:rPr>
              <a:t>2</a:t>
            </a:r>
            <a:r>
              <a:rPr lang="en-US" sz="3200" b="1" dirty="0">
                <a:solidFill>
                  <a:schemeClr val="accent6">
                    <a:lumMod val="75000"/>
                  </a:schemeClr>
                </a:solidFill>
              </a:rPr>
              <a:t>)</a:t>
            </a:r>
          </a:p>
        </p:txBody>
      </p:sp>
      <p:sp>
        <p:nvSpPr>
          <p:cNvPr id="17" name="TextBox 16"/>
          <p:cNvSpPr txBox="1"/>
          <p:nvPr/>
        </p:nvSpPr>
        <p:spPr>
          <a:xfrm>
            <a:off x="6046318" y="4353347"/>
            <a:ext cx="3097682" cy="1077218"/>
          </a:xfrm>
          <a:prstGeom prst="rect">
            <a:avLst/>
          </a:prstGeom>
          <a:noFill/>
        </p:spPr>
        <p:txBody>
          <a:bodyPr wrap="square" rtlCol="0">
            <a:spAutoFit/>
          </a:bodyPr>
          <a:lstStyle/>
          <a:p>
            <a:pPr algn="ctr"/>
            <a:r>
              <a:rPr lang="en-US" sz="3200" b="1" dirty="0" err="1">
                <a:solidFill>
                  <a:schemeClr val="accent6">
                    <a:lumMod val="75000"/>
                  </a:schemeClr>
                </a:solidFill>
              </a:rPr>
              <a:t>Amonia</a:t>
            </a:r>
            <a:endParaRPr lang="en-US" sz="3200" b="1" dirty="0">
              <a:solidFill>
                <a:schemeClr val="accent6">
                  <a:lumMod val="75000"/>
                </a:schemeClr>
              </a:solidFill>
            </a:endParaRPr>
          </a:p>
          <a:p>
            <a:pPr algn="ctr"/>
            <a:r>
              <a:rPr lang="en-US" sz="3200" b="1" dirty="0">
                <a:solidFill>
                  <a:schemeClr val="accent6">
                    <a:lumMod val="75000"/>
                  </a:schemeClr>
                </a:solidFill>
              </a:rPr>
              <a:t>(NH</a:t>
            </a:r>
            <a:r>
              <a:rPr lang="en-US" sz="3200" b="1" baseline="-25000" dirty="0">
                <a:solidFill>
                  <a:schemeClr val="accent6">
                    <a:lumMod val="75000"/>
                  </a:schemeClr>
                </a:solidFill>
              </a:rPr>
              <a:t>3</a:t>
            </a:r>
            <a:r>
              <a:rPr lang="en-US" sz="3200" b="1" dirty="0">
                <a:solidFill>
                  <a:schemeClr val="accent6">
                    <a:lumMod val="75000"/>
                  </a:schemeClr>
                </a:solidFill>
              </a:rPr>
              <a:t>)</a:t>
            </a:r>
          </a:p>
        </p:txBody>
      </p:sp>
      <p:sp>
        <p:nvSpPr>
          <p:cNvPr id="31" name="Text Box 138"/>
          <p:cNvSpPr txBox="1">
            <a:spLocks noChangeArrowheads="1"/>
          </p:cNvSpPr>
          <p:nvPr/>
        </p:nvSpPr>
        <p:spPr bwMode="auto">
          <a:xfrm>
            <a:off x="3916042" y="582955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32" name="Text Box 139"/>
          <p:cNvSpPr txBox="1">
            <a:spLocks noChangeArrowheads="1"/>
          </p:cNvSpPr>
          <p:nvPr/>
        </p:nvSpPr>
        <p:spPr bwMode="auto">
          <a:xfrm>
            <a:off x="4375150" y="582955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33" name="Text Box 140"/>
          <p:cNvSpPr txBox="1">
            <a:spLocks noChangeArrowheads="1"/>
          </p:cNvSpPr>
          <p:nvPr/>
        </p:nvSpPr>
        <p:spPr bwMode="auto">
          <a:xfrm>
            <a:off x="4834257" y="582955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grpSp>
        <p:nvGrpSpPr>
          <p:cNvPr id="38" name="Group 37"/>
          <p:cNvGrpSpPr/>
          <p:nvPr/>
        </p:nvGrpSpPr>
        <p:grpSpPr>
          <a:xfrm>
            <a:off x="4008572" y="5824659"/>
            <a:ext cx="208639" cy="97442"/>
            <a:chOff x="5528385" y="5579422"/>
            <a:chExt cx="353507" cy="165101"/>
          </a:xfrm>
        </p:grpSpPr>
        <p:sp>
          <p:nvSpPr>
            <p:cNvPr id="39" name="Oval 38"/>
            <p:cNvSpPr/>
            <p:nvPr/>
          </p:nvSpPr>
          <p:spPr>
            <a:xfrm>
              <a:off x="5726504" y="55794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16200000">
              <a:off x="5528385" y="558913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4935321" y="5824659"/>
            <a:ext cx="208639" cy="97442"/>
            <a:chOff x="5528385" y="5579422"/>
            <a:chExt cx="353507" cy="165101"/>
          </a:xfrm>
        </p:grpSpPr>
        <p:sp>
          <p:nvSpPr>
            <p:cNvPr id="53" name="Oval 52"/>
            <p:cNvSpPr/>
            <p:nvPr/>
          </p:nvSpPr>
          <p:spPr>
            <a:xfrm>
              <a:off x="5726504" y="55794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rot="16200000">
              <a:off x="5528385" y="558913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26F84983-65E0-4DF2-B8DE-9F902A60E9D2}"/>
              </a:ext>
            </a:extLst>
          </p:cNvPr>
          <p:cNvGrpSpPr/>
          <p:nvPr/>
        </p:nvGrpSpPr>
        <p:grpSpPr>
          <a:xfrm>
            <a:off x="4273866" y="6018703"/>
            <a:ext cx="137160" cy="77694"/>
            <a:chOff x="4273866" y="6018703"/>
            <a:chExt cx="137160" cy="77694"/>
          </a:xfrm>
        </p:grpSpPr>
        <p:sp>
          <p:nvSpPr>
            <p:cNvPr id="36" name="Line 141"/>
            <p:cNvSpPr>
              <a:spLocks noChangeShapeType="1"/>
            </p:cNvSpPr>
            <p:nvPr/>
          </p:nvSpPr>
          <p:spPr bwMode="auto">
            <a:xfrm>
              <a:off x="4273866" y="601870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4" name="Line 141"/>
            <p:cNvSpPr>
              <a:spLocks noChangeShapeType="1"/>
            </p:cNvSpPr>
            <p:nvPr/>
          </p:nvSpPr>
          <p:spPr bwMode="auto">
            <a:xfrm>
              <a:off x="4273866" y="609639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grpSp>
        <p:nvGrpSpPr>
          <p:cNvPr id="19" name="Group 18">
            <a:extLst>
              <a:ext uri="{FF2B5EF4-FFF2-40B4-BE49-F238E27FC236}">
                <a16:creationId xmlns:a16="http://schemas.microsoft.com/office/drawing/2014/main" id="{1D21F3FA-86B8-4344-B812-7847F8DE6213}"/>
              </a:ext>
            </a:extLst>
          </p:cNvPr>
          <p:cNvGrpSpPr/>
          <p:nvPr/>
        </p:nvGrpSpPr>
        <p:grpSpPr>
          <a:xfrm>
            <a:off x="4732974" y="6018703"/>
            <a:ext cx="137160" cy="77694"/>
            <a:chOff x="4732974" y="6018703"/>
            <a:chExt cx="137160" cy="77694"/>
          </a:xfrm>
        </p:grpSpPr>
        <p:sp>
          <p:nvSpPr>
            <p:cNvPr id="37" name="Line 142"/>
            <p:cNvSpPr>
              <a:spLocks noChangeShapeType="1"/>
            </p:cNvSpPr>
            <p:nvPr/>
          </p:nvSpPr>
          <p:spPr bwMode="auto">
            <a:xfrm>
              <a:off x="4732974" y="601870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5" name="Line 142"/>
            <p:cNvSpPr>
              <a:spLocks noChangeShapeType="1"/>
            </p:cNvSpPr>
            <p:nvPr/>
          </p:nvSpPr>
          <p:spPr bwMode="auto">
            <a:xfrm>
              <a:off x="4732974" y="609639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grpSp>
        <p:nvGrpSpPr>
          <p:cNvPr id="49" name="Group 48"/>
          <p:cNvGrpSpPr/>
          <p:nvPr/>
        </p:nvGrpSpPr>
        <p:grpSpPr>
          <a:xfrm>
            <a:off x="4008572" y="6198976"/>
            <a:ext cx="208639" cy="97442"/>
            <a:chOff x="5528385" y="5579422"/>
            <a:chExt cx="353507" cy="165101"/>
          </a:xfrm>
        </p:grpSpPr>
        <p:sp>
          <p:nvSpPr>
            <p:cNvPr id="50" name="Oval 49"/>
            <p:cNvSpPr/>
            <p:nvPr/>
          </p:nvSpPr>
          <p:spPr>
            <a:xfrm>
              <a:off x="5726504" y="55794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rot="16200000">
              <a:off x="5528385" y="558913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 name="Group 54"/>
          <p:cNvGrpSpPr/>
          <p:nvPr/>
        </p:nvGrpSpPr>
        <p:grpSpPr>
          <a:xfrm>
            <a:off x="4935321" y="6198976"/>
            <a:ext cx="208639" cy="97442"/>
            <a:chOff x="5528385" y="5579422"/>
            <a:chExt cx="353507" cy="165101"/>
          </a:xfrm>
        </p:grpSpPr>
        <p:sp>
          <p:nvSpPr>
            <p:cNvPr id="56" name="Oval 55"/>
            <p:cNvSpPr/>
            <p:nvPr/>
          </p:nvSpPr>
          <p:spPr>
            <a:xfrm>
              <a:off x="5726504" y="55794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rot="16200000">
              <a:off x="5528385" y="558913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6" name="Text Box 139"/>
          <p:cNvSpPr txBox="1">
            <a:spLocks noChangeArrowheads="1"/>
          </p:cNvSpPr>
          <p:nvPr/>
        </p:nvSpPr>
        <p:spPr bwMode="auto">
          <a:xfrm>
            <a:off x="7398309" y="586511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97" name="Text Box 140"/>
          <p:cNvSpPr txBox="1">
            <a:spLocks noChangeArrowheads="1"/>
          </p:cNvSpPr>
          <p:nvPr/>
        </p:nvSpPr>
        <p:spPr bwMode="auto">
          <a:xfrm>
            <a:off x="7857416" y="586511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99" name="Line 142"/>
          <p:cNvSpPr>
            <a:spLocks noChangeShapeType="1"/>
          </p:cNvSpPr>
          <p:nvPr/>
        </p:nvSpPr>
        <p:spPr bwMode="auto">
          <a:xfrm>
            <a:off x="7756133" y="609609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00" name="Line 143"/>
          <p:cNvSpPr>
            <a:spLocks noChangeShapeType="1"/>
          </p:cNvSpPr>
          <p:nvPr/>
        </p:nvSpPr>
        <p:spPr bwMode="auto">
          <a:xfrm rot="5400000" flipV="1">
            <a:off x="7526578" y="585352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01" name="Text Box 144"/>
          <p:cNvSpPr txBox="1">
            <a:spLocks noChangeArrowheads="1"/>
          </p:cNvSpPr>
          <p:nvPr/>
        </p:nvSpPr>
        <p:spPr bwMode="auto">
          <a:xfrm>
            <a:off x="7399102" y="636982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02" name="Line 145"/>
          <p:cNvSpPr>
            <a:spLocks noChangeShapeType="1"/>
          </p:cNvSpPr>
          <p:nvPr/>
        </p:nvSpPr>
        <p:spPr bwMode="auto">
          <a:xfrm rot="5400000" flipV="1">
            <a:off x="7526578" y="6328184"/>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03" name="Text Box 146"/>
          <p:cNvSpPr txBox="1">
            <a:spLocks noChangeArrowheads="1"/>
          </p:cNvSpPr>
          <p:nvPr/>
        </p:nvSpPr>
        <p:spPr bwMode="auto">
          <a:xfrm>
            <a:off x="7397514" y="535869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grpSp>
        <p:nvGrpSpPr>
          <p:cNvPr id="104" name="Group 103"/>
          <p:cNvGrpSpPr/>
          <p:nvPr/>
        </p:nvGrpSpPr>
        <p:grpSpPr>
          <a:xfrm rot="16200000">
            <a:off x="7244474" y="6045673"/>
            <a:ext cx="208639" cy="97442"/>
            <a:chOff x="5528385" y="5579422"/>
            <a:chExt cx="353507" cy="165101"/>
          </a:xfrm>
        </p:grpSpPr>
        <p:sp>
          <p:nvSpPr>
            <p:cNvPr id="105" name="Oval 104"/>
            <p:cNvSpPr/>
            <p:nvPr/>
          </p:nvSpPr>
          <p:spPr>
            <a:xfrm>
              <a:off x="5726504" y="557942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rot="16200000">
              <a:off x="5528385" y="558913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99197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96"/>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00"/>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0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99"/>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9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02"/>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01"/>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104"/>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6" grpId="0"/>
      <p:bldP spid="7" grpId="0"/>
      <p:bldP spid="8" grpId="0" animBg="1"/>
      <p:bldP spid="9" grpId="0" animBg="1"/>
      <p:bldP spid="10" grpId="0" animBg="1"/>
      <p:bldP spid="11" grpId="0"/>
      <p:bldP spid="12" grpId="0" animBg="1"/>
      <p:bldP spid="13" grpId="0"/>
      <p:bldP spid="31" grpId="0"/>
      <p:bldP spid="32" grpId="0"/>
      <p:bldP spid="33" grpId="0"/>
      <p:bldP spid="96" grpId="0"/>
      <p:bldP spid="97" grpId="0"/>
      <p:bldP spid="99" grpId="0" animBg="1"/>
      <p:bldP spid="100" grpId="0" animBg="1"/>
      <p:bldP spid="101" grpId="0"/>
      <p:bldP spid="102" grpId="0" animBg="1"/>
      <p:bldP spid="10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5A649-D7EF-4BCA-AD60-DEBF45E010A2}"/>
              </a:ext>
            </a:extLst>
          </p:cNvPr>
          <p:cNvSpPr>
            <a:spLocks noGrp="1"/>
          </p:cNvSpPr>
          <p:nvPr>
            <p:ph type="title"/>
          </p:nvPr>
        </p:nvSpPr>
        <p:spPr/>
        <p:txBody>
          <a:bodyPr/>
          <a:lstStyle/>
          <a:p>
            <a:r>
              <a:rPr lang="en-US" dirty="0"/>
              <a:t>Make-Up-Your-Own-Molecule</a:t>
            </a:r>
          </a:p>
        </p:txBody>
      </p:sp>
      <p:sp>
        <p:nvSpPr>
          <p:cNvPr id="32" name="TextBox 31">
            <a:extLst>
              <a:ext uri="{FF2B5EF4-FFF2-40B4-BE49-F238E27FC236}">
                <a16:creationId xmlns:a16="http://schemas.microsoft.com/office/drawing/2014/main" id="{263091AF-77A4-487C-8886-F0724F809A45}"/>
              </a:ext>
            </a:extLst>
          </p:cNvPr>
          <p:cNvSpPr txBox="1"/>
          <p:nvPr/>
        </p:nvSpPr>
        <p:spPr>
          <a:xfrm>
            <a:off x="0" y="309909"/>
            <a:ext cx="9144000" cy="1569660"/>
          </a:xfrm>
          <a:prstGeom prst="rect">
            <a:avLst/>
          </a:prstGeom>
          <a:solidFill>
            <a:srgbClr val="C3B6D4"/>
          </a:solidFill>
        </p:spPr>
        <p:txBody>
          <a:bodyPr wrap="square" rtlCol="0">
            <a:spAutoFit/>
          </a:bodyPr>
          <a:lstStyle>
            <a:defPPr>
              <a:defRPr lang="en-US"/>
            </a:defPPr>
            <a:lvl1pPr algn="ctr">
              <a:defRPr b="1"/>
            </a:lvl1pPr>
          </a:lstStyle>
          <a:p>
            <a:pPr algn="l"/>
            <a:r>
              <a:rPr lang="en-US" sz="2400" dirty="0"/>
              <a:t>Make any molecule you can imagine…</a:t>
            </a:r>
          </a:p>
          <a:p>
            <a:pPr algn="r"/>
            <a:r>
              <a:rPr lang="en-US" sz="2400" dirty="0"/>
              <a:t>… with any combination of single double and triple bonds,</a:t>
            </a:r>
          </a:p>
          <a:p>
            <a:r>
              <a:rPr lang="en-US" sz="2400" dirty="0"/>
              <a:t>..and any number of atoms</a:t>
            </a:r>
          </a:p>
          <a:p>
            <a:pPr algn="l"/>
            <a:r>
              <a:rPr lang="en-US" sz="2400" dirty="0"/>
              <a:t>… as long as every atom has the right number of bonds.</a:t>
            </a:r>
          </a:p>
        </p:txBody>
      </p:sp>
      <p:sp>
        <p:nvSpPr>
          <p:cNvPr id="33" name="TextBox 32">
            <a:extLst>
              <a:ext uri="{FF2B5EF4-FFF2-40B4-BE49-F238E27FC236}">
                <a16:creationId xmlns:a16="http://schemas.microsoft.com/office/drawing/2014/main" id="{C1A66A3E-2CED-43DF-BF3A-A3D2A55631A7}"/>
              </a:ext>
            </a:extLst>
          </p:cNvPr>
          <p:cNvSpPr txBox="1"/>
          <p:nvPr/>
        </p:nvSpPr>
        <p:spPr>
          <a:xfrm>
            <a:off x="50651" y="1935550"/>
            <a:ext cx="2733904" cy="4093428"/>
          </a:xfrm>
          <a:prstGeom prst="rect">
            <a:avLst/>
          </a:prstGeom>
          <a:noFill/>
        </p:spPr>
        <p:txBody>
          <a:bodyPr wrap="square" rtlCol="0">
            <a:spAutoFit/>
          </a:bodyPr>
          <a:lstStyle/>
          <a:p>
            <a:r>
              <a:rPr lang="en-US" sz="2000" dirty="0"/>
              <a:t>Draw a molecule with the following formula:</a:t>
            </a:r>
          </a:p>
          <a:p>
            <a:endParaRPr lang="en-US" sz="2000" dirty="0"/>
          </a:p>
          <a:p>
            <a:pPr algn="ctr"/>
            <a:r>
              <a:rPr lang="en-US" sz="3600" b="1" dirty="0"/>
              <a:t>C</a:t>
            </a:r>
            <a:r>
              <a:rPr lang="en-US" sz="3600" b="1" baseline="-25000" dirty="0"/>
              <a:t>4</a:t>
            </a:r>
            <a:r>
              <a:rPr lang="en-US" sz="3600" b="1" dirty="0"/>
              <a:t>N</a:t>
            </a:r>
            <a:r>
              <a:rPr lang="en-US" sz="3600" b="1" baseline="-25000" dirty="0"/>
              <a:t>2</a:t>
            </a:r>
            <a:r>
              <a:rPr lang="en-US" sz="3600" b="1" dirty="0"/>
              <a:t>O</a:t>
            </a:r>
            <a:r>
              <a:rPr lang="en-US" sz="3600" b="1" baseline="-25000" dirty="0"/>
              <a:t>2</a:t>
            </a:r>
            <a:r>
              <a:rPr lang="en-US" sz="3600" b="1" dirty="0"/>
              <a:t>H</a:t>
            </a:r>
            <a:r>
              <a:rPr lang="en-US" sz="3600" b="1" baseline="-25000" dirty="0"/>
              <a:t>?</a:t>
            </a:r>
            <a:r>
              <a:rPr lang="en-US" sz="2800" b="1" dirty="0"/>
              <a:t> </a:t>
            </a:r>
          </a:p>
          <a:p>
            <a:endParaRPr lang="en-US" sz="2000" dirty="0"/>
          </a:p>
          <a:p>
            <a:r>
              <a:rPr lang="en-US" sz="2000" dirty="0"/>
              <a:t>Where </a:t>
            </a:r>
            <a:r>
              <a:rPr lang="en-US" sz="2400" b="1" dirty="0"/>
              <a:t>H</a:t>
            </a:r>
            <a:r>
              <a:rPr lang="en-US" sz="2400" b="1" baseline="-25000" dirty="0"/>
              <a:t>?</a:t>
            </a:r>
            <a:r>
              <a:rPr lang="en-US" sz="2000" dirty="0"/>
              <a:t> means the number of H can vary as needed</a:t>
            </a:r>
          </a:p>
          <a:p>
            <a:endParaRPr lang="en-US" sz="2000" dirty="0"/>
          </a:p>
          <a:p>
            <a:r>
              <a:rPr lang="en-US" sz="2000" dirty="0"/>
              <a:t>Draw other molecules with the same atoms arranged differently.</a:t>
            </a:r>
          </a:p>
        </p:txBody>
      </p:sp>
      <p:sp>
        <p:nvSpPr>
          <p:cNvPr id="203" name="TextBox 202">
            <a:extLst>
              <a:ext uri="{FF2B5EF4-FFF2-40B4-BE49-F238E27FC236}">
                <a16:creationId xmlns:a16="http://schemas.microsoft.com/office/drawing/2014/main" id="{21FAD336-882B-45F7-BC59-1F75409239D9}"/>
              </a:ext>
            </a:extLst>
          </p:cNvPr>
          <p:cNvSpPr txBox="1"/>
          <p:nvPr/>
        </p:nvSpPr>
        <p:spPr>
          <a:xfrm>
            <a:off x="50651" y="6011146"/>
            <a:ext cx="9027608" cy="707886"/>
          </a:xfrm>
          <a:prstGeom prst="rect">
            <a:avLst/>
          </a:prstGeom>
          <a:solidFill>
            <a:schemeClr val="accent3">
              <a:lumMod val="60000"/>
              <a:lumOff val="40000"/>
            </a:schemeClr>
          </a:solidFill>
        </p:spPr>
        <p:txBody>
          <a:bodyPr wrap="square" rtlCol="0">
            <a:spAutoFit/>
          </a:bodyPr>
          <a:lstStyle/>
          <a:p>
            <a:pPr marL="114300" indent="-114300">
              <a:buFont typeface="Arial" panose="020B0604020202020204" pitchFamily="34" charset="0"/>
              <a:buChar char="•"/>
            </a:pPr>
            <a:r>
              <a:rPr lang="en-US" sz="2000" dirty="0"/>
              <a:t>What other atoms form 4 bonds and could replace C?  What could replace N? O? H?</a:t>
            </a:r>
          </a:p>
          <a:p>
            <a:pPr marL="114300" indent="-114300">
              <a:buFont typeface="Arial" panose="020B0604020202020204" pitchFamily="34" charset="0"/>
              <a:buChar char="•"/>
            </a:pPr>
            <a:r>
              <a:rPr lang="en-US" sz="2000" dirty="0"/>
              <a:t>How big could you make a molecule?  What patterns could you produce?</a:t>
            </a:r>
          </a:p>
        </p:txBody>
      </p:sp>
      <p:grpSp>
        <p:nvGrpSpPr>
          <p:cNvPr id="409" name="Group 408">
            <a:extLst>
              <a:ext uri="{FF2B5EF4-FFF2-40B4-BE49-F238E27FC236}">
                <a16:creationId xmlns:a16="http://schemas.microsoft.com/office/drawing/2014/main" id="{006418F1-B039-45CE-8209-9D67D8FFF5A8}"/>
              </a:ext>
            </a:extLst>
          </p:cNvPr>
          <p:cNvGrpSpPr/>
          <p:nvPr/>
        </p:nvGrpSpPr>
        <p:grpSpPr>
          <a:xfrm>
            <a:off x="2840181" y="1970726"/>
            <a:ext cx="2896078" cy="1569660"/>
            <a:chOff x="2840181" y="1970726"/>
            <a:chExt cx="2896078" cy="1569660"/>
          </a:xfrm>
        </p:grpSpPr>
        <p:grpSp>
          <p:nvGrpSpPr>
            <p:cNvPr id="201" name="Group 200">
              <a:extLst>
                <a:ext uri="{FF2B5EF4-FFF2-40B4-BE49-F238E27FC236}">
                  <a16:creationId xmlns:a16="http://schemas.microsoft.com/office/drawing/2014/main" id="{67D658C6-3286-4512-B74D-69F358DF832C}"/>
                </a:ext>
              </a:extLst>
            </p:cNvPr>
            <p:cNvGrpSpPr/>
            <p:nvPr/>
          </p:nvGrpSpPr>
          <p:grpSpPr>
            <a:xfrm>
              <a:off x="2840181" y="1970726"/>
              <a:ext cx="2896078" cy="1569660"/>
              <a:chOff x="1216802" y="4085965"/>
              <a:chExt cx="2896078" cy="1569660"/>
            </a:xfrm>
          </p:grpSpPr>
          <p:sp>
            <p:nvSpPr>
              <p:cNvPr id="199" name="Rectangle 198">
                <a:extLst>
                  <a:ext uri="{FF2B5EF4-FFF2-40B4-BE49-F238E27FC236}">
                    <a16:creationId xmlns:a16="http://schemas.microsoft.com/office/drawing/2014/main" id="{0BC1D431-1C86-4C72-AA5C-B4BBA847C566}"/>
                  </a:ext>
                </a:extLst>
              </p:cNvPr>
              <p:cNvSpPr/>
              <p:nvPr/>
            </p:nvSpPr>
            <p:spPr>
              <a:xfrm>
                <a:off x="1216802" y="4085965"/>
                <a:ext cx="2896078" cy="1569660"/>
              </a:xfrm>
              <a:prstGeom prst="rect">
                <a:avLst/>
              </a:prstGeom>
              <a:solidFill>
                <a:srgbClr val="F4DB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047FFC2E-A6EF-4109-A362-8C16FA8BBA15}"/>
                  </a:ext>
                </a:extLst>
              </p:cNvPr>
              <p:cNvGrpSpPr/>
              <p:nvPr/>
            </p:nvGrpSpPr>
            <p:grpSpPr>
              <a:xfrm>
                <a:off x="1226584" y="4114035"/>
                <a:ext cx="2783242" cy="1473094"/>
                <a:chOff x="1179053" y="4638123"/>
                <a:chExt cx="2783242" cy="1473094"/>
              </a:xfrm>
            </p:grpSpPr>
            <p:sp>
              <p:nvSpPr>
                <p:cNvPr id="35" name="Text Box 138">
                  <a:extLst>
                    <a:ext uri="{FF2B5EF4-FFF2-40B4-BE49-F238E27FC236}">
                      <a16:creationId xmlns:a16="http://schemas.microsoft.com/office/drawing/2014/main" id="{1DC18E49-FC3F-442A-865C-A96322D60AD7}"/>
                    </a:ext>
                  </a:extLst>
                </p:cNvPr>
                <p:cNvSpPr txBox="1">
                  <a:spLocks noChangeArrowheads="1"/>
                </p:cNvSpPr>
                <p:nvPr/>
              </p:nvSpPr>
              <p:spPr bwMode="auto">
                <a:xfrm>
                  <a:off x="1179053"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36" name="Text Box 139">
                  <a:extLst>
                    <a:ext uri="{FF2B5EF4-FFF2-40B4-BE49-F238E27FC236}">
                      <a16:creationId xmlns:a16="http://schemas.microsoft.com/office/drawing/2014/main" id="{51DCAB7A-6F60-4971-BF96-DC37B0BE44E7}"/>
                    </a:ext>
                  </a:extLst>
                </p:cNvPr>
                <p:cNvSpPr txBox="1">
                  <a:spLocks noChangeArrowheads="1"/>
                </p:cNvSpPr>
                <p:nvPr/>
              </p:nvSpPr>
              <p:spPr bwMode="auto">
                <a:xfrm>
                  <a:off x="1638161"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38" name="Line 141">
                  <a:extLst>
                    <a:ext uri="{FF2B5EF4-FFF2-40B4-BE49-F238E27FC236}">
                      <a16:creationId xmlns:a16="http://schemas.microsoft.com/office/drawing/2014/main" id="{F873FD8F-EA23-4148-B0E1-45A6ADA31B59}"/>
                    </a:ext>
                  </a:extLst>
                </p:cNvPr>
                <p:cNvSpPr>
                  <a:spLocks noChangeShapeType="1"/>
                </p:cNvSpPr>
                <p:nvPr/>
              </p:nvSpPr>
              <p:spPr bwMode="auto">
                <a:xfrm>
                  <a:off x="1536877" y="537551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9" name="Line 142">
                  <a:extLst>
                    <a:ext uri="{FF2B5EF4-FFF2-40B4-BE49-F238E27FC236}">
                      <a16:creationId xmlns:a16="http://schemas.microsoft.com/office/drawing/2014/main" id="{4CDE3CE8-11D9-4A82-BC22-6CD71C0EBD2B}"/>
                    </a:ext>
                  </a:extLst>
                </p:cNvPr>
                <p:cNvSpPr>
                  <a:spLocks noChangeShapeType="1"/>
                </p:cNvSpPr>
                <p:nvPr/>
              </p:nvSpPr>
              <p:spPr bwMode="auto">
                <a:xfrm>
                  <a:off x="1995985" y="537551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40" name="Line 143">
                  <a:extLst>
                    <a:ext uri="{FF2B5EF4-FFF2-40B4-BE49-F238E27FC236}">
                      <a16:creationId xmlns:a16="http://schemas.microsoft.com/office/drawing/2014/main" id="{71A28D4F-4928-4E2C-986C-E0A48CA96CFB}"/>
                    </a:ext>
                  </a:extLst>
                </p:cNvPr>
                <p:cNvSpPr>
                  <a:spLocks noChangeShapeType="1"/>
                </p:cNvSpPr>
                <p:nvPr/>
              </p:nvSpPr>
              <p:spPr bwMode="auto">
                <a:xfrm rot="5400000" flipV="1">
                  <a:off x="1766430" y="51329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41" name="Text Box 144">
                  <a:extLst>
                    <a:ext uri="{FF2B5EF4-FFF2-40B4-BE49-F238E27FC236}">
                      <a16:creationId xmlns:a16="http://schemas.microsoft.com/office/drawing/2014/main" id="{F8570238-525A-4396-BFD1-B204CFE8FE4B}"/>
                    </a:ext>
                  </a:extLst>
                </p:cNvPr>
                <p:cNvSpPr txBox="1">
                  <a:spLocks noChangeArrowheads="1"/>
                </p:cNvSpPr>
                <p:nvPr/>
              </p:nvSpPr>
              <p:spPr bwMode="auto">
                <a:xfrm>
                  <a:off x="1638954" y="564925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42" name="Line 145">
                  <a:extLst>
                    <a:ext uri="{FF2B5EF4-FFF2-40B4-BE49-F238E27FC236}">
                      <a16:creationId xmlns:a16="http://schemas.microsoft.com/office/drawing/2014/main" id="{1DBE2DE3-FBCE-431B-A974-487BA4A9AD41}"/>
                    </a:ext>
                  </a:extLst>
                </p:cNvPr>
                <p:cNvSpPr>
                  <a:spLocks noChangeShapeType="1"/>
                </p:cNvSpPr>
                <p:nvPr/>
              </p:nvSpPr>
              <p:spPr bwMode="auto">
                <a:xfrm rot="5400000" flipV="1">
                  <a:off x="1766430" y="560761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43" name="Text Box 146">
                  <a:extLst>
                    <a:ext uri="{FF2B5EF4-FFF2-40B4-BE49-F238E27FC236}">
                      <a16:creationId xmlns:a16="http://schemas.microsoft.com/office/drawing/2014/main" id="{2680B6E2-35A8-4529-A3DF-8A54AD4753A6}"/>
                    </a:ext>
                  </a:extLst>
                </p:cNvPr>
                <p:cNvSpPr txBox="1">
                  <a:spLocks noChangeArrowheads="1"/>
                </p:cNvSpPr>
                <p:nvPr/>
              </p:nvSpPr>
              <p:spPr bwMode="auto">
                <a:xfrm>
                  <a:off x="1637366" y="463812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51" name="Text Box 139">
                  <a:extLst>
                    <a:ext uri="{FF2B5EF4-FFF2-40B4-BE49-F238E27FC236}">
                      <a16:creationId xmlns:a16="http://schemas.microsoft.com/office/drawing/2014/main" id="{FA37F814-6E8D-4064-AECF-7C99FBC39622}"/>
                    </a:ext>
                  </a:extLst>
                </p:cNvPr>
                <p:cNvSpPr txBox="1">
                  <a:spLocks noChangeArrowheads="1"/>
                </p:cNvSpPr>
                <p:nvPr/>
              </p:nvSpPr>
              <p:spPr bwMode="auto">
                <a:xfrm>
                  <a:off x="2118009"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53" name="Line 142">
                  <a:extLst>
                    <a:ext uri="{FF2B5EF4-FFF2-40B4-BE49-F238E27FC236}">
                      <a16:creationId xmlns:a16="http://schemas.microsoft.com/office/drawing/2014/main" id="{D524B68A-CE0A-4B07-810A-8D83D6964079}"/>
                    </a:ext>
                  </a:extLst>
                </p:cNvPr>
                <p:cNvSpPr>
                  <a:spLocks noChangeShapeType="1"/>
                </p:cNvSpPr>
                <p:nvPr/>
              </p:nvSpPr>
              <p:spPr bwMode="auto">
                <a:xfrm>
                  <a:off x="2475833" y="537551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54" name="Text Box 139">
                  <a:extLst>
                    <a:ext uri="{FF2B5EF4-FFF2-40B4-BE49-F238E27FC236}">
                      <a16:creationId xmlns:a16="http://schemas.microsoft.com/office/drawing/2014/main" id="{55863C6D-9A81-4EF5-BE87-E33B557399E0}"/>
                    </a:ext>
                  </a:extLst>
                </p:cNvPr>
                <p:cNvSpPr txBox="1">
                  <a:spLocks noChangeArrowheads="1"/>
                </p:cNvSpPr>
                <p:nvPr/>
              </p:nvSpPr>
              <p:spPr bwMode="auto">
                <a:xfrm>
                  <a:off x="2640054"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56" name="Line 142">
                  <a:extLst>
                    <a:ext uri="{FF2B5EF4-FFF2-40B4-BE49-F238E27FC236}">
                      <a16:creationId xmlns:a16="http://schemas.microsoft.com/office/drawing/2014/main" id="{23CF89AF-EB04-4931-BBC0-DAB5087C4812}"/>
                    </a:ext>
                  </a:extLst>
                </p:cNvPr>
                <p:cNvSpPr>
                  <a:spLocks noChangeShapeType="1"/>
                </p:cNvSpPr>
                <p:nvPr/>
              </p:nvSpPr>
              <p:spPr bwMode="auto">
                <a:xfrm>
                  <a:off x="2997878" y="537551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57" name="Text Box 139">
                  <a:extLst>
                    <a:ext uri="{FF2B5EF4-FFF2-40B4-BE49-F238E27FC236}">
                      <a16:creationId xmlns:a16="http://schemas.microsoft.com/office/drawing/2014/main" id="{9D5089BA-001F-4F9A-B2E0-D5C866AF0273}"/>
                    </a:ext>
                  </a:extLst>
                </p:cNvPr>
                <p:cNvSpPr txBox="1">
                  <a:spLocks noChangeArrowheads="1"/>
                </p:cNvSpPr>
                <p:nvPr/>
              </p:nvSpPr>
              <p:spPr bwMode="auto">
                <a:xfrm>
                  <a:off x="3097254"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59" name="Line 142">
                  <a:extLst>
                    <a:ext uri="{FF2B5EF4-FFF2-40B4-BE49-F238E27FC236}">
                      <a16:creationId xmlns:a16="http://schemas.microsoft.com/office/drawing/2014/main" id="{9D1587D6-E2D8-42F8-ABC0-2D9CB06B18A3}"/>
                    </a:ext>
                  </a:extLst>
                </p:cNvPr>
                <p:cNvSpPr>
                  <a:spLocks noChangeShapeType="1"/>
                </p:cNvSpPr>
                <p:nvPr/>
              </p:nvSpPr>
              <p:spPr bwMode="auto">
                <a:xfrm>
                  <a:off x="3455078" y="5361230"/>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61" name="Line 142">
                  <a:extLst>
                    <a:ext uri="{FF2B5EF4-FFF2-40B4-BE49-F238E27FC236}">
                      <a16:creationId xmlns:a16="http://schemas.microsoft.com/office/drawing/2014/main" id="{B057A23D-A38C-4796-B212-8C92E0CF7B1A}"/>
                    </a:ext>
                  </a:extLst>
                </p:cNvPr>
                <p:cNvSpPr>
                  <a:spLocks noChangeShapeType="1"/>
                </p:cNvSpPr>
                <p:nvPr/>
              </p:nvSpPr>
              <p:spPr bwMode="auto">
                <a:xfrm>
                  <a:off x="1568786" y="485545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dirty="0">
                    <a:latin typeface="Courier New" panose="02070309020205020404" pitchFamily="49" charset="0"/>
                    <a:cs typeface="Courier New" panose="02070309020205020404" pitchFamily="49" charset="0"/>
                  </a:endParaRPr>
                </a:p>
              </p:txBody>
            </p:sp>
            <p:sp>
              <p:nvSpPr>
                <p:cNvPr id="62" name="Text Box 139">
                  <a:extLst>
                    <a:ext uri="{FF2B5EF4-FFF2-40B4-BE49-F238E27FC236}">
                      <a16:creationId xmlns:a16="http://schemas.microsoft.com/office/drawing/2014/main" id="{85C1CBB5-28D4-41C5-B01A-35E4867FFDCB}"/>
                    </a:ext>
                  </a:extLst>
                </p:cNvPr>
                <p:cNvSpPr txBox="1">
                  <a:spLocks noChangeArrowheads="1"/>
                </p:cNvSpPr>
                <p:nvPr/>
              </p:nvSpPr>
              <p:spPr bwMode="auto">
                <a:xfrm>
                  <a:off x="1240808" y="463812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63" name="Line 143">
                  <a:extLst>
                    <a:ext uri="{FF2B5EF4-FFF2-40B4-BE49-F238E27FC236}">
                      <a16:creationId xmlns:a16="http://schemas.microsoft.com/office/drawing/2014/main" id="{D84AE201-C3CB-40E5-862E-50BD272B2747}"/>
                    </a:ext>
                  </a:extLst>
                </p:cNvPr>
                <p:cNvSpPr>
                  <a:spLocks noChangeShapeType="1"/>
                </p:cNvSpPr>
                <p:nvPr/>
              </p:nvSpPr>
              <p:spPr bwMode="auto">
                <a:xfrm rot="5400000" flipV="1">
                  <a:off x="2195056" y="51329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64" name="Line 143">
                  <a:extLst>
                    <a:ext uri="{FF2B5EF4-FFF2-40B4-BE49-F238E27FC236}">
                      <a16:creationId xmlns:a16="http://schemas.microsoft.com/office/drawing/2014/main" id="{50BA48E4-B921-42AA-9988-43D405ACAE42}"/>
                    </a:ext>
                  </a:extLst>
                </p:cNvPr>
                <p:cNvSpPr>
                  <a:spLocks noChangeShapeType="1"/>
                </p:cNvSpPr>
                <p:nvPr/>
              </p:nvSpPr>
              <p:spPr bwMode="auto">
                <a:xfrm rot="5400000" flipV="1">
                  <a:off x="2277924" y="51329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65" name="Text Box 146">
                  <a:extLst>
                    <a:ext uri="{FF2B5EF4-FFF2-40B4-BE49-F238E27FC236}">
                      <a16:creationId xmlns:a16="http://schemas.microsoft.com/office/drawing/2014/main" id="{23D40BF8-B708-40A5-B994-795713A7DD36}"/>
                    </a:ext>
                  </a:extLst>
                </p:cNvPr>
                <p:cNvSpPr txBox="1">
                  <a:spLocks noChangeArrowheads="1"/>
                </p:cNvSpPr>
                <p:nvPr/>
              </p:nvSpPr>
              <p:spPr bwMode="auto">
                <a:xfrm>
                  <a:off x="2111960" y="463812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66" name="Line 142">
                  <a:extLst>
                    <a:ext uri="{FF2B5EF4-FFF2-40B4-BE49-F238E27FC236}">
                      <a16:creationId xmlns:a16="http://schemas.microsoft.com/office/drawing/2014/main" id="{E8A8D695-2375-4131-9320-E8637BB65FE9}"/>
                    </a:ext>
                  </a:extLst>
                </p:cNvPr>
                <p:cNvSpPr>
                  <a:spLocks noChangeShapeType="1"/>
                </p:cNvSpPr>
                <p:nvPr/>
              </p:nvSpPr>
              <p:spPr bwMode="auto">
                <a:xfrm>
                  <a:off x="3455078" y="5298365"/>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67" name="Line 142">
                  <a:extLst>
                    <a:ext uri="{FF2B5EF4-FFF2-40B4-BE49-F238E27FC236}">
                      <a16:creationId xmlns:a16="http://schemas.microsoft.com/office/drawing/2014/main" id="{D6C4CCF2-49B4-41AE-B2B2-F53D962B2795}"/>
                    </a:ext>
                  </a:extLst>
                </p:cNvPr>
                <p:cNvSpPr>
                  <a:spLocks noChangeShapeType="1"/>
                </p:cNvSpPr>
                <p:nvPr/>
              </p:nvSpPr>
              <p:spPr bwMode="auto">
                <a:xfrm>
                  <a:off x="3455078" y="5424095"/>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68" name="Text Box 139">
                  <a:extLst>
                    <a:ext uri="{FF2B5EF4-FFF2-40B4-BE49-F238E27FC236}">
                      <a16:creationId xmlns:a16="http://schemas.microsoft.com/office/drawing/2014/main" id="{21AF9E25-FA78-4706-AFDD-1326B531C4CC}"/>
                    </a:ext>
                  </a:extLst>
                </p:cNvPr>
                <p:cNvSpPr txBox="1">
                  <a:spLocks noChangeArrowheads="1"/>
                </p:cNvSpPr>
                <p:nvPr/>
              </p:nvSpPr>
              <p:spPr bwMode="auto">
                <a:xfrm>
                  <a:off x="3568595" y="51445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70" name="Text Box 144">
                  <a:extLst>
                    <a:ext uri="{FF2B5EF4-FFF2-40B4-BE49-F238E27FC236}">
                      <a16:creationId xmlns:a16="http://schemas.microsoft.com/office/drawing/2014/main" id="{B1294994-12FF-47D6-BDC3-722060BB9787}"/>
                    </a:ext>
                  </a:extLst>
                </p:cNvPr>
                <p:cNvSpPr txBox="1">
                  <a:spLocks noChangeArrowheads="1"/>
                </p:cNvSpPr>
                <p:nvPr/>
              </p:nvSpPr>
              <p:spPr bwMode="auto">
                <a:xfrm>
                  <a:off x="2640054" y="564925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71" name="Line 143">
                  <a:extLst>
                    <a:ext uri="{FF2B5EF4-FFF2-40B4-BE49-F238E27FC236}">
                      <a16:creationId xmlns:a16="http://schemas.microsoft.com/office/drawing/2014/main" id="{6191BC00-33D2-4974-9221-220BEEB9C529}"/>
                    </a:ext>
                  </a:extLst>
                </p:cNvPr>
                <p:cNvSpPr>
                  <a:spLocks noChangeShapeType="1"/>
                </p:cNvSpPr>
                <p:nvPr/>
              </p:nvSpPr>
              <p:spPr bwMode="auto">
                <a:xfrm rot="5400000" flipV="1">
                  <a:off x="2729409" y="5601455"/>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72" name="Line 143">
                  <a:extLst>
                    <a:ext uri="{FF2B5EF4-FFF2-40B4-BE49-F238E27FC236}">
                      <a16:creationId xmlns:a16="http://schemas.microsoft.com/office/drawing/2014/main" id="{7AE0040B-FB30-4CFC-80D0-AE64010EAFF1}"/>
                    </a:ext>
                  </a:extLst>
                </p:cNvPr>
                <p:cNvSpPr>
                  <a:spLocks noChangeShapeType="1"/>
                </p:cNvSpPr>
                <p:nvPr/>
              </p:nvSpPr>
              <p:spPr bwMode="auto">
                <a:xfrm rot="5400000" flipV="1">
                  <a:off x="2812277" y="5601455"/>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73" name="Line 142">
                  <a:extLst>
                    <a:ext uri="{FF2B5EF4-FFF2-40B4-BE49-F238E27FC236}">
                      <a16:creationId xmlns:a16="http://schemas.microsoft.com/office/drawing/2014/main" id="{AB971DA7-582B-4778-BEF4-70E2101E4F84}"/>
                    </a:ext>
                  </a:extLst>
                </p:cNvPr>
                <p:cNvSpPr>
                  <a:spLocks noChangeShapeType="1"/>
                </p:cNvSpPr>
                <p:nvPr/>
              </p:nvSpPr>
              <p:spPr bwMode="auto">
                <a:xfrm>
                  <a:off x="2974123" y="5877254"/>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74" name="Text Box 139">
                  <a:extLst>
                    <a:ext uri="{FF2B5EF4-FFF2-40B4-BE49-F238E27FC236}">
                      <a16:creationId xmlns:a16="http://schemas.microsoft.com/office/drawing/2014/main" id="{A53DCAAA-4409-4555-84EA-1076EAFE2186}"/>
                    </a:ext>
                  </a:extLst>
                </p:cNvPr>
                <p:cNvSpPr txBox="1">
                  <a:spLocks noChangeArrowheads="1"/>
                </p:cNvSpPr>
                <p:nvPr/>
              </p:nvSpPr>
              <p:spPr bwMode="auto">
                <a:xfrm>
                  <a:off x="3096147" y="564627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grpSp>
        </p:grpSp>
        <p:grpSp>
          <p:nvGrpSpPr>
            <p:cNvPr id="238" name="Group 237">
              <a:extLst>
                <a:ext uri="{FF2B5EF4-FFF2-40B4-BE49-F238E27FC236}">
                  <a16:creationId xmlns:a16="http://schemas.microsoft.com/office/drawing/2014/main" id="{4B79E19C-D8A1-421F-8E72-A1B2221275CE}"/>
                </a:ext>
              </a:extLst>
            </p:cNvPr>
            <p:cNvGrpSpPr/>
            <p:nvPr/>
          </p:nvGrpSpPr>
          <p:grpSpPr>
            <a:xfrm>
              <a:off x="3394544" y="2006721"/>
              <a:ext cx="208639" cy="91716"/>
              <a:chOff x="5528385" y="5584268"/>
              <a:chExt cx="353507" cy="155399"/>
            </a:xfrm>
          </p:grpSpPr>
          <p:sp>
            <p:nvSpPr>
              <p:cNvPr id="239" name="Oval 238">
                <a:extLst>
                  <a:ext uri="{FF2B5EF4-FFF2-40B4-BE49-F238E27FC236}">
                    <a16:creationId xmlns:a16="http://schemas.microsoft.com/office/drawing/2014/main" id="{7DD7949B-493B-4686-8391-23C279CCEC05}"/>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a:extLst>
                  <a:ext uri="{FF2B5EF4-FFF2-40B4-BE49-F238E27FC236}">
                    <a16:creationId xmlns:a16="http://schemas.microsoft.com/office/drawing/2014/main" id="{D5135CF1-BEF6-4DDD-8EFF-8FC140F43552}"/>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1" name="Group 240">
              <a:extLst>
                <a:ext uri="{FF2B5EF4-FFF2-40B4-BE49-F238E27FC236}">
                  <a16:creationId xmlns:a16="http://schemas.microsoft.com/office/drawing/2014/main" id="{A2EF3DC9-E687-4CE7-A34B-060C45B62E9B}"/>
                </a:ext>
              </a:extLst>
            </p:cNvPr>
            <p:cNvGrpSpPr/>
            <p:nvPr/>
          </p:nvGrpSpPr>
          <p:grpSpPr>
            <a:xfrm rot="16200000">
              <a:off x="3557510" y="2179319"/>
              <a:ext cx="208639" cy="91716"/>
              <a:chOff x="5528385" y="5584268"/>
              <a:chExt cx="353507" cy="155399"/>
            </a:xfrm>
          </p:grpSpPr>
          <p:sp>
            <p:nvSpPr>
              <p:cNvPr id="242" name="Oval 241">
                <a:extLst>
                  <a:ext uri="{FF2B5EF4-FFF2-40B4-BE49-F238E27FC236}">
                    <a16:creationId xmlns:a16="http://schemas.microsoft.com/office/drawing/2014/main" id="{54EE354D-4CDB-4D79-994F-212C639098FC}"/>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a:extLst>
                  <a:ext uri="{FF2B5EF4-FFF2-40B4-BE49-F238E27FC236}">
                    <a16:creationId xmlns:a16="http://schemas.microsoft.com/office/drawing/2014/main" id="{CC1452EF-0D45-4A3C-92CE-86DA10C829D2}"/>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0" name="Group 249">
              <a:extLst>
                <a:ext uri="{FF2B5EF4-FFF2-40B4-BE49-F238E27FC236}">
                  <a16:creationId xmlns:a16="http://schemas.microsoft.com/office/drawing/2014/main" id="{E914EE1C-181B-46EC-BDC4-6917627F539D}"/>
                </a:ext>
              </a:extLst>
            </p:cNvPr>
            <p:cNvGrpSpPr/>
            <p:nvPr/>
          </p:nvGrpSpPr>
          <p:grpSpPr>
            <a:xfrm rot="18900000">
              <a:off x="3834319" y="2006721"/>
              <a:ext cx="313144" cy="322775"/>
              <a:chOff x="3876455" y="2006721"/>
              <a:chExt cx="313144" cy="322775"/>
            </a:xfrm>
          </p:grpSpPr>
          <p:grpSp>
            <p:nvGrpSpPr>
              <p:cNvPr id="244" name="Group 243">
                <a:extLst>
                  <a:ext uri="{FF2B5EF4-FFF2-40B4-BE49-F238E27FC236}">
                    <a16:creationId xmlns:a16="http://schemas.microsoft.com/office/drawing/2014/main" id="{09F21A94-37F1-4D23-83C8-98F5307466F5}"/>
                  </a:ext>
                </a:extLst>
              </p:cNvPr>
              <p:cNvGrpSpPr/>
              <p:nvPr/>
            </p:nvGrpSpPr>
            <p:grpSpPr>
              <a:xfrm>
                <a:off x="3876455" y="2006721"/>
                <a:ext cx="208639" cy="91716"/>
                <a:chOff x="5528385" y="5584268"/>
                <a:chExt cx="353507" cy="155399"/>
              </a:xfrm>
            </p:grpSpPr>
            <p:sp>
              <p:nvSpPr>
                <p:cNvPr id="245" name="Oval 244">
                  <a:extLst>
                    <a:ext uri="{FF2B5EF4-FFF2-40B4-BE49-F238E27FC236}">
                      <a16:creationId xmlns:a16="http://schemas.microsoft.com/office/drawing/2014/main" id="{F4ABBB4E-C2C6-4DA6-A08E-3C45399BED44}"/>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a:extLst>
                    <a:ext uri="{FF2B5EF4-FFF2-40B4-BE49-F238E27FC236}">
                      <a16:creationId xmlns:a16="http://schemas.microsoft.com/office/drawing/2014/main" id="{66CA5E02-3F31-4DC7-9B54-2FEB544548FC}"/>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7" name="Group 246">
                <a:extLst>
                  <a:ext uri="{FF2B5EF4-FFF2-40B4-BE49-F238E27FC236}">
                    <a16:creationId xmlns:a16="http://schemas.microsoft.com/office/drawing/2014/main" id="{AE4D1273-D6A7-45A1-B8D4-E16914074EA5}"/>
                  </a:ext>
                </a:extLst>
              </p:cNvPr>
              <p:cNvGrpSpPr/>
              <p:nvPr/>
            </p:nvGrpSpPr>
            <p:grpSpPr>
              <a:xfrm rot="16200000">
                <a:off x="4039421" y="2179319"/>
                <a:ext cx="208639" cy="91716"/>
                <a:chOff x="5528385" y="5584268"/>
                <a:chExt cx="353507" cy="155399"/>
              </a:xfrm>
            </p:grpSpPr>
            <p:sp>
              <p:nvSpPr>
                <p:cNvPr id="248" name="Oval 247">
                  <a:extLst>
                    <a:ext uri="{FF2B5EF4-FFF2-40B4-BE49-F238E27FC236}">
                      <a16:creationId xmlns:a16="http://schemas.microsoft.com/office/drawing/2014/main" id="{04D379C1-F7BF-4F5C-BA04-159DFBB3C5B1}"/>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5FA910EE-C17F-4246-A139-E567C3193F91}"/>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51" name="Group 250">
              <a:extLst>
                <a:ext uri="{FF2B5EF4-FFF2-40B4-BE49-F238E27FC236}">
                  <a16:creationId xmlns:a16="http://schemas.microsoft.com/office/drawing/2014/main" id="{FA2EDB2F-FCA2-431B-A25F-6230619F8869}"/>
                </a:ext>
              </a:extLst>
            </p:cNvPr>
            <p:cNvGrpSpPr/>
            <p:nvPr/>
          </p:nvGrpSpPr>
          <p:grpSpPr>
            <a:xfrm rot="16200000">
              <a:off x="5486938" y="2686988"/>
              <a:ext cx="208639" cy="91716"/>
              <a:chOff x="5528385" y="5584268"/>
              <a:chExt cx="353507" cy="155399"/>
            </a:xfrm>
          </p:grpSpPr>
          <p:sp>
            <p:nvSpPr>
              <p:cNvPr id="252" name="Oval 251">
                <a:extLst>
                  <a:ext uri="{FF2B5EF4-FFF2-40B4-BE49-F238E27FC236}">
                    <a16:creationId xmlns:a16="http://schemas.microsoft.com/office/drawing/2014/main" id="{F177E7EE-1DE9-431D-B93F-17AFBF76FC7F}"/>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a:extLst>
                  <a:ext uri="{FF2B5EF4-FFF2-40B4-BE49-F238E27FC236}">
                    <a16:creationId xmlns:a16="http://schemas.microsoft.com/office/drawing/2014/main" id="{16C5A004-70F6-4A1D-855B-9AD8707610D5}"/>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4" name="Group 253">
              <a:extLst>
                <a:ext uri="{FF2B5EF4-FFF2-40B4-BE49-F238E27FC236}">
                  <a16:creationId xmlns:a16="http://schemas.microsoft.com/office/drawing/2014/main" id="{695030FE-77CC-40C5-B86F-24E25D25243B}"/>
                </a:ext>
              </a:extLst>
            </p:cNvPr>
            <p:cNvGrpSpPr/>
            <p:nvPr/>
          </p:nvGrpSpPr>
          <p:grpSpPr>
            <a:xfrm rot="16200000">
              <a:off x="4199900" y="3195349"/>
              <a:ext cx="208639" cy="91716"/>
              <a:chOff x="5528385" y="5584268"/>
              <a:chExt cx="353507" cy="155399"/>
            </a:xfrm>
          </p:grpSpPr>
          <p:sp>
            <p:nvSpPr>
              <p:cNvPr id="255" name="Oval 254">
                <a:extLst>
                  <a:ext uri="{FF2B5EF4-FFF2-40B4-BE49-F238E27FC236}">
                    <a16:creationId xmlns:a16="http://schemas.microsoft.com/office/drawing/2014/main" id="{97DC46AE-9565-40AD-BFCE-3B8BFEFF9720}"/>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a:extLst>
                  <a:ext uri="{FF2B5EF4-FFF2-40B4-BE49-F238E27FC236}">
                    <a16:creationId xmlns:a16="http://schemas.microsoft.com/office/drawing/2014/main" id="{3CE9462E-BF76-4412-BED9-C91BDA19AAEA}"/>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11" name="Group 410">
            <a:extLst>
              <a:ext uri="{FF2B5EF4-FFF2-40B4-BE49-F238E27FC236}">
                <a16:creationId xmlns:a16="http://schemas.microsoft.com/office/drawing/2014/main" id="{82365CA5-0636-4398-B583-28EC4CFA4555}"/>
              </a:ext>
            </a:extLst>
          </p:cNvPr>
          <p:cNvGrpSpPr/>
          <p:nvPr/>
        </p:nvGrpSpPr>
        <p:grpSpPr>
          <a:xfrm>
            <a:off x="5862160" y="1961509"/>
            <a:ext cx="3172720" cy="2604085"/>
            <a:chOff x="5862160" y="1961509"/>
            <a:chExt cx="3172720" cy="2604085"/>
          </a:xfrm>
        </p:grpSpPr>
        <p:sp>
          <p:nvSpPr>
            <p:cNvPr id="195" name="Rectangle 194">
              <a:extLst>
                <a:ext uri="{FF2B5EF4-FFF2-40B4-BE49-F238E27FC236}">
                  <a16:creationId xmlns:a16="http://schemas.microsoft.com/office/drawing/2014/main" id="{49D8BA05-8B1D-4745-BC47-B107B7621420}"/>
                </a:ext>
              </a:extLst>
            </p:cNvPr>
            <p:cNvSpPr/>
            <p:nvPr/>
          </p:nvSpPr>
          <p:spPr>
            <a:xfrm>
              <a:off x="5883325" y="1961509"/>
              <a:ext cx="3151555" cy="2604085"/>
            </a:xfrm>
            <a:prstGeom prst="rect">
              <a:avLst/>
            </a:prstGeom>
            <a:solidFill>
              <a:srgbClr val="F4DB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6" name="Group 155">
              <a:extLst>
                <a:ext uri="{FF2B5EF4-FFF2-40B4-BE49-F238E27FC236}">
                  <a16:creationId xmlns:a16="http://schemas.microsoft.com/office/drawing/2014/main" id="{7B79D544-5870-4B77-A791-28BECB270488}"/>
                </a:ext>
              </a:extLst>
            </p:cNvPr>
            <p:cNvGrpSpPr/>
            <p:nvPr/>
          </p:nvGrpSpPr>
          <p:grpSpPr>
            <a:xfrm>
              <a:off x="5890228" y="1966654"/>
              <a:ext cx="3144652" cy="2472860"/>
              <a:chOff x="5958690" y="3634493"/>
              <a:chExt cx="3144652" cy="2472860"/>
            </a:xfrm>
          </p:grpSpPr>
          <p:sp>
            <p:nvSpPr>
              <p:cNvPr id="143" name="Text Box 146">
                <a:extLst>
                  <a:ext uri="{FF2B5EF4-FFF2-40B4-BE49-F238E27FC236}">
                    <a16:creationId xmlns:a16="http://schemas.microsoft.com/office/drawing/2014/main" id="{E6D286B2-7965-473F-A7A9-3FF1FC2314D3}"/>
                  </a:ext>
                </a:extLst>
              </p:cNvPr>
              <p:cNvSpPr txBox="1">
                <a:spLocks noChangeArrowheads="1"/>
              </p:cNvSpPr>
              <p:nvPr/>
            </p:nvSpPr>
            <p:spPr bwMode="auto">
              <a:xfrm>
                <a:off x="5958690" y="5149082"/>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grpSp>
            <p:nvGrpSpPr>
              <p:cNvPr id="108" name="Group 107">
                <a:extLst>
                  <a:ext uri="{FF2B5EF4-FFF2-40B4-BE49-F238E27FC236}">
                    <a16:creationId xmlns:a16="http://schemas.microsoft.com/office/drawing/2014/main" id="{60635A1A-D34D-4ACC-84CD-4AC94D652A90}"/>
                  </a:ext>
                </a:extLst>
              </p:cNvPr>
              <p:cNvGrpSpPr/>
              <p:nvPr/>
            </p:nvGrpSpPr>
            <p:grpSpPr>
              <a:xfrm>
                <a:off x="6306966" y="5060685"/>
                <a:ext cx="1972005" cy="553315"/>
                <a:chOff x="6294853" y="4135473"/>
                <a:chExt cx="1972005" cy="553315"/>
              </a:xfrm>
            </p:grpSpPr>
            <p:grpSp>
              <p:nvGrpSpPr>
                <p:cNvPr id="107" name="Group 106">
                  <a:extLst>
                    <a:ext uri="{FF2B5EF4-FFF2-40B4-BE49-F238E27FC236}">
                      <a16:creationId xmlns:a16="http://schemas.microsoft.com/office/drawing/2014/main" id="{F31E2C5A-BEE0-4D31-9FAA-B0EDB296B883}"/>
                    </a:ext>
                  </a:extLst>
                </p:cNvPr>
                <p:cNvGrpSpPr/>
                <p:nvPr/>
              </p:nvGrpSpPr>
              <p:grpSpPr>
                <a:xfrm>
                  <a:off x="6294853" y="4226825"/>
                  <a:ext cx="1972005" cy="461963"/>
                  <a:chOff x="6294853" y="4226825"/>
                  <a:chExt cx="1972005" cy="461963"/>
                </a:xfrm>
              </p:grpSpPr>
              <p:sp>
                <p:nvSpPr>
                  <p:cNvPr id="103" name="Text Box 144">
                    <a:extLst>
                      <a:ext uri="{FF2B5EF4-FFF2-40B4-BE49-F238E27FC236}">
                        <a16:creationId xmlns:a16="http://schemas.microsoft.com/office/drawing/2014/main" id="{5F08071E-B9D4-40E4-9A0B-423B3CE05F30}"/>
                      </a:ext>
                    </a:extLst>
                  </p:cNvPr>
                  <p:cNvSpPr txBox="1">
                    <a:spLocks noChangeArrowheads="1"/>
                  </p:cNvSpPr>
                  <p:nvPr/>
                </p:nvSpPr>
                <p:spPr bwMode="auto">
                  <a:xfrm>
                    <a:off x="6885019" y="4226825"/>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104" name="Line 141">
                    <a:extLst>
                      <a:ext uri="{FF2B5EF4-FFF2-40B4-BE49-F238E27FC236}">
                        <a16:creationId xmlns:a16="http://schemas.microsoft.com/office/drawing/2014/main" id="{2406D4F3-1CFF-4290-A049-9B9BC3148053}"/>
                      </a:ext>
                    </a:extLst>
                  </p:cNvPr>
                  <p:cNvSpPr>
                    <a:spLocks noChangeShapeType="1"/>
                  </p:cNvSpPr>
                  <p:nvPr/>
                </p:nvSpPr>
                <p:spPr bwMode="auto">
                  <a:xfrm>
                    <a:off x="6783735" y="4457806"/>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05" name="Line 142">
                    <a:extLst>
                      <a:ext uri="{FF2B5EF4-FFF2-40B4-BE49-F238E27FC236}">
                        <a16:creationId xmlns:a16="http://schemas.microsoft.com/office/drawing/2014/main" id="{77DBCE6F-F4F6-4D17-A81F-7BC7346D5B5E}"/>
                      </a:ext>
                    </a:extLst>
                  </p:cNvPr>
                  <p:cNvSpPr>
                    <a:spLocks noChangeShapeType="1"/>
                  </p:cNvSpPr>
                  <p:nvPr/>
                </p:nvSpPr>
                <p:spPr bwMode="auto">
                  <a:xfrm>
                    <a:off x="7242843" y="4457806"/>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33" name="Line 141">
                    <a:extLst>
                      <a:ext uri="{FF2B5EF4-FFF2-40B4-BE49-F238E27FC236}">
                        <a16:creationId xmlns:a16="http://schemas.microsoft.com/office/drawing/2014/main" id="{36A0FB30-AE29-4A70-9158-B9A3B7E2F0E4}"/>
                      </a:ext>
                    </a:extLst>
                  </p:cNvPr>
                  <p:cNvSpPr>
                    <a:spLocks noChangeShapeType="1"/>
                  </p:cNvSpPr>
                  <p:nvPr/>
                </p:nvSpPr>
                <p:spPr bwMode="auto">
                  <a:xfrm>
                    <a:off x="6294853" y="447866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42" name="Line 141">
                    <a:extLst>
                      <a:ext uri="{FF2B5EF4-FFF2-40B4-BE49-F238E27FC236}">
                        <a16:creationId xmlns:a16="http://schemas.microsoft.com/office/drawing/2014/main" id="{EE7304D4-0AEC-48F0-9513-BD1FDB8F58EE}"/>
                      </a:ext>
                    </a:extLst>
                  </p:cNvPr>
                  <p:cNvSpPr>
                    <a:spLocks noChangeShapeType="1"/>
                  </p:cNvSpPr>
                  <p:nvPr/>
                </p:nvSpPr>
                <p:spPr bwMode="auto">
                  <a:xfrm>
                    <a:off x="6294853" y="442303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44" name="Line 141">
                    <a:extLst>
                      <a:ext uri="{FF2B5EF4-FFF2-40B4-BE49-F238E27FC236}">
                        <a16:creationId xmlns:a16="http://schemas.microsoft.com/office/drawing/2014/main" id="{899C7176-D8A1-48BE-BFD2-B2BF0C44F258}"/>
                      </a:ext>
                    </a:extLst>
                  </p:cNvPr>
                  <p:cNvSpPr>
                    <a:spLocks noChangeShapeType="1"/>
                  </p:cNvSpPr>
                  <p:nvPr/>
                </p:nvSpPr>
                <p:spPr bwMode="auto">
                  <a:xfrm>
                    <a:off x="7698928" y="447866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45" name="Line 141">
                    <a:extLst>
                      <a:ext uri="{FF2B5EF4-FFF2-40B4-BE49-F238E27FC236}">
                        <a16:creationId xmlns:a16="http://schemas.microsoft.com/office/drawing/2014/main" id="{46DB3FB1-C7BD-4C2C-A2A3-F54121595A51}"/>
                      </a:ext>
                    </a:extLst>
                  </p:cNvPr>
                  <p:cNvSpPr>
                    <a:spLocks noChangeShapeType="1"/>
                  </p:cNvSpPr>
                  <p:nvPr/>
                </p:nvSpPr>
                <p:spPr bwMode="auto">
                  <a:xfrm>
                    <a:off x="7698928" y="442303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48" name="Line 142">
                    <a:extLst>
                      <a:ext uri="{FF2B5EF4-FFF2-40B4-BE49-F238E27FC236}">
                        <a16:creationId xmlns:a16="http://schemas.microsoft.com/office/drawing/2014/main" id="{60210726-CD38-4212-BE98-79F98F1E31AF}"/>
                      </a:ext>
                    </a:extLst>
                  </p:cNvPr>
                  <p:cNvSpPr>
                    <a:spLocks noChangeShapeType="1"/>
                  </p:cNvSpPr>
                  <p:nvPr/>
                </p:nvSpPr>
                <p:spPr bwMode="auto">
                  <a:xfrm>
                    <a:off x="8129698" y="4457806"/>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sp>
              <p:nvSpPr>
                <p:cNvPr id="106" name="Line 143">
                  <a:extLst>
                    <a:ext uri="{FF2B5EF4-FFF2-40B4-BE49-F238E27FC236}">
                      <a16:creationId xmlns:a16="http://schemas.microsoft.com/office/drawing/2014/main" id="{C4154A3B-DB98-4AD3-A1B8-B74499D69477}"/>
                    </a:ext>
                  </a:extLst>
                </p:cNvPr>
                <p:cNvSpPr>
                  <a:spLocks noChangeShapeType="1"/>
                </p:cNvSpPr>
                <p:nvPr/>
              </p:nvSpPr>
              <p:spPr bwMode="auto">
                <a:xfrm rot="5400000" flipV="1">
                  <a:off x="7013289" y="420405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sp>
            <p:nvSpPr>
              <p:cNvPr id="109" name="Text Box 146">
                <a:extLst>
                  <a:ext uri="{FF2B5EF4-FFF2-40B4-BE49-F238E27FC236}">
                    <a16:creationId xmlns:a16="http://schemas.microsoft.com/office/drawing/2014/main" id="{A1BB0232-4F16-4089-B6CF-1539B42979F1}"/>
                  </a:ext>
                </a:extLst>
              </p:cNvPr>
              <p:cNvSpPr txBox="1">
                <a:spLocks noChangeArrowheads="1"/>
              </p:cNvSpPr>
              <p:nvPr/>
            </p:nvSpPr>
            <p:spPr bwMode="auto">
              <a:xfrm>
                <a:off x="6897132" y="468712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117" name="Line 143">
                <a:extLst>
                  <a:ext uri="{FF2B5EF4-FFF2-40B4-BE49-F238E27FC236}">
                    <a16:creationId xmlns:a16="http://schemas.microsoft.com/office/drawing/2014/main" id="{C41AE767-361B-4C41-BB4F-A9D965B63F48}"/>
                  </a:ext>
                </a:extLst>
              </p:cNvPr>
              <p:cNvSpPr>
                <a:spLocks noChangeShapeType="1"/>
              </p:cNvSpPr>
              <p:nvPr/>
            </p:nvSpPr>
            <p:spPr bwMode="auto">
              <a:xfrm rot="5400000" flipV="1">
                <a:off x="7026196" y="4635730"/>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18" name="Text Box 146">
                <a:extLst>
                  <a:ext uri="{FF2B5EF4-FFF2-40B4-BE49-F238E27FC236}">
                    <a16:creationId xmlns:a16="http://schemas.microsoft.com/office/drawing/2014/main" id="{7D736E5E-9EFF-43F3-8E67-9081249FED37}"/>
                  </a:ext>
                </a:extLst>
              </p:cNvPr>
              <p:cNvSpPr txBox="1">
                <a:spLocks noChangeArrowheads="1"/>
              </p:cNvSpPr>
              <p:nvPr/>
            </p:nvSpPr>
            <p:spPr bwMode="auto">
              <a:xfrm>
                <a:off x="6897132" y="414090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19" name="Text Box 138">
                <a:extLst>
                  <a:ext uri="{FF2B5EF4-FFF2-40B4-BE49-F238E27FC236}">
                    <a16:creationId xmlns:a16="http://schemas.microsoft.com/office/drawing/2014/main" id="{D92BA5BD-3DA4-4311-AE2F-86FA2B52D21C}"/>
                  </a:ext>
                </a:extLst>
              </p:cNvPr>
              <p:cNvSpPr txBox="1">
                <a:spLocks noChangeArrowheads="1"/>
              </p:cNvSpPr>
              <p:nvPr/>
            </p:nvSpPr>
            <p:spPr bwMode="auto">
              <a:xfrm>
                <a:off x="6443910" y="414090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20" name="Line 141">
                <a:extLst>
                  <a:ext uri="{FF2B5EF4-FFF2-40B4-BE49-F238E27FC236}">
                    <a16:creationId xmlns:a16="http://schemas.microsoft.com/office/drawing/2014/main" id="{E0CA3FF3-010C-4375-B31C-B9C4801A32F4}"/>
                  </a:ext>
                </a:extLst>
              </p:cNvPr>
              <p:cNvSpPr>
                <a:spLocks noChangeShapeType="1"/>
              </p:cNvSpPr>
              <p:nvPr/>
            </p:nvSpPr>
            <p:spPr bwMode="auto">
              <a:xfrm>
                <a:off x="6801734" y="437188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21" name="Line 142">
                <a:extLst>
                  <a:ext uri="{FF2B5EF4-FFF2-40B4-BE49-F238E27FC236}">
                    <a16:creationId xmlns:a16="http://schemas.microsoft.com/office/drawing/2014/main" id="{F66A1148-F6D0-4213-BBCF-127E1A69D764}"/>
                  </a:ext>
                </a:extLst>
              </p:cNvPr>
              <p:cNvSpPr>
                <a:spLocks noChangeShapeType="1"/>
              </p:cNvSpPr>
              <p:nvPr/>
            </p:nvSpPr>
            <p:spPr bwMode="auto">
              <a:xfrm>
                <a:off x="7260842" y="437188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22" name="Line 143">
                <a:extLst>
                  <a:ext uri="{FF2B5EF4-FFF2-40B4-BE49-F238E27FC236}">
                    <a16:creationId xmlns:a16="http://schemas.microsoft.com/office/drawing/2014/main" id="{0EAC8660-E2E0-4392-8BE5-05B8798DF8FB}"/>
                  </a:ext>
                </a:extLst>
              </p:cNvPr>
              <p:cNvSpPr>
                <a:spLocks noChangeShapeType="1"/>
              </p:cNvSpPr>
              <p:nvPr/>
            </p:nvSpPr>
            <p:spPr bwMode="auto">
              <a:xfrm rot="5400000" flipV="1">
                <a:off x="7031287" y="4129317"/>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23" name="Text Box 146">
                <a:extLst>
                  <a:ext uri="{FF2B5EF4-FFF2-40B4-BE49-F238E27FC236}">
                    <a16:creationId xmlns:a16="http://schemas.microsoft.com/office/drawing/2014/main" id="{47703896-C774-4786-B760-12E5A81685FD}"/>
                  </a:ext>
                </a:extLst>
              </p:cNvPr>
              <p:cNvSpPr txBox="1">
                <a:spLocks noChangeArrowheads="1"/>
              </p:cNvSpPr>
              <p:nvPr/>
            </p:nvSpPr>
            <p:spPr bwMode="auto">
              <a:xfrm>
                <a:off x="6902223" y="363449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24" name="Text Box 139">
                <a:extLst>
                  <a:ext uri="{FF2B5EF4-FFF2-40B4-BE49-F238E27FC236}">
                    <a16:creationId xmlns:a16="http://schemas.microsoft.com/office/drawing/2014/main" id="{1EA29B09-9423-4677-A8A0-C38766A52838}"/>
                  </a:ext>
                </a:extLst>
              </p:cNvPr>
              <p:cNvSpPr txBox="1">
                <a:spLocks noChangeArrowheads="1"/>
              </p:cNvSpPr>
              <p:nvPr/>
            </p:nvSpPr>
            <p:spPr bwMode="auto">
              <a:xfrm>
                <a:off x="7382866" y="414090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25" name="Text Box 139">
                <a:extLst>
                  <a:ext uri="{FF2B5EF4-FFF2-40B4-BE49-F238E27FC236}">
                    <a16:creationId xmlns:a16="http://schemas.microsoft.com/office/drawing/2014/main" id="{F8D70789-0499-4AD6-B489-EC42763463F3}"/>
                  </a:ext>
                </a:extLst>
              </p:cNvPr>
              <p:cNvSpPr txBox="1">
                <a:spLocks noChangeArrowheads="1"/>
              </p:cNvSpPr>
              <p:nvPr/>
            </p:nvSpPr>
            <p:spPr bwMode="auto">
              <a:xfrm>
                <a:off x="7361708" y="514908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26" name="Text Box 139">
                <a:extLst>
                  <a:ext uri="{FF2B5EF4-FFF2-40B4-BE49-F238E27FC236}">
                    <a16:creationId xmlns:a16="http://schemas.microsoft.com/office/drawing/2014/main" id="{3AD3D7D1-C8CD-4EA7-B994-CDBC932092EC}"/>
                  </a:ext>
                </a:extLst>
              </p:cNvPr>
              <p:cNvSpPr txBox="1">
                <a:spLocks noChangeArrowheads="1"/>
              </p:cNvSpPr>
              <p:nvPr/>
            </p:nvSpPr>
            <p:spPr bwMode="auto">
              <a:xfrm>
                <a:off x="6402148" y="514908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46" name="Text Box 139">
                <a:extLst>
                  <a:ext uri="{FF2B5EF4-FFF2-40B4-BE49-F238E27FC236}">
                    <a16:creationId xmlns:a16="http://schemas.microsoft.com/office/drawing/2014/main" id="{3C0F2429-EDF0-4FB4-96CA-1AD39C80A93C}"/>
                  </a:ext>
                </a:extLst>
              </p:cNvPr>
              <p:cNvSpPr txBox="1">
                <a:spLocks noChangeArrowheads="1"/>
              </p:cNvSpPr>
              <p:nvPr/>
            </p:nvSpPr>
            <p:spPr bwMode="auto">
              <a:xfrm>
                <a:off x="7826284" y="514908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147" name="Text Box 139">
                <a:extLst>
                  <a:ext uri="{FF2B5EF4-FFF2-40B4-BE49-F238E27FC236}">
                    <a16:creationId xmlns:a16="http://schemas.microsoft.com/office/drawing/2014/main" id="{9FDBC93B-93C6-4DEC-91BE-ADC4ADD4E89F}"/>
                  </a:ext>
                </a:extLst>
              </p:cNvPr>
              <p:cNvSpPr txBox="1">
                <a:spLocks noChangeArrowheads="1"/>
              </p:cNvSpPr>
              <p:nvPr/>
            </p:nvSpPr>
            <p:spPr bwMode="auto">
              <a:xfrm>
                <a:off x="8219984" y="514908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49" name="Text Box 146">
                <a:extLst>
                  <a:ext uri="{FF2B5EF4-FFF2-40B4-BE49-F238E27FC236}">
                    <a16:creationId xmlns:a16="http://schemas.microsoft.com/office/drawing/2014/main" id="{91BA1B84-8A0A-4DFF-B9D7-FD641B93789A}"/>
                  </a:ext>
                </a:extLst>
              </p:cNvPr>
              <p:cNvSpPr txBox="1">
                <a:spLocks noChangeArrowheads="1"/>
              </p:cNvSpPr>
              <p:nvPr/>
            </p:nvSpPr>
            <p:spPr bwMode="auto">
              <a:xfrm>
                <a:off x="8223908" y="564539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51" name="Line 142">
                <a:extLst>
                  <a:ext uri="{FF2B5EF4-FFF2-40B4-BE49-F238E27FC236}">
                    <a16:creationId xmlns:a16="http://schemas.microsoft.com/office/drawing/2014/main" id="{A0822E7A-A184-4B36-99BC-F8FF46B18480}"/>
                  </a:ext>
                </a:extLst>
              </p:cNvPr>
              <p:cNvSpPr>
                <a:spLocks noChangeShapeType="1"/>
              </p:cNvSpPr>
              <p:nvPr/>
            </p:nvSpPr>
            <p:spPr bwMode="auto">
              <a:xfrm>
                <a:off x="8587618" y="536995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52" name="Line 143">
                <a:extLst>
                  <a:ext uri="{FF2B5EF4-FFF2-40B4-BE49-F238E27FC236}">
                    <a16:creationId xmlns:a16="http://schemas.microsoft.com/office/drawing/2014/main" id="{7D536CE0-D990-4C11-9A1A-ED44CD624FD7}"/>
                  </a:ext>
                </a:extLst>
              </p:cNvPr>
              <p:cNvSpPr>
                <a:spLocks noChangeShapeType="1"/>
              </p:cNvSpPr>
              <p:nvPr/>
            </p:nvSpPr>
            <p:spPr bwMode="auto">
              <a:xfrm rot="5400000" flipV="1">
                <a:off x="8358063" y="512738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53" name="Text Box 146">
                <a:extLst>
                  <a:ext uri="{FF2B5EF4-FFF2-40B4-BE49-F238E27FC236}">
                    <a16:creationId xmlns:a16="http://schemas.microsoft.com/office/drawing/2014/main" id="{52ACCF85-4DFB-4B7B-B68C-B918FB625AC7}"/>
                  </a:ext>
                </a:extLst>
              </p:cNvPr>
              <p:cNvSpPr txBox="1">
                <a:spLocks noChangeArrowheads="1"/>
              </p:cNvSpPr>
              <p:nvPr/>
            </p:nvSpPr>
            <p:spPr bwMode="auto">
              <a:xfrm>
                <a:off x="8216508" y="466801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54" name="Text Box 139">
                <a:extLst>
                  <a:ext uri="{FF2B5EF4-FFF2-40B4-BE49-F238E27FC236}">
                    <a16:creationId xmlns:a16="http://schemas.microsoft.com/office/drawing/2014/main" id="{6B049EEA-1A99-4910-A5F0-FC193BD305B3}"/>
                  </a:ext>
                </a:extLst>
              </p:cNvPr>
              <p:cNvSpPr txBox="1">
                <a:spLocks noChangeArrowheads="1"/>
              </p:cNvSpPr>
              <p:nvPr/>
            </p:nvSpPr>
            <p:spPr bwMode="auto">
              <a:xfrm>
                <a:off x="8709642" y="513897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155" name="Line 143">
                <a:extLst>
                  <a:ext uri="{FF2B5EF4-FFF2-40B4-BE49-F238E27FC236}">
                    <a16:creationId xmlns:a16="http://schemas.microsoft.com/office/drawing/2014/main" id="{81BEDFAD-8984-4E35-9EE9-78ECC4601F47}"/>
                  </a:ext>
                </a:extLst>
              </p:cNvPr>
              <p:cNvSpPr>
                <a:spLocks noChangeShapeType="1"/>
              </p:cNvSpPr>
              <p:nvPr/>
            </p:nvSpPr>
            <p:spPr bwMode="auto">
              <a:xfrm rot="5400000" flipV="1">
                <a:off x="8358063" y="561661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grpSp>
          <p:nvGrpSpPr>
            <p:cNvPr id="257" name="Group 256">
              <a:extLst>
                <a:ext uri="{FF2B5EF4-FFF2-40B4-BE49-F238E27FC236}">
                  <a16:creationId xmlns:a16="http://schemas.microsoft.com/office/drawing/2014/main" id="{88B4AC53-F8BC-4CA3-841A-DFB67C2DB290}"/>
                </a:ext>
              </a:extLst>
            </p:cNvPr>
            <p:cNvGrpSpPr/>
            <p:nvPr/>
          </p:nvGrpSpPr>
          <p:grpSpPr>
            <a:xfrm rot="16200000">
              <a:off x="6760227" y="3211027"/>
              <a:ext cx="208639" cy="91716"/>
              <a:chOff x="5528385" y="5584268"/>
              <a:chExt cx="353507" cy="155399"/>
            </a:xfrm>
          </p:grpSpPr>
          <p:sp>
            <p:nvSpPr>
              <p:cNvPr id="258" name="Oval 257">
                <a:extLst>
                  <a:ext uri="{FF2B5EF4-FFF2-40B4-BE49-F238E27FC236}">
                    <a16:creationId xmlns:a16="http://schemas.microsoft.com/office/drawing/2014/main" id="{E84CB939-640F-44ED-A729-46225C6478C9}"/>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a:extLst>
                  <a:ext uri="{FF2B5EF4-FFF2-40B4-BE49-F238E27FC236}">
                    <a16:creationId xmlns:a16="http://schemas.microsoft.com/office/drawing/2014/main" id="{FA917886-BFC0-4B5B-AADF-A6E23AEEE8AC}"/>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0" name="Group 259">
              <a:extLst>
                <a:ext uri="{FF2B5EF4-FFF2-40B4-BE49-F238E27FC236}">
                  <a16:creationId xmlns:a16="http://schemas.microsoft.com/office/drawing/2014/main" id="{4D98A50A-67FD-4516-8075-E000DE436913}"/>
                </a:ext>
              </a:extLst>
            </p:cNvPr>
            <p:cNvGrpSpPr/>
            <p:nvPr/>
          </p:nvGrpSpPr>
          <p:grpSpPr>
            <a:xfrm rot="16200000">
              <a:off x="7084549" y="3211027"/>
              <a:ext cx="208639" cy="91716"/>
              <a:chOff x="5528385" y="5584268"/>
              <a:chExt cx="353507" cy="155399"/>
            </a:xfrm>
          </p:grpSpPr>
          <p:sp>
            <p:nvSpPr>
              <p:cNvPr id="261" name="Oval 260">
                <a:extLst>
                  <a:ext uri="{FF2B5EF4-FFF2-40B4-BE49-F238E27FC236}">
                    <a16:creationId xmlns:a16="http://schemas.microsoft.com/office/drawing/2014/main" id="{E9A58334-470E-4BD2-9FC8-E666BD5AE6BA}"/>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a:extLst>
                  <a:ext uri="{FF2B5EF4-FFF2-40B4-BE49-F238E27FC236}">
                    <a16:creationId xmlns:a16="http://schemas.microsoft.com/office/drawing/2014/main" id="{9A34FE4D-03B2-4B4A-8EC6-E642527C686F}"/>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3" name="Group 262">
              <a:extLst>
                <a:ext uri="{FF2B5EF4-FFF2-40B4-BE49-F238E27FC236}">
                  <a16:creationId xmlns:a16="http://schemas.microsoft.com/office/drawing/2014/main" id="{6EC70F8D-D198-4884-9471-ACBEF51EB6B5}"/>
                </a:ext>
              </a:extLst>
            </p:cNvPr>
            <p:cNvGrpSpPr/>
            <p:nvPr/>
          </p:nvGrpSpPr>
          <p:grpSpPr>
            <a:xfrm>
              <a:off x="7841699" y="3468072"/>
              <a:ext cx="208639" cy="91716"/>
              <a:chOff x="5528385" y="5584268"/>
              <a:chExt cx="353507" cy="155399"/>
            </a:xfrm>
          </p:grpSpPr>
          <p:sp>
            <p:nvSpPr>
              <p:cNvPr id="264" name="Oval 263">
                <a:extLst>
                  <a:ext uri="{FF2B5EF4-FFF2-40B4-BE49-F238E27FC236}">
                    <a16:creationId xmlns:a16="http://schemas.microsoft.com/office/drawing/2014/main" id="{795AC478-50D0-4BCB-8464-0CEBBAAB6AF4}"/>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a:extLst>
                  <a:ext uri="{FF2B5EF4-FFF2-40B4-BE49-F238E27FC236}">
                    <a16:creationId xmlns:a16="http://schemas.microsoft.com/office/drawing/2014/main" id="{476D9698-A704-4DE9-881A-035F8EE39A25}"/>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6" name="Group 265">
              <a:extLst>
                <a:ext uri="{FF2B5EF4-FFF2-40B4-BE49-F238E27FC236}">
                  <a16:creationId xmlns:a16="http://schemas.microsoft.com/office/drawing/2014/main" id="{4D97C2E6-48B1-48C1-9A0C-C49CD05BDB57}"/>
                </a:ext>
              </a:extLst>
            </p:cNvPr>
            <p:cNvGrpSpPr/>
            <p:nvPr/>
          </p:nvGrpSpPr>
          <p:grpSpPr>
            <a:xfrm>
              <a:off x="6921200" y="3822627"/>
              <a:ext cx="208639" cy="91716"/>
              <a:chOff x="5528385" y="5584268"/>
              <a:chExt cx="353507" cy="155399"/>
            </a:xfrm>
          </p:grpSpPr>
          <p:sp>
            <p:nvSpPr>
              <p:cNvPr id="267" name="Oval 266">
                <a:extLst>
                  <a:ext uri="{FF2B5EF4-FFF2-40B4-BE49-F238E27FC236}">
                    <a16:creationId xmlns:a16="http://schemas.microsoft.com/office/drawing/2014/main" id="{0C08739F-4638-4BCF-9351-425616155B6D}"/>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a:extLst>
                  <a:ext uri="{FF2B5EF4-FFF2-40B4-BE49-F238E27FC236}">
                    <a16:creationId xmlns:a16="http://schemas.microsoft.com/office/drawing/2014/main" id="{7FEAC913-5096-453A-861D-D9DF1D4071F4}"/>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3" name="Group 342">
              <a:extLst>
                <a:ext uri="{FF2B5EF4-FFF2-40B4-BE49-F238E27FC236}">
                  <a16:creationId xmlns:a16="http://schemas.microsoft.com/office/drawing/2014/main" id="{51923A1F-D36A-4B55-B0D7-890AB75F138F}"/>
                </a:ext>
              </a:extLst>
            </p:cNvPr>
            <p:cNvGrpSpPr/>
            <p:nvPr/>
          </p:nvGrpSpPr>
          <p:grpSpPr>
            <a:xfrm rot="13500000">
              <a:off x="5866976" y="3540112"/>
              <a:ext cx="313144" cy="322775"/>
              <a:chOff x="3876455" y="2006721"/>
              <a:chExt cx="313144" cy="322775"/>
            </a:xfrm>
          </p:grpSpPr>
          <p:grpSp>
            <p:nvGrpSpPr>
              <p:cNvPr id="344" name="Group 343">
                <a:extLst>
                  <a:ext uri="{FF2B5EF4-FFF2-40B4-BE49-F238E27FC236}">
                    <a16:creationId xmlns:a16="http://schemas.microsoft.com/office/drawing/2014/main" id="{7D733F55-0E0F-483E-B8AE-40DB408B04B4}"/>
                  </a:ext>
                </a:extLst>
              </p:cNvPr>
              <p:cNvGrpSpPr/>
              <p:nvPr/>
            </p:nvGrpSpPr>
            <p:grpSpPr>
              <a:xfrm>
                <a:off x="3876455" y="2006721"/>
                <a:ext cx="208639" cy="91716"/>
                <a:chOff x="5528385" y="5584268"/>
                <a:chExt cx="353507" cy="155399"/>
              </a:xfrm>
            </p:grpSpPr>
            <p:sp>
              <p:nvSpPr>
                <p:cNvPr id="348" name="Oval 347">
                  <a:extLst>
                    <a:ext uri="{FF2B5EF4-FFF2-40B4-BE49-F238E27FC236}">
                      <a16:creationId xmlns:a16="http://schemas.microsoft.com/office/drawing/2014/main" id="{B08F6806-7E5C-4A63-92FF-8F61ABCE8773}"/>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Oval 348">
                  <a:extLst>
                    <a:ext uri="{FF2B5EF4-FFF2-40B4-BE49-F238E27FC236}">
                      <a16:creationId xmlns:a16="http://schemas.microsoft.com/office/drawing/2014/main" id="{ACDBD2B3-65CD-4C19-A2D4-BBC128274FB3}"/>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5" name="Group 344">
                <a:extLst>
                  <a:ext uri="{FF2B5EF4-FFF2-40B4-BE49-F238E27FC236}">
                    <a16:creationId xmlns:a16="http://schemas.microsoft.com/office/drawing/2014/main" id="{87397DB6-97D6-4A2F-8B48-28E3D21D6ACB}"/>
                  </a:ext>
                </a:extLst>
              </p:cNvPr>
              <p:cNvGrpSpPr/>
              <p:nvPr/>
            </p:nvGrpSpPr>
            <p:grpSpPr>
              <a:xfrm rot="16200000">
                <a:off x="4039421" y="2179319"/>
                <a:ext cx="208639" cy="91716"/>
                <a:chOff x="5528385" y="5584268"/>
                <a:chExt cx="353507" cy="155399"/>
              </a:xfrm>
            </p:grpSpPr>
            <p:sp>
              <p:nvSpPr>
                <p:cNvPr id="346" name="Oval 345">
                  <a:extLst>
                    <a:ext uri="{FF2B5EF4-FFF2-40B4-BE49-F238E27FC236}">
                      <a16:creationId xmlns:a16="http://schemas.microsoft.com/office/drawing/2014/main" id="{DDFA5C3E-D269-404A-9C56-D15A8CC2CFAE}"/>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Oval 346">
                  <a:extLst>
                    <a:ext uri="{FF2B5EF4-FFF2-40B4-BE49-F238E27FC236}">
                      <a16:creationId xmlns:a16="http://schemas.microsoft.com/office/drawing/2014/main" id="{09C38A5E-3644-41AD-BED8-D7E2B3ED3C62}"/>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410" name="Group 409">
            <a:extLst>
              <a:ext uri="{FF2B5EF4-FFF2-40B4-BE49-F238E27FC236}">
                <a16:creationId xmlns:a16="http://schemas.microsoft.com/office/drawing/2014/main" id="{552CB795-68A4-4DF5-84F6-75E5E90E076A}"/>
              </a:ext>
            </a:extLst>
          </p:cNvPr>
          <p:cNvGrpSpPr/>
          <p:nvPr/>
        </p:nvGrpSpPr>
        <p:grpSpPr>
          <a:xfrm>
            <a:off x="2841559" y="3610843"/>
            <a:ext cx="2891400" cy="2307992"/>
            <a:chOff x="2841559" y="3610843"/>
            <a:chExt cx="2891400" cy="2307992"/>
          </a:xfrm>
        </p:grpSpPr>
        <p:sp>
          <p:nvSpPr>
            <p:cNvPr id="237" name="Rectangle 236">
              <a:extLst>
                <a:ext uri="{FF2B5EF4-FFF2-40B4-BE49-F238E27FC236}">
                  <a16:creationId xmlns:a16="http://schemas.microsoft.com/office/drawing/2014/main" id="{4F6F273A-BD79-41C4-A0A0-27C1CA9D5EED}"/>
                </a:ext>
              </a:extLst>
            </p:cNvPr>
            <p:cNvSpPr/>
            <p:nvPr/>
          </p:nvSpPr>
          <p:spPr>
            <a:xfrm>
              <a:off x="2841559" y="3610843"/>
              <a:ext cx="2891400" cy="2307992"/>
            </a:xfrm>
            <a:prstGeom prst="rect">
              <a:avLst/>
            </a:prstGeom>
            <a:solidFill>
              <a:srgbClr val="F4DB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Text Box 139">
              <a:extLst>
                <a:ext uri="{FF2B5EF4-FFF2-40B4-BE49-F238E27FC236}">
                  <a16:creationId xmlns:a16="http://schemas.microsoft.com/office/drawing/2014/main" id="{7BDE6511-50F4-471E-B0B0-F12888D0B3CD}"/>
                </a:ext>
              </a:extLst>
            </p:cNvPr>
            <p:cNvSpPr txBox="1">
              <a:spLocks noChangeArrowheads="1"/>
            </p:cNvSpPr>
            <p:nvPr/>
          </p:nvSpPr>
          <p:spPr bwMode="auto">
            <a:xfrm>
              <a:off x="3709015" y="42396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214" name="Text Box 139">
              <a:extLst>
                <a:ext uri="{FF2B5EF4-FFF2-40B4-BE49-F238E27FC236}">
                  <a16:creationId xmlns:a16="http://schemas.microsoft.com/office/drawing/2014/main" id="{1A43702B-5F63-48BF-BAB3-B2F22F3922E2}"/>
                </a:ext>
              </a:extLst>
            </p:cNvPr>
            <p:cNvSpPr txBox="1">
              <a:spLocks noChangeArrowheads="1"/>
            </p:cNvSpPr>
            <p:nvPr/>
          </p:nvSpPr>
          <p:spPr bwMode="auto">
            <a:xfrm>
              <a:off x="4188863" y="423963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215" name="Text Box 139">
              <a:extLst>
                <a:ext uri="{FF2B5EF4-FFF2-40B4-BE49-F238E27FC236}">
                  <a16:creationId xmlns:a16="http://schemas.microsoft.com/office/drawing/2014/main" id="{B95D237C-7172-4968-9F5D-B528D30C9440}"/>
                </a:ext>
              </a:extLst>
            </p:cNvPr>
            <p:cNvSpPr txBox="1">
              <a:spLocks noChangeArrowheads="1"/>
            </p:cNvSpPr>
            <p:nvPr/>
          </p:nvSpPr>
          <p:spPr bwMode="auto">
            <a:xfrm>
              <a:off x="4525376" y="454710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216" name="Line 142">
              <a:extLst>
                <a:ext uri="{FF2B5EF4-FFF2-40B4-BE49-F238E27FC236}">
                  <a16:creationId xmlns:a16="http://schemas.microsoft.com/office/drawing/2014/main" id="{28B3E341-415F-4174-905F-EF1DCE08CA98}"/>
                </a:ext>
              </a:extLst>
            </p:cNvPr>
            <p:cNvSpPr>
              <a:spLocks noChangeShapeType="1"/>
            </p:cNvSpPr>
            <p:nvPr/>
          </p:nvSpPr>
          <p:spPr bwMode="auto">
            <a:xfrm flipH="1" flipV="1">
              <a:off x="4525376" y="4547107"/>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17" name="Line 142">
              <a:extLst>
                <a:ext uri="{FF2B5EF4-FFF2-40B4-BE49-F238E27FC236}">
                  <a16:creationId xmlns:a16="http://schemas.microsoft.com/office/drawing/2014/main" id="{1479E831-4953-4AB6-B879-5E8BC2E94467}"/>
                </a:ext>
              </a:extLst>
            </p:cNvPr>
            <p:cNvSpPr>
              <a:spLocks noChangeShapeType="1"/>
            </p:cNvSpPr>
            <p:nvPr/>
          </p:nvSpPr>
          <p:spPr bwMode="auto">
            <a:xfrm>
              <a:off x="4066839" y="447061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18" name="Line 143">
              <a:extLst>
                <a:ext uri="{FF2B5EF4-FFF2-40B4-BE49-F238E27FC236}">
                  <a16:creationId xmlns:a16="http://schemas.microsoft.com/office/drawing/2014/main" id="{3BCAE033-4FC0-42ED-BDF4-DA48F1C496B2}"/>
                </a:ext>
              </a:extLst>
            </p:cNvPr>
            <p:cNvSpPr>
              <a:spLocks noChangeShapeType="1"/>
            </p:cNvSpPr>
            <p:nvPr/>
          </p:nvSpPr>
          <p:spPr bwMode="auto">
            <a:xfrm rot="5400000" flipV="1">
              <a:off x="3795452" y="42280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19" name="Text Box 146">
              <a:extLst>
                <a:ext uri="{FF2B5EF4-FFF2-40B4-BE49-F238E27FC236}">
                  <a16:creationId xmlns:a16="http://schemas.microsoft.com/office/drawing/2014/main" id="{10E5C97F-76B4-4E53-B40E-A22E90FA7690}"/>
                </a:ext>
              </a:extLst>
            </p:cNvPr>
            <p:cNvSpPr txBox="1">
              <a:spLocks noChangeArrowheads="1"/>
            </p:cNvSpPr>
            <p:nvPr/>
          </p:nvSpPr>
          <p:spPr bwMode="auto">
            <a:xfrm>
              <a:off x="3708220" y="373322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220" name="Line 143">
              <a:extLst>
                <a:ext uri="{FF2B5EF4-FFF2-40B4-BE49-F238E27FC236}">
                  <a16:creationId xmlns:a16="http://schemas.microsoft.com/office/drawing/2014/main" id="{6390A50F-0AC6-4082-BC92-C51837B2004E}"/>
                </a:ext>
              </a:extLst>
            </p:cNvPr>
            <p:cNvSpPr>
              <a:spLocks noChangeShapeType="1"/>
            </p:cNvSpPr>
            <p:nvPr/>
          </p:nvSpPr>
          <p:spPr bwMode="auto">
            <a:xfrm rot="5400000" flipV="1">
              <a:off x="4265910" y="42280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21" name="Line 143">
              <a:extLst>
                <a:ext uri="{FF2B5EF4-FFF2-40B4-BE49-F238E27FC236}">
                  <a16:creationId xmlns:a16="http://schemas.microsoft.com/office/drawing/2014/main" id="{2D12322B-BB87-4F1A-86D6-2889FE5D647E}"/>
                </a:ext>
              </a:extLst>
            </p:cNvPr>
            <p:cNvSpPr>
              <a:spLocks noChangeShapeType="1"/>
            </p:cNvSpPr>
            <p:nvPr/>
          </p:nvSpPr>
          <p:spPr bwMode="auto">
            <a:xfrm rot="5400000" flipV="1">
              <a:off x="4348778" y="422804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22" name="Text Box 146">
              <a:extLst>
                <a:ext uri="{FF2B5EF4-FFF2-40B4-BE49-F238E27FC236}">
                  <a16:creationId xmlns:a16="http://schemas.microsoft.com/office/drawing/2014/main" id="{EE9F9101-DF6C-4946-95C0-7F55DE5FA56D}"/>
                </a:ext>
              </a:extLst>
            </p:cNvPr>
            <p:cNvSpPr txBox="1">
              <a:spLocks noChangeArrowheads="1"/>
            </p:cNvSpPr>
            <p:nvPr/>
          </p:nvSpPr>
          <p:spPr bwMode="auto">
            <a:xfrm>
              <a:off x="4182814" y="373322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223" name="Text Box 139">
              <a:extLst>
                <a:ext uri="{FF2B5EF4-FFF2-40B4-BE49-F238E27FC236}">
                  <a16:creationId xmlns:a16="http://schemas.microsoft.com/office/drawing/2014/main" id="{D7336ACD-9B20-4FA2-A498-C670ABF264EE}"/>
                </a:ext>
              </a:extLst>
            </p:cNvPr>
            <p:cNvSpPr txBox="1">
              <a:spLocks noChangeArrowheads="1"/>
            </p:cNvSpPr>
            <p:nvPr/>
          </p:nvSpPr>
          <p:spPr bwMode="auto">
            <a:xfrm>
              <a:off x="4220508" y="4977031"/>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224" name="Text Box 144">
              <a:extLst>
                <a:ext uri="{FF2B5EF4-FFF2-40B4-BE49-F238E27FC236}">
                  <a16:creationId xmlns:a16="http://schemas.microsoft.com/office/drawing/2014/main" id="{1F265D55-6E38-40B9-A6C6-C9DF6F7093C5}"/>
                </a:ext>
              </a:extLst>
            </p:cNvPr>
            <p:cNvSpPr txBox="1">
              <a:spLocks noChangeArrowheads="1"/>
            </p:cNvSpPr>
            <p:nvPr/>
          </p:nvSpPr>
          <p:spPr bwMode="auto">
            <a:xfrm>
              <a:off x="3691394" y="4977032"/>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225" name="Line 145">
              <a:extLst>
                <a:ext uri="{FF2B5EF4-FFF2-40B4-BE49-F238E27FC236}">
                  <a16:creationId xmlns:a16="http://schemas.microsoft.com/office/drawing/2014/main" id="{E96E0D7A-5881-4609-ADFC-7D0AE6C04741}"/>
                </a:ext>
              </a:extLst>
            </p:cNvPr>
            <p:cNvSpPr>
              <a:spLocks noChangeShapeType="1"/>
            </p:cNvSpPr>
            <p:nvPr/>
          </p:nvSpPr>
          <p:spPr bwMode="auto">
            <a:xfrm rot="5400000" flipV="1">
              <a:off x="3873294" y="422918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26" name="Line 142">
              <a:extLst>
                <a:ext uri="{FF2B5EF4-FFF2-40B4-BE49-F238E27FC236}">
                  <a16:creationId xmlns:a16="http://schemas.microsoft.com/office/drawing/2014/main" id="{F27248C6-C8F7-4728-AA46-DB79AB7726D5}"/>
                </a:ext>
              </a:extLst>
            </p:cNvPr>
            <p:cNvSpPr>
              <a:spLocks noChangeShapeType="1"/>
            </p:cNvSpPr>
            <p:nvPr/>
          </p:nvSpPr>
          <p:spPr bwMode="auto">
            <a:xfrm flipV="1">
              <a:off x="3702353" y="4547107"/>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27" name="Text Box 139">
              <a:extLst>
                <a:ext uri="{FF2B5EF4-FFF2-40B4-BE49-F238E27FC236}">
                  <a16:creationId xmlns:a16="http://schemas.microsoft.com/office/drawing/2014/main" id="{990CB8C4-FA0D-481F-8732-694336F9DFF6}"/>
                </a:ext>
              </a:extLst>
            </p:cNvPr>
            <p:cNvSpPr txBox="1">
              <a:spLocks noChangeArrowheads="1"/>
            </p:cNvSpPr>
            <p:nvPr/>
          </p:nvSpPr>
          <p:spPr bwMode="auto">
            <a:xfrm>
              <a:off x="3405728" y="4572044"/>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228" name="Line 142">
              <a:extLst>
                <a:ext uri="{FF2B5EF4-FFF2-40B4-BE49-F238E27FC236}">
                  <a16:creationId xmlns:a16="http://schemas.microsoft.com/office/drawing/2014/main" id="{61E2873A-7421-4992-8CFD-D45EA684BD40}"/>
                </a:ext>
              </a:extLst>
            </p:cNvPr>
            <p:cNvSpPr>
              <a:spLocks noChangeShapeType="1"/>
            </p:cNvSpPr>
            <p:nvPr/>
          </p:nvSpPr>
          <p:spPr bwMode="auto">
            <a:xfrm flipH="1" flipV="1">
              <a:off x="3702353" y="4924242"/>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29" name="Line 142">
              <a:extLst>
                <a:ext uri="{FF2B5EF4-FFF2-40B4-BE49-F238E27FC236}">
                  <a16:creationId xmlns:a16="http://schemas.microsoft.com/office/drawing/2014/main" id="{37FFA53C-60F3-4267-B4A2-C0D0F4073467}"/>
                </a:ext>
              </a:extLst>
            </p:cNvPr>
            <p:cNvSpPr>
              <a:spLocks noChangeShapeType="1"/>
            </p:cNvSpPr>
            <p:nvPr/>
          </p:nvSpPr>
          <p:spPr bwMode="auto">
            <a:xfrm flipV="1">
              <a:off x="4525376" y="4924242"/>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30" name="Line 142">
              <a:extLst>
                <a:ext uri="{FF2B5EF4-FFF2-40B4-BE49-F238E27FC236}">
                  <a16:creationId xmlns:a16="http://schemas.microsoft.com/office/drawing/2014/main" id="{F53A7E78-2B93-4DF7-A3D9-1F9B3448C65B}"/>
                </a:ext>
              </a:extLst>
            </p:cNvPr>
            <p:cNvSpPr>
              <a:spLocks noChangeShapeType="1"/>
            </p:cNvSpPr>
            <p:nvPr/>
          </p:nvSpPr>
          <p:spPr bwMode="auto">
            <a:xfrm>
              <a:off x="4066839" y="5206966"/>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233" name="Text Box 139">
              <a:extLst>
                <a:ext uri="{FF2B5EF4-FFF2-40B4-BE49-F238E27FC236}">
                  <a16:creationId xmlns:a16="http://schemas.microsoft.com/office/drawing/2014/main" id="{8C2B697B-2D3C-413F-8BA6-D1140769B9D2}"/>
                </a:ext>
              </a:extLst>
            </p:cNvPr>
            <p:cNvSpPr txBox="1">
              <a:spLocks noChangeArrowheads="1"/>
            </p:cNvSpPr>
            <p:nvPr/>
          </p:nvSpPr>
          <p:spPr bwMode="auto">
            <a:xfrm>
              <a:off x="4223118" y="5400053"/>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234" name="Text Box 139">
              <a:extLst>
                <a:ext uri="{FF2B5EF4-FFF2-40B4-BE49-F238E27FC236}">
                  <a16:creationId xmlns:a16="http://schemas.microsoft.com/office/drawing/2014/main" id="{1903A2AE-E02A-4949-AB33-7510DC3C899F}"/>
                </a:ext>
              </a:extLst>
            </p:cNvPr>
            <p:cNvSpPr txBox="1">
              <a:spLocks noChangeArrowheads="1"/>
            </p:cNvSpPr>
            <p:nvPr/>
          </p:nvSpPr>
          <p:spPr bwMode="auto">
            <a:xfrm>
              <a:off x="3697507" y="540032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236" name="Text Box 139">
              <a:extLst>
                <a:ext uri="{FF2B5EF4-FFF2-40B4-BE49-F238E27FC236}">
                  <a16:creationId xmlns:a16="http://schemas.microsoft.com/office/drawing/2014/main" id="{6281A9DD-E121-4B38-B91D-DFA789459CFC}"/>
                </a:ext>
              </a:extLst>
            </p:cNvPr>
            <p:cNvSpPr txBox="1">
              <a:spLocks noChangeArrowheads="1"/>
            </p:cNvSpPr>
            <p:nvPr/>
          </p:nvSpPr>
          <p:spPr bwMode="auto">
            <a:xfrm>
              <a:off x="4869448" y="430287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grpSp>
          <p:nvGrpSpPr>
            <p:cNvPr id="350" name="Group 349">
              <a:extLst>
                <a:ext uri="{FF2B5EF4-FFF2-40B4-BE49-F238E27FC236}">
                  <a16:creationId xmlns:a16="http://schemas.microsoft.com/office/drawing/2014/main" id="{D09F8145-5A8C-4082-8A7A-3A9475CEF5FB}"/>
                </a:ext>
              </a:extLst>
            </p:cNvPr>
            <p:cNvGrpSpPr/>
            <p:nvPr/>
          </p:nvGrpSpPr>
          <p:grpSpPr>
            <a:xfrm rot="18900000">
              <a:off x="4223092" y="3733377"/>
              <a:ext cx="313144" cy="322775"/>
              <a:chOff x="3876455" y="2006721"/>
              <a:chExt cx="313144" cy="322775"/>
            </a:xfrm>
          </p:grpSpPr>
          <p:grpSp>
            <p:nvGrpSpPr>
              <p:cNvPr id="351" name="Group 350">
                <a:extLst>
                  <a:ext uri="{FF2B5EF4-FFF2-40B4-BE49-F238E27FC236}">
                    <a16:creationId xmlns:a16="http://schemas.microsoft.com/office/drawing/2014/main" id="{581BD42D-1B6E-45E3-984F-D4AE836025DE}"/>
                  </a:ext>
                </a:extLst>
              </p:cNvPr>
              <p:cNvGrpSpPr/>
              <p:nvPr/>
            </p:nvGrpSpPr>
            <p:grpSpPr>
              <a:xfrm>
                <a:off x="3876455" y="2006721"/>
                <a:ext cx="208639" cy="91716"/>
                <a:chOff x="5528385" y="5584268"/>
                <a:chExt cx="353507" cy="155399"/>
              </a:xfrm>
            </p:grpSpPr>
            <p:sp>
              <p:nvSpPr>
                <p:cNvPr id="355" name="Oval 354">
                  <a:extLst>
                    <a:ext uri="{FF2B5EF4-FFF2-40B4-BE49-F238E27FC236}">
                      <a16:creationId xmlns:a16="http://schemas.microsoft.com/office/drawing/2014/main" id="{480EDA87-6F34-44BD-91F5-48F907B460BA}"/>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a:extLst>
                    <a:ext uri="{FF2B5EF4-FFF2-40B4-BE49-F238E27FC236}">
                      <a16:creationId xmlns:a16="http://schemas.microsoft.com/office/drawing/2014/main" id="{3F872402-A391-4444-A9CB-14AF6D13A89F}"/>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2" name="Group 351">
                <a:extLst>
                  <a:ext uri="{FF2B5EF4-FFF2-40B4-BE49-F238E27FC236}">
                    <a16:creationId xmlns:a16="http://schemas.microsoft.com/office/drawing/2014/main" id="{0AEBFF23-BC93-45E9-A29B-30BAD146B50F}"/>
                  </a:ext>
                </a:extLst>
              </p:cNvPr>
              <p:cNvGrpSpPr/>
              <p:nvPr/>
            </p:nvGrpSpPr>
            <p:grpSpPr>
              <a:xfrm rot="16200000">
                <a:off x="4039421" y="2179319"/>
                <a:ext cx="208639" cy="91716"/>
                <a:chOff x="5528385" y="5584268"/>
                <a:chExt cx="353507" cy="155399"/>
              </a:xfrm>
            </p:grpSpPr>
            <p:sp>
              <p:nvSpPr>
                <p:cNvPr id="353" name="Oval 352">
                  <a:extLst>
                    <a:ext uri="{FF2B5EF4-FFF2-40B4-BE49-F238E27FC236}">
                      <a16:creationId xmlns:a16="http://schemas.microsoft.com/office/drawing/2014/main" id="{D5533A43-6409-40D7-97FC-CFB47C81E359}"/>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Oval 353">
                  <a:extLst>
                    <a:ext uri="{FF2B5EF4-FFF2-40B4-BE49-F238E27FC236}">
                      <a16:creationId xmlns:a16="http://schemas.microsoft.com/office/drawing/2014/main" id="{1D89E732-45DD-47AD-9A05-3216F19F80A8}"/>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57" name="Group 356">
              <a:extLst>
                <a:ext uri="{FF2B5EF4-FFF2-40B4-BE49-F238E27FC236}">
                  <a16:creationId xmlns:a16="http://schemas.microsoft.com/office/drawing/2014/main" id="{98544912-5D04-44AF-98B2-38954FCF958C}"/>
                </a:ext>
              </a:extLst>
            </p:cNvPr>
            <p:cNvGrpSpPr/>
            <p:nvPr/>
          </p:nvGrpSpPr>
          <p:grpSpPr>
            <a:xfrm rot="18900000">
              <a:off x="3744273" y="3733376"/>
              <a:ext cx="313144" cy="322775"/>
              <a:chOff x="3876455" y="2006721"/>
              <a:chExt cx="313144" cy="322775"/>
            </a:xfrm>
          </p:grpSpPr>
          <p:grpSp>
            <p:nvGrpSpPr>
              <p:cNvPr id="358" name="Group 357">
                <a:extLst>
                  <a:ext uri="{FF2B5EF4-FFF2-40B4-BE49-F238E27FC236}">
                    <a16:creationId xmlns:a16="http://schemas.microsoft.com/office/drawing/2014/main" id="{9A7C31CD-39D2-45E0-9089-87BF82EE61CE}"/>
                  </a:ext>
                </a:extLst>
              </p:cNvPr>
              <p:cNvGrpSpPr/>
              <p:nvPr/>
            </p:nvGrpSpPr>
            <p:grpSpPr>
              <a:xfrm>
                <a:off x="3876455" y="2006721"/>
                <a:ext cx="208639" cy="91716"/>
                <a:chOff x="5528385" y="5584268"/>
                <a:chExt cx="353507" cy="155399"/>
              </a:xfrm>
            </p:grpSpPr>
            <p:sp>
              <p:nvSpPr>
                <p:cNvPr id="362" name="Oval 361">
                  <a:extLst>
                    <a:ext uri="{FF2B5EF4-FFF2-40B4-BE49-F238E27FC236}">
                      <a16:creationId xmlns:a16="http://schemas.microsoft.com/office/drawing/2014/main" id="{2D0E0446-C052-4B10-A9F7-C5B80190D95D}"/>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a:extLst>
                    <a:ext uri="{FF2B5EF4-FFF2-40B4-BE49-F238E27FC236}">
                      <a16:creationId xmlns:a16="http://schemas.microsoft.com/office/drawing/2014/main" id="{CDE51E74-BD0D-460A-887B-434670ACC923}"/>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9" name="Group 358">
                <a:extLst>
                  <a:ext uri="{FF2B5EF4-FFF2-40B4-BE49-F238E27FC236}">
                    <a16:creationId xmlns:a16="http://schemas.microsoft.com/office/drawing/2014/main" id="{256CE7B7-A4B1-4838-B33E-6CE8756EB418}"/>
                  </a:ext>
                </a:extLst>
              </p:cNvPr>
              <p:cNvGrpSpPr/>
              <p:nvPr/>
            </p:nvGrpSpPr>
            <p:grpSpPr>
              <a:xfrm rot="16200000">
                <a:off x="4039421" y="2179319"/>
                <a:ext cx="208639" cy="91716"/>
                <a:chOff x="5528385" y="5584268"/>
                <a:chExt cx="353507" cy="155399"/>
              </a:xfrm>
            </p:grpSpPr>
            <p:sp>
              <p:nvSpPr>
                <p:cNvPr id="360" name="Oval 359">
                  <a:extLst>
                    <a:ext uri="{FF2B5EF4-FFF2-40B4-BE49-F238E27FC236}">
                      <a16:creationId xmlns:a16="http://schemas.microsoft.com/office/drawing/2014/main" id="{098815E0-6B9C-4A9E-8762-38C23C0FA2B2}"/>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a:extLst>
                    <a:ext uri="{FF2B5EF4-FFF2-40B4-BE49-F238E27FC236}">
                      <a16:creationId xmlns:a16="http://schemas.microsoft.com/office/drawing/2014/main" id="{B56FFBE5-DB20-4ECF-BFA4-9AC58AA17CED}"/>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64" name="Group 363">
              <a:extLst>
                <a:ext uri="{FF2B5EF4-FFF2-40B4-BE49-F238E27FC236}">
                  <a16:creationId xmlns:a16="http://schemas.microsoft.com/office/drawing/2014/main" id="{8BDA1395-2515-45E0-9CA7-9782804F8469}"/>
                </a:ext>
              </a:extLst>
            </p:cNvPr>
            <p:cNvGrpSpPr/>
            <p:nvPr/>
          </p:nvGrpSpPr>
          <p:grpSpPr>
            <a:xfrm rot="16200000">
              <a:off x="3615883" y="5143568"/>
              <a:ext cx="208639" cy="91716"/>
              <a:chOff x="5528385" y="5584268"/>
              <a:chExt cx="353507" cy="155399"/>
            </a:xfrm>
          </p:grpSpPr>
          <p:sp>
            <p:nvSpPr>
              <p:cNvPr id="365" name="Oval 364">
                <a:extLst>
                  <a:ext uri="{FF2B5EF4-FFF2-40B4-BE49-F238E27FC236}">
                    <a16:creationId xmlns:a16="http://schemas.microsoft.com/office/drawing/2014/main" id="{8CB013E0-4CC4-402D-8EDE-99726679F6C8}"/>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365">
                <a:extLst>
                  <a:ext uri="{FF2B5EF4-FFF2-40B4-BE49-F238E27FC236}">
                    <a16:creationId xmlns:a16="http://schemas.microsoft.com/office/drawing/2014/main" id="{93B79F84-54DA-43F0-BCA1-8A9922E1AAE8}"/>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7" name="Group 366">
              <a:extLst>
                <a:ext uri="{FF2B5EF4-FFF2-40B4-BE49-F238E27FC236}">
                  <a16:creationId xmlns:a16="http://schemas.microsoft.com/office/drawing/2014/main" id="{975C793B-A3B7-49B3-8AB2-9B47394941E3}"/>
                </a:ext>
              </a:extLst>
            </p:cNvPr>
            <p:cNvGrpSpPr/>
            <p:nvPr/>
          </p:nvGrpSpPr>
          <p:grpSpPr>
            <a:xfrm rot="16200000">
              <a:off x="4483622" y="5143568"/>
              <a:ext cx="208639" cy="91716"/>
              <a:chOff x="5528385" y="5584268"/>
              <a:chExt cx="353507" cy="155399"/>
            </a:xfrm>
          </p:grpSpPr>
          <p:sp>
            <p:nvSpPr>
              <p:cNvPr id="368" name="Oval 367">
                <a:extLst>
                  <a:ext uri="{FF2B5EF4-FFF2-40B4-BE49-F238E27FC236}">
                    <a16:creationId xmlns:a16="http://schemas.microsoft.com/office/drawing/2014/main" id="{455704BD-B042-45B7-B6C9-5947F4E3ED16}"/>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a:extLst>
                  <a:ext uri="{FF2B5EF4-FFF2-40B4-BE49-F238E27FC236}">
                    <a16:creationId xmlns:a16="http://schemas.microsoft.com/office/drawing/2014/main" id="{EE049533-F4E8-4080-A00B-7FB85C62E410}"/>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0" name="Line 143">
              <a:extLst>
                <a:ext uri="{FF2B5EF4-FFF2-40B4-BE49-F238E27FC236}">
                  <a16:creationId xmlns:a16="http://schemas.microsoft.com/office/drawing/2014/main" id="{1B8ACB41-BE8C-41DD-B7D0-57FE285DAA68}"/>
                </a:ext>
              </a:extLst>
            </p:cNvPr>
            <p:cNvSpPr>
              <a:spLocks noChangeShapeType="1"/>
            </p:cNvSpPr>
            <p:nvPr/>
          </p:nvSpPr>
          <p:spPr bwMode="auto">
            <a:xfrm rot="5400000" flipV="1">
              <a:off x="4344509" y="5403290"/>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1" name="Line 145">
              <a:extLst>
                <a:ext uri="{FF2B5EF4-FFF2-40B4-BE49-F238E27FC236}">
                  <a16:creationId xmlns:a16="http://schemas.microsoft.com/office/drawing/2014/main" id="{BAFA6305-168E-4D27-912B-65671C7F01F0}"/>
                </a:ext>
              </a:extLst>
            </p:cNvPr>
            <p:cNvSpPr>
              <a:spLocks noChangeShapeType="1"/>
            </p:cNvSpPr>
            <p:nvPr/>
          </p:nvSpPr>
          <p:spPr bwMode="auto">
            <a:xfrm rot="5400000" flipV="1">
              <a:off x="3819664" y="5404430"/>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4" name="Line 142">
              <a:extLst>
                <a:ext uri="{FF2B5EF4-FFF2-40B4-BE49-F238E27FC236}">
                  <a16:creationId xmlns:a16="http://schemas.microsoft.com/office/drawing/2014/main" id="{808DD210-5E55-490D-8779-D00ECBF83FD6}"/>
                </a:ext>
              </a:extLst>
            </p:cNvPr>
            <p:cNvSpPr>
              <a:spLocks noChangeShapeType="1"/>
            </p:cNvSpPr>
            <p:nvPr/>
          </p:nvSpPr>
          <p:spPr bwMode="auto">
            <a:xfrm flipV="1">
              <a:off x="4837646" y="4547107"/>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5" name="Line 142">
              <a:extLst>
                <a:ext uri="{FF2B5EF4-FFF2-40B4-BE49-F238E27FC236}">
                  <a16:creationId xmlns:a16="http://schemas.microsoft.com/office/drawing/2014/main" id="{5A371CC0-3589-453F-8C23-22FC6C0F5B51}"/>
                </a:ext>
              </a:extLst>
            </p:cNvPr>
            <p:cNvSpPr>
              <a:spLocks noChangeShapeType="1"/>
            </p:cNvSpPr>
            <p:nvPr/>
          </p:nvSpPr>
          <p:spPr bwMode="auto">
            <a:xfrm flipH="1" flipV="1">
              <a:off x="4837646" y="4924242"/>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6" name="Text Box 139">
              <a:extLst>
                <a:ext uri="{FF2B5EF4-FFF2-40B4-BE49-F238E27FC236}">
                  <a16:creationId xmlns:a16="http://schemas.microsoft.com/office/drawing/2014/main" id="{DD482761-C601-4CFE-A433-EF0A1B09EE8C}"/>
                </a:ext>
              </a:extLst>
            </p:cNvPr>
            <p:cNvSpPr txBox="1">
              <a:spLocks noChangeArrowheads="1"/>
            </p:cNvSpPr>
            <p:nvPr/>
          </p:nvSpPr>
          <p:spPr bwMode="auto">
            <a:xfrm>
              <a:off x="4888123" y="48216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377" name="Line 142">
              <a:extLst>
                <a:ext uri="{FF2B5EF4-FFF2-40B4-BE49-F238E27FC236}">
                  <a16:creationId xmlns:a16="http://schemas.microsoft.com/office/drawing/2014/main" id="{67A622FD-969A-4C14-9A2B-23D8BDCA1959}"/>
                </a:ext>
              </a:extLst>
            </p:cNvPr>
            <p:cNvSpPr>
              <a:spLocks noChangeShapeType="1"/>
            </p:cNvSpPr>
            <p:nvPr/>
          </p:nvSpPr>
          <p:spPr bwMode="auto">
            <a:xfrm flipH="1" flipV="1">
              <a:off x="3402027" y="4547107"/>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8" name="Line 142">
              <a:extLst>
                <a:ext uri="{FF2B5EF4-FFF2-40B4-BE49-F238E27FC236}">
                  <a16:creationId xmlns:a16="http://schemas.microsoft.com/office/drawing/2014/main" id="{7949105A-F8B9-437A-85F4-75B74F2BD7B5}"/>
                </a:ext>
              </a:extLst>
            </p:cNvPr>
            <p:cNvSpPr>
              <a:spLocks noChangeShapeType="1"/>
            </p:cNvSpPr>
            <p:nvPr/>
          </p:nvSpPr>
          <p:spPr bwMode="auto">
            <a:xfrm flipV="1">
              <a:off x="3402027" y="4924242"/>
              <a:ext cx="97283" cy="101427"/>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379" name="Text Box 139">
              <a:extLst>
                <a:ext uri="{FF2B5EF4-FFF2-40B4-BE49-F238E27FC236}">
                  <a16:creationId xmlns:a16="http://schemas.microsoft.com/office/drawing/2014/main" id="{CD507C2E-95A6-4E7C-A67C-339074532409}"/>
                </a:ext>
              </a:extLst>
            </p:cNvPr>
            <p:cNvSpPr txBox="1">
              <a:spLocks noChangeArrowheads="1"/>
            </p:cNvSpPr>
            <p:nvPr/>
          </p:nvSpPr>
          <p:spPr bwMode="auto">
            <a:xfrm>
              <a:off x="3046844" y="4302876"/>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sp>
          <p:nvSpPr>
            <p:cNvPr id="380" name="Text Box 139">
              <a:extLst>
                <a:ext uri="{FF2B5EF4-FFF2-40B4-BE49-F238E27FC236}">
                  <a16:creationId xmlns:a16="http://schemas.microsoft.com/office/drawing/2014/main" id="{F3C626F8-B4A3-4B91-8F21-7880B4863760}"/>
                </a:ext>
              </a:extLst>
            </p:cNvPr>
            <p:cNvSpPr txBox="1">
              <a:spLocks noChangeArrowheads="1"/>
            </p:cNvSpPr>
            <p:nvPr/>
          </p:nvSpPr>
          <p:spPr bwMode="auto">
            <a:xfrm>
              <a:off x="3065519" y="48216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H</a:t>
              </a:r>
            </a:p>
          </p:txBody>
        </p:sp>
      </p:grpSp>
      <p:grpSp>
        <p:nvGrpSpPr>
          <p:cNvPr id="412" name="Group 411">
            <a:extLst>
              <a:ext uri="{FF2B5EF4-FFF2-40B4-BE49-F238E27FC236}">
                <a16:creationId xmlns:a16="http://schemas.microsoft.com/office/drawing/2014/main" id="{F9708CB1-00D4-4D20-B1C6-27929DDE9E96}"/>
              </a:ext>
            </a:extLst>
          </p:cNvPr>
          <p:cNvGrpSpPr/>
          <p:nvPr/>
        </p:nvGrpSpPr>
        <p:grpSpPr>
          <a:xfrm>
            <a:off x="5890228" y="4688588"/>
            <a:ext cx="3144652" cy="1241888"/>
            <a:chOff x="5890228" y="4688588"/>
            <a:chExt cx="3144652" cy="1241888"/>
          </a:xfrm>
        </p:grpSpPr>
        <p:grpSp>
          <p:nvGrpSpPr>
            <p:cNvPr id="200" name="Group 199">
              <a:extLst>
                <a:ext uri="{FF2B5EF4-FFF2-40B4-BE49-F238E27FC236}">
                  <a16:creationId xmlns:a16="http://schemas.microsoft.com/office/drawing/2014/main" id="{E5342956-DF24-4BB8-A4BD-6256179770C7}"/>
                </a:ext>
              </a:extLst>
            </p:cNvPr>
            <p:cNvGrpSpPr/>
            <p:nvPr/>
          </p:nvGrpSpPr>
          <p:grpSpPr>
            <a:xfrm>
              <a:off x="5890228" y="4688588"/>
              <a:ext cx="3144652" cy="1241888"/>
              <a:chOff x="923803" y="5637279"/>
              <a:chExt cx="3144652" cy="1241888"/>
            </a:xfrm>
          </p:grpSpPr>
          <p:sp>
            <p:nvSpPr>
              <p:cNvPr id="198" name="Rectangle 197">
                <a:extLst>
                  <a:ext uri="{FF2B5EF4-FFF2-40B4-BE49-F238E27FC236}">
                    <a16:creationId xmlns:a16="http://schemas.microsoft.com/office/drawing/2014/main" id="{E9A471DB-9B19-46D2-982D-C06CD54C676C}"/>
                  </a:ext>
                </a:extLst>
              </p:cNvPr>
              <p:cNvSpPr/>
              <p:nvPr/>
            </p:nvSpPr>
            <p:spPr>
              <a:xfrm>
                <a:off x="923803" y="5637279"/>
                <a:ext cx="3144652" cy="1241888"/>
              </a:xfrm>
              <a:prstGeom prst="rect">
                <a:avLst/>
              </a:prstGeom>
              <a:solidFill>
                <a:srgbClr val="F4DB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Text Box 139">
                <a:extLst>
                  <a:ext uri="{FF2B5EF4-FFF2-40B4-BE49-F238E27FC236}">
                    <a16:creationId xmlns:a16="http://schemas.microsoft.com/office/drawing/2014/main" id="{826F6AED-0868-4BE3-A5DF-CDE19F4E944C}"/>
                  </a:ext>
                </a:extLst>
              </p:cNvPr>
              <p:cNvSpPr txBox="1">
                <a:spLocks noChangeArrowheads="1"/>
              </p:cNvSpPr>
              <p:nvPr/>
            </p:nvSpPr>
            <p:spPr bwMode="auto">
              <a:xfrm>
                <a:off x="2103546" y="62961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61" name="Line 142">
                <a:extLst>
                  <a:ext uri="{FF2B5EF4-FFF2-40B4-BE49-F238E27FC236}">
                    <a16:creationId xmlns:a16="http://schemas.microsoft.com/office/drawing/2014/main" id="{94F4D581-1D33-443F-A76C-423A526D264D}"/>
                  </a:ext>
                </a:extLst>
              </p:cNvPr>
              <p:cNvSpPr>
                <a:spLocks noChangeShapeType="1"/>
              </p:cNvSpPr>
              <p:nvPr/>
            </p:nvSpPr>
            <p:spPr bwMode="auto">
              <a:xfrm>
                <a:off x="2461370" y="652711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62" name="Line 143">
                <a:extLst>
                  <a:ext uri="{FF2B5EF4-FFF2-40B4-BE49-F238E27FC236}">
                    <a16:creationId xmlns:a16="http://schemas.microsoft.com/office/drawing/2014/main" id="{716ABA3A-C590-477D-818B-A33701937C0C}"/>
                  </a:ext>
                </a:extLst>
              </p:cNvPr>
              <p:cNvSpPr>
                <a:spLocks noChangeShapeType="1"/>
              </p:cNvSpPr>
              <p:nvPr/>
            </p:nvSpPr>
            <p:spPr bwMode="auto">
              <a:xfrm rot="5400000" flipV="1">
                <a:off x="2189983" y="628454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65" name="Text Box 146">
                <a:extLst>
                  <a:ext uri="{FF2B5EF4-FFF2-40B4-BE49-F238E27FC236}">
                    <a16:creationId xmlns:a16="http://schemas.microsoft.com/office/drawing/2014/main" id="{E72A4460-6B09-4879-B94F-DD4511451209}"/>
                  </a:ext>
                </a:extLst>
              </p:cNvPr>
              <p:cNvSpPr txBox="1">
                <a:spLocks noChangeArrowheads="1"/>
              </p:cNvSpPr>
              <p:nvPr/>
            </p:nvSpPr>
            <p:spPr bwMode="auto">
              <a:xfrm>
                <a:off x="2102751" y="578971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166" name="Text Box 139">
                <a:extLst>
                  <a:ext uri="{FF2B5EF4-FFF2-40B4-BE49-F238E27FC236}">
                    <a16:creationId xmlns:a16="http://schemas.microsoft.com/office/drawing/2014/main" id="{0B851B23-2F99-47D1-9536-5D206EE6802E}"/>
                  </a:ext>
                </a:extLst>
              </p:cNvPr>
              <p:cNvSpPr txBox="1">
                <a:spLocks noChangeArrowheads="1"/>
              </p:cNvSpPr>
              <p:nvPr/>
            </p:nvSpPr>
            <p:spPr bwMode="auto">
              <a:xfrm>
                <a:off x="2583394" y="62961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67" name="Line 142">
                <a:extLst>
                  <a:ext uri="{FF2B5EF4-FFF2-40B4-BE49-F238E27FC236}">
                    <a16:creationId xmlns:a16="http://schemas.microsoft.com/office/drawing/2014/main" id="{C049EDE2-CA77-4927-AD7A-CA41441A0F54}"/>
                  </a:ext>
                </a:extLst>
              </p:cNvPr>
              <p:cNvSpPr>
                <a:spLocks noChangeShapeType="1"/>
              </p:cNvSpPr>
              <p:nvPr/>
            </p:nvSpPr>
            <p:spPr bwMode="auto">
              <a:xfrm>
                <a:off x="2941218" y="652711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68" name="Text Box 139">
                <a:extLst>
                  <a:ext uri="{FF2B5EF4-FFF2-40B4-BE49-F238E27FC236}">
                    <a16:creationId xmlns:a16="http://schemas.microsoft.com/office/drawing/2014/main" id="{F1FC0266-7B9A-46A0-90CD-985CC82BE8EB}"/>
                  </a:ext>
                </a:extLst>
              </p:cNvPr>
              <p:cNvSpPr txBox="1">
                <a:spLocks noChangeArrowheads="1"/>
              </p:cNvSpPr>
              <p:nvPr/>
            </p:nvSpPr>
            <p:spPr bwMode="auto">
              <a:xfrm>
                <a:off x="3028953" y="62961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71" name="Line 142">
                <a:extLst>
                  <a:ext uri="{FF2B5EF4-FFF2-40B4-BE49-F238E27FC236}">
                    <a16:creationId xmlns:a16="http://schemas.microsoft.com/office/drawing/2014/main" id="{10947C9C-2DD5-4890-80F2-3E07679455D8}"/>
                  </a:ext>
                </a:extLst>
              </p:cNvPr>
              <p:cNvSpPr>
                <a:spLocks noChangeShapeType="1"/>
              </p:cNvSpPr>
              <p:nvPr/>
            </p:nvSpPr>
            <p:spPr bwMode="auto">
              <a:xfrm>
                <a:off x="3388550" y="651282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74" name="Line 143">
                <a:extLst>
                  <a:ext uri="{FF2B5EF4-FFF2-40B4-BE49-F238E27FC236}">
                    <a16:creationId xmlns:a16="http://schemas.microsoft.com/office/drawing/2014/main" id="{7CA6111D-B360-4ABF-8B0F-7ECA1126C0E4}"/>
                  </a:ext>
                </a:extLst>
              </p:cNvPr>
              <p:cNvSpPr>
                <a:spLocks noChangeShapeType="1"/>
              </p:cNvSpPr>
              <p:nvPr/>
            </p:nvSpPr>
            <p:spPr bwMode="auto">
              <a:xfrm rot="5400000" flipV="1">
                <a:off x="2660441" y="628454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75" name="Line 143">
                <a:extLst>
                  <a:ext uri="{FF2B5EF4-FFF2-40B4-BE49-F238E27FC236}">
                    <a16:creationId xmlns:a16="http://schemas.microsoft.com/office/drawing/2014/main" id="{A34AFB16-BEE4-4A04-832C-99C43B43DCEB}"/>
                  </a:ext>
                </a:extLst>
              </p:cNvPr>
              <p:cNvSpPr>
                <a:spLocks noChangeShapeType="1"/>
              </p:cNvSpPr>
              <p:nvPr/>
            </p:nvSpPr>
            <p:spPr bwMode="auto">
              <a:xfrm rot="5400000" flipV="1">
                <a:off x="2743309" y="628454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76" name="Text Box 146">
                <a:extLst>
                  <a:ext uri="{FF2B5EF4-FFF2-40B4-BE49-F238E27FC236}">
                    <a16:creationId xmlns:a16="http://schemas.microsoft.com/office/drawing/2014/main" id="{2C4E5ECE-72C9-4776-A541-CD3B977F7CD8}"/>
                  </a:ext>
                </a:extLst>
              </p:cNvPr>
              <p:cNvSpPr txBox="1">
                <a:spLocks noChangeArrowheads="1"/>
              </p:cNvSpPr>
              <p:nvPr/>
            </p:nvSpPr>
            <p:spPr bwMode="auto">
              <a:xfrm>
                <a:off x="2577345" y="578971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O</a:t>
                </a:r>
              </a:p>
            </p:txBody>
          </p:sp>
          <p:sp>
            <p:nvSpPr>
              <p:cNvPr id="177" name="Line 142">
                <a:extLst>
                  <a:ext uri="{FF2B5EF4-FFF2-40B4-BE49-F238E27FC236}">
                    <a16:creationId xmlns:a16="http://schemas.microsoft.com/office/drawing/2014/main" id="{B46FFDAA-098F-4971-A8AC-303BA0F875A5}"/>
                  </a:ext>
                </a:extLst>
              </p:cNvPr>
              <p:cNvSpPr>
                <a:spLocks noChangeShapeType="1"/>
              </p:cNvSpPr>
              <p:nvPr/>
            </p:nvSpPr>
            <p:spPr bwMode="auto">
              <a:xfrm>
                <a:off x="3388550" y="644995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78" name="Line 142">
                <a:extLst>
                  <a:ext uri="{FF2B5EF4-FFF2-40B4-BE49-F238E27FC236}">
                    <a16:creationId xmlns:a16="http://schemas.microsoft.com/office/drawing/2014/main" id="{0A045425-2088-4DB4-B5F5-1A301AA587B8}"/>
                  </a:ext>
                </a:extLst>
              </p:cNvPr>
              <p:cNvSpPr>
                <a:spLocks noChangeShapeType="1"/>
              </p:cNvSpPr>
              <p:nvPr/>
            </p:nvSpPr>
            <p:spPr bwMode="auto">
              <a:xfrm>
                <a:off x="3388550" y="657568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79" name="Text Box 139">
                <a:extLst>
                  <a:ext uri="{FF2B5EF4-FFF2-40B4-BE49-F238E27FC236}">
                    <a16:creationId xmlns:a16="http://schemas.microsoft.com/office/drawing/2014/main" id="{0F5AA95D-DB6C-4D7E-8C16-56943F6FC3F3}"/>
                  </a:ext>
                </a:extLst>
              </p:cNvPr>
              <p:cNvSpPr txBox="1">
                <a:spLocks noChangeArrowheads="1"/>
              </p:cNvSpPr>
              <p:nvPr/>
            </p:nvSpPr>
            <p:spPr bwMode="auto">
              <a:xfrm>
                <a:off x="3502067" y="62961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180" name="Text Box 144">
                <a:extLst>
                  <a:ext uri="{FF2B5EF4-FFF2-40B4-BE49-F238E27FC236}">
                    <a16:creationId xmlns:a16="http://schemas.microsoft.com/office/drawing/2014/main" id="{24D47C6B-06A7-4AD8-A2B9-4F19559DDE1D}"/>
                  </a:ext>
                </a:extLst>
              </p:cNvPr>
              <p:cNvSpPr txBox="1">
                <a:spLocks noChangeArrowheads="1"/>
              </p:cNvSpPr>
              <p:nvPr/>
            </p:nvSpPr>
            <p:spPr bwMode="auto">
              <a:xfrm>
                <a:off x="1270414" y="6299847"/>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N</a:t>
                </a:r>
              </a:p>
            </p:txBody>
          </p:sp>
          <p:sp>
            <p:nvSpPr>
              <p:cNvPr id="185" name="Line 145">
                <a:extLst>
                  <a:ext uri="{FF2B5EF4-FFF2-40B4-BE49-F238E27FC236}">
                    <a16:creationId xmlns:a16="http://schemas.microsoft.com/office/drawing/2014/main" id="{D49F48C1-531C-4891-8E78-8246123DB02B}"/>
                  </a:ext>
                </a:extLst>
              </p:cNvPr>
              <p:cNvSpPr>
                <a:spLocks noChangeShapeType="1"/>
              </p:cNvSpPr>
              <p:nvPr/>
            </p:nvSpPr>
            <p:spPr bwMode="auto">
              <a:xfrm rot="5400000" flipV="1">
                <a:off x="2267825" y="628568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86" name="Line 142">
                <a:extLst>
                  <a:ext uri="{FF2B5EF4-FFF2-40B4-BE49-F238E27FC236}">
                    <a16:creationId xmlns:a16="http://schemas.microsoft.com/office/drawing/2014/main" id="{0132752D-A2A5-4B53-94C1-66D4DF145881}"/>
                  </a:ext>
                </a:extLst>
              </p:cNvPr>
              <p:cNvSpPr>
                <a:spLocks noChangeShapeType="1"/>
              </p:cNvSpPr>
              <p:nvPr/>
            </p:nvSpPr>
            <p:spPr bwMode="auto">
              <a:xfrm>
                <a:off x="2034171" y="6527111"/>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89" name="Text Box 139">
                <a:extLst>
                  <a:ext uri="{FF2B5EF4-FFF2-40B4-BE49-F238E27FC236}">
                    <a16:creationId xmlns:a16="http://schemas.microsoft.com/office/drawing/2014/main" id="{7CCF0873-C0B6-4EC6-A9D2-FA5939747FB6}"/>
                  </a:ext>
                </a:extLst>
              </p:cNvPr>
              <p:cNvSpPr txBox="1">
                <a:spLocks noChangeArrowheads="1"/>
              </p:cNvSpPr>
              <p:nvPr/>
            </p:nvSpPr>
            <p:spPr bwMode="auto">
              <a:xfrm>
                <a:off x="1692209" y="6296130"/>
                <a:ext cx="3937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b="1" dirty="0">
                    <a:latin typeface="Courier New" panose="02070309020205020404" pitchFamily="49" charset="0"/>
                    <a:cs typeface="Courier New" panose="02070309020205020404" pitchFamily="49" charset="0"/>
                  </a:rPr>
                  <a:t>C</a:t>
                </a:r>
              </a:p>
            </p:txBody>
          </p:sp>
          <p:sp>
            <p:nvSpPr>
              <p:cNvPr id="192" name="Line 142">
                <a:extLst>
                  <a:ext uri="{FF2B5EF4-FFF2-40B4-BE49-F238E27FC236}">
                    <a16:creationId xmlns:a16="http://schemas.microsoft.com/office/drawing/2014/main" id="{3E4EB1FF-260A-4882-AE6D-A6B9CB29C8A4}"/>
                  </a:ext>
                </a:extLst>
              </p:cNvPr>
              <p:cNvSpPr>
                <a:spLocks noChangeShapeType="1"/>
              </p:cNvSpPr>
              <p:nvPr/>
            </p:nvSpPr>
            <p:spPr bwMode="auto">
              <a:xfrm>
                <a:off x="1623629" y="6512823"/>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93" name="Line 142">
                <a:extLst>
                  <a:ext uri="{FF2B5EF4-FFF2-40B4-BE49-F238E27FC236}">
                    <a16:creationId xmlns:a16="http://schemas.microsoft.com/office/drawing/2014/main" id="{4FACF42D-89A5-4360-9C61-F50459F4B0AC}"/>
                  </a:ext>
                </a:extLst>
              </p:cNvPr>
              <p:cNvSpPr>
                <a:spLocks noChangeShapeType="1"/>
              </p:cNvSpPr>
              <p:nvPr/>
            </p:nvSpPr>
            <p:spPr bwMode="auto">
              <a:xfrm>
                <a:off x="1623629" y="644995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sp>
            <p:nvSpPr>
              <p:cNvPr id="194" name="Line 142">
                <a:extLst>
                  <a:ext uri="{FF2B5EF4-FFF2-40B4-BE49-F238E27FC236}">
                    <a16:creationId xmlns:a16="http://schemas.microsoft.com/office/drawing/2014/main" id="{D340A5D4-0BF8-48FB-8B85-162E0C741D1E}"/>
                  </a:ext>
                </a:extLst>
              </p:cNvPr>
              <p:cNvSpPr>
                <a:spLocks noChangeShapeType="1"/>
              </p:cNvSpPr>
              <p:nvPr/>
            </p:nvSpPr>
            <p:spPr bwMode="auto">
              <a:xfrm>
                <a:off x="1623629" y="6575688"/>
                <a:ext cx="137160" cy="0"/>
              </a:xfrm>
              <a:prstGeom prst="line">
                <a:avLst/>
              </a:prstGeom>
              <a:noFill/>
              <a:ln w="28575" cap="rnd">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Courier New" panose="02070309020205020404" pitchFamily="49" charset="0"/>
                  <a:cs typeface="Courier New" panose="02070309020205020404" pitchFamily="49" charset="0"/>
                </a:endParaRPr>
              </a:p>
            </p:txBody>
          </p:sp>
        </p:grpSp>
        <p:grpSp>
          <p:nvGrpSpPr>
            <p:cNvPr id="389" name="Group 388">
              <a:extLst>
                <a:ext uri="{FF2B5EF4-FFF2-40B4-BE49-F238E27FC236}">
                  <a16:creationId xmlns:a16="http://schemas.microsoft.com/office/drawing/2014/main" id="{4AA01C7F-E5DF-4303-83AF-82BA07CA92B0}"/>
                </a:ext>
              </a:extLst>
            </p:cNvPr>
            <p:cNvGrpSpPr/>
            <p:nvPr/>
          </p:nvGrpSpPr>
          <p:grpSpPr>
            <a:xfrm rot="18900000">
              <a:off x="7102951" y="4839430"/>
              <a:ext cx="313144" cy="322775"/>
              <a:chOff x="3876455" y="2006721"/>
              <a:chExt cx="313144" cy="322775"/>
            </a:xfrm>
          </p:grpSpPr>
          <p:grpSp>
            <p:nvGrpSpPr>
              <p:cNvPr id="390" name="Group 389">
                <a:extLst>
                  <a:ext uri="{FF2B5EF4-FFF2-40B4-BE49-F238E27FC236}">
                    <a16:creationId xmlns:a16="http://schemas.microsoft.com/office/drawing/2014/main" id="{201DC0B1-D969-4238-AD50-FB7E753C4165}"/>
                  </a:ext>
                </a:extLst>
              </p:cNvPr>
              <p:cNvGrpSpPr/>
              <p:nvPr/>
            </p:nvGrpSpPr>
            <p:grpSpPr>
              <a:xfrm>
                <a:off x="3876455" y="2006721"/>
                <a:ext cx="208639" cy="91716"/>
                <a:chOff x="5528385" y="5584268"/>
                <a:chExt cx="353507" cy="155399"/>
              </a:xfrm>
            </p:grpSpPr>
            <p:sp>
              <p:nvSpPr>
                <p:cNvPr id="394" name="Oval 393">
                  <a:extLst>
                    <a:ext uri="{FF2B5EF4-FFF2-40B4-BE49-F238E27FC236}">
                      <a16:creationId xmlns:a16="http://schemas.microsoft.com/office/drawing/2014/main" id="{981D6166-67C0-43FF-81A8-9EA1916017B6}"/>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Oval 394">
                  <a:extLst>
                    <a:ext uri="{FF2B5EF4-FFF2-40B4-BE49-F238E27FC236}">
                      <a16:creationId xmlns:a16="http://schemas.microsoft.com/office/drawing/2014/main" id="{E7603740-720D-4A1F-9E08-FB08054C0F1A}"/>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1" name="Group 390">
                <a:extLst>
                  <a:ext uri="{FF2B5EF4-FFF2-40B4-BE49-F238E27FC236}">
                    <a16:creationId xmlns:a16="http://schemas.microsoft.com/office/drawing/2014/main" id="{C4D93DAE-5D17-4545-82E5-2A354D5181B9}"/>
                  </a:ext>
                </a:extLst>
              </p:cNvPr>
              <p:cNvGrpSpPr/>
              <p:nvPr/>
            </p:nvGrpSpPr>
            <p:grpSpPr>
              <a:xfrm rot="16200000">
                <a:off x="4039421" y="2179319"/>
                <a:ext cx="208639" cy="91716"/>
                <a:chOff x="5528385" y="5584268"/>
                <a:chExt cx="353507" cy="155399"/>
              </a:xfrm>
            </p:grpSpPr>
            <p:sp>
              <p:nvSpPr>
                <p:cNvPr id="392" name="Oval 391">
                  <a:extLst>
                    <a:ext uri="{FF2B5EF4-FFF2-40B4-BE49-F238E27FC236}">
                      <a16:creationId xmlns:a16="http://schemas.microsoft.com/office/drawing/2014/main" id="{EDA86228-B88B-4F4C-B33B-03C84AB3580C}"/>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Oval 392">
                  <a:extLst>
                    <a:ext uri="{FF2B5EF4-FFF2-40B4-BE49-F238E27FC236}">
                      <a16:creationId xmlns:a16="http://schemas.microsoft.com/office/drawing/2014/main" id="{276F083D-2E80-47CE-96D7-406F18FC6076}"/>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6" name="Group 395">
              <a:extLst>
                <a:ext uri="{FF2B5EF4-FFF2-40B4-BE49-F238E27FC236}">
                  <a16:creationId xmlns:a16="http://schemas.microsoft.com/office/drawing/2014/main" id="{818BE08E-54FE-45FA-8D21-D6CE3646D3C6}"/>
                </a:ext>
              </a:extLst>
            </p:cNvPr>
            <p:cNvGrpSpPr/>
            <p:nvPr/>
          </p:nvGrpSpPr>
          <p:grpSpPr>
            <a:xfrm rot="18900000">
              <a:off x="7579513" y="4839429"/>
              <a:ext cx="313144" cy="322775"/>
              <a:chOff x="3876455" y="2006721"/>
              <a:chExt cx="313144" cy="322775"/>
            </a:xfrm>
          </p:grpSpPr>
          <p:grpSp>
            <p:nvGrpSpPr>
              <p:cNvPr id="397" name="Group 396">
                <a:extLst>
                  <a:ext uri="{FF2B5EF4-FFF2-40B4-BE49-F238E27FC236}">
                    <a16:creationId xmlns:a16="http://schemas.microsoft.com/office/drawing/2014/main" id="{C1B7E566-C307-4C21-B32B-204E6BB98F42}"/>
                  </a:ext>
                </a:extLst>
              </p:cNvPr>
              <p:cNvGrpSpPr/>
              <p:nvPr/>
            </p:nvGrpSpPr>
            <p:grpSpPr>
              <a:xfrm>
                <a:off x="3876455" y="2006721"/>
                <a:ext cx="208639" cy="91716"/>
                <a:chOff x="5528385" y="5584268"/>
                <a:chExt cx="353507" cy="155399"/>
              </a:xfrm>
            </p:grpSpPr>
            <p:sp>
              <p:nvSpPr>
                <p:cNvPr id="401" name="Oval 400">
                  <a:extLst>
                    <a:ext uri="{FF2B5EF4-FFF2-40B4-BE49-F238E27FC236}">
                      <a16:creationId xmlns:a16="http://schemas.microsoft.com/office/drawing/2014/main" id="{55ED23E2-9030-4216-83A2-F7603E0950E6}"/>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2" name="Oval 401">
                  <a:extLst>
                    <a:ext uri="{FF2B5EF4-FFF2-40B4-BE49-F238E27FC236}">
                      <a16:creationId xmlns:a16="http://schemas.microsoft.com/office/drawing/2014/main" id="{B9C06AF4-70E4-4F6C-86A4-DD3176952E22}"/>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8" name="Group 397">
                <a:extLst>
                  <a:ext uri="{FF2B5EF4-FFF2-40B4-BE49-F238E27FC236}">
                    <a16:creationId xmlns:a16="http://schemas.microsoft.com/office/drawing/2014/main" id="{C0F900D6-9B30-4B71-BA72-D2FF56113003}"/>
                  </a:ext>
                </a:extLst>
              </p:cNvPr>
              <p:cNvGrpSpPr/>
              <p:nvPr/>
            </p:nvGrpSpPr>
            <p:grpSpPr>
              <a:xfrm rot="16200000">
                <a:off x="4039421" y="2179319"/>
                <a:ext cx="208639" cy="91716"/>
                <a:chOff x="5528385" y="5584268"/>
                <a:chExt cx="353507" cy="155399"/>
              </a:xfrm>
            </p:grpSpPr>
            <p:sp>
              <p:nvSpPr>
                <p:cNvPr id="399" name="Oval 398">
                  <a:extLst>
                    <a:ext uri="{FF2B5EF4-FFF2-40B4-BE49-F238E27FC236}">
                      <a16:creationId xmlns:a16="http://schemas.microsoft.com/office/drawing/2014/main" id="{1B02A2FD-30F6-4298-870D-499CC7EF8AAA}"/>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Oval 399">
                  <a:extLst>
                    <a:ext uri="{FF2B5EF4-FFF2-40B4-BE49-F238E27FC236}">
                      <a16:creationId xmlns:a16="http://schemas.microsoft.com/office/drawing/2014/main" id="{4B3E3601-7364-4735-9901-5B4461983AB3}"/>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03" name="Group 402">
              <a:extLst>
                <a:ext uri="{FF2B5EF4-FFF2-40B4-BE49-F238E27FC236}">
                  <a16:creationId xmlns:a16="http://schemas.microsoft.com/office/drawing/2014/main" id="{6EC195D1-8912-42F7-AF6B-08FC1D90A80E}"/>
                </a:ext>
              </a:extLst>
            </p:cNvPr>
            <p:cNvGrpSpPr/>
            <p:nvPr/>
          </p:nvGrpSpPr>
          <p:grpSpPr>
            <a:xfrm rot="16200000">
              <a:off x="6156907" y="5518273"/>
              <a:ext cx="208639" cy="91716"/>
              <a:chOff x="5528385" y="5584268"/>
              <a:chExt cx="353507" cy="155399"/>
            </a:xfrm>
          </p:grpSpPr>
          <p:sp>
            <p:nvSpPr>
              <p:cNvPr id="404" name="Oval 403">
                <a:extLst>
                  <a:ext uri="{FF2B5EF4-FFF2-40B4-BE49-F238E27FC236}">
                    <a16:creationId xmlns:a16="http://schemas.microsoft.com/office/drawing/2014/main" id="{A30E49CC-E0B9-4AC8-B6B6-6EE1743CB03B}"/>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Oval 404">
                <a:extLst>
                  <a:ext uri="{FF2B5EF4-FFF2-40B4-BE49-F238E27FC236}">
                    <a16:creationId xmlns:a16="http://schemas.microsoft.com/office/drawing/2014/main" id="{446A2D26-0921-471E-8CD7-F3ED78EDD371}"/>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6" name="Group 405">
              <a:extLst>
                <a:ext uri="{FF2B5EF4-FFF2-40B4-BE49-F238E27FC236}">
                  <a16:creationId xmlns:a16="http://schemas.microsoft.com/office/drawing/2014/main" id="{A7A4FBF3-4EB8-4225-A12F-D595B80ECC23}"/>
                </a:ext>
              </a:extLst>
            </p:cNvPr>
            <p:cNvGrpSpPr/>
            <p:nvPr/>
          </p:nvGrpSpPr>
          <p:grpSpPr>
            <a:xfrm rot="16200000">
              <a:off x="8733710" y="5518274"/>
              <a:ext cx="208639" cy="91716"/>
              <a:chOff x="5528385" y="5584268"/>
              <a:chExt cx="353507" cy="155399"/>
            </a:xfrm>
          </p:grpSpPr>
          <p:sp>
            <p:nvSpPr>
              <p:cNvPr id="407" name="Oval 406">
                <a:extLst>
                  <a:ext uri="{FF2B5EF4-FFF2-40B4-BE49-F238E27FC236}">
                    <a16:creationId xmlns:a16="http://schemas.microsoft.com/office/drawing/2014/main" id="{ACA859C8-4B70-4BB2-9076-667DB6ABC538}"/>
                  </a:ext>
                </a:extLst>
              </p:cNvPr>
              <p:cNvSpPr/>
              <p:nvPr/>
            </p:nvSpPr>
            <p:spPr>
              <a:xfrm>
                <a:off x="5726503" y="5584280"/>
                <a:ext cx="155389" cy="1553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Oval 407">
                <a:extLst>
                  <a:ext uri="{FF2B5EF4-FFF2-40B4-BE49-F238E27FC236}">
                    <a16:creationId xmlns:a16="http://schemas.microsoft.com/office/drawing/2014/main" id="{C0D137EB-A5EF-4444-9F05-1913A2C008CB}"/>
                  </a:ext>
                </a:extLst>
              </p:cNvPr>
              <p:cNvSpPr/>
              <p:nvPr/>
            </p:nvSpPr>
            <p:spPr>
              <a:xfrm rot="16200000">
                <a:off x="5528385" y="5584268"/>
                <a:ext cx="155389" cy="155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0693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uiExpand="1" build="p"/>
      <p:bldP spid="20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16"/>
          <p:cNvSpPr>
            <a:spLocks noGrp="1" noChangeArrowheads="1"/>
          </p:cNvSpPr>
          <p:nvPr>
            <p:ph type="title"/>
          </p:nvPr>
        </p:nvSpPr>
        <p:spPr>
          <a:xfrm>
            <a:off x="495300" y="0"/>
            <a:ext cx="8229600" cy="252413"/>
          </a:xfrm>
        </p:spPr>
        <p:txBody>
          <a:bodyPr/>
          <a:lstStyle/>
          <a:p>
            <a:pPr eaLnBrk="1" hangingPunct="1"/>
            <a:r>
              <a:rPr lang="en-US" altLang="en-US" sz="2400" b="1" dirty="0"/>
              <a:t>Summary Questions</a:t>
            </a:r>
          </a:p>
        </p:txBody>
      </p:sp>
      <p:sp>
        <p:nvSpPr>
          <p:cNvPr id="17" name="TextBox 16"/>
          <p:cNvSpPr txBox="1"/>
          <p:nvPr/>
        </p:nvSpPr>
        <p:spPr>
          <a:xfrm>
            <a:off x="0" y="4028673"/>
            <a:ext cx="9144000" cy="2862322"/>
          </a:xfrm>
          <a:prstGeom prst="rect">
            <a:avLst/>
          </a:prstGeom>
          <a:noFill/>
        </p:spPr>
        <p:txBody>
          <a:bodyPr wrap="square" rtlCol="0">
            <a:spAutoFit/>
          </a:bodyPr>
          <a:lstStyle/>
          <a:p>
            <a:pPr marL="342900" indent="-342900">
              <a:buFont typeface="Arial" panose="020B0604020202020204" pitchFamily="34" charset="0"/>
              <a:buChar char="•"/>
            </a:pPr>
            <a:r>
              <a:rPr lang="en-US" b="1" dirty="0"/>
              <a:t>The number of valence electrons determines the number and type of molecular bonds an atom will form.</a:t>
            </a:r>
          </a:p>
          <a:p>
            <a:pPr marL="457200" indent="-457200">
              <a:buFont typeface="+mj-lt"/>
              <a:buAutoNum type="arabicPeriod"/>
            </a:pPr>
            <a:r>
              <a:rPr lang="en-US" dirty="0"/>
              <a:t>If has </a:t>
            </a:r>
            <a:r>
              <a:rPr lang="en-US" b="1" dirty="0">
                <a:solidFill>
                  <a:srgbClr val="FF0000"/>
                </a:solidFill>
              </a:rPr>
              <a:t>1 or 2 </a:t>
            </a:r>
            <a:r>
              <a:rPr lang="en-US" dirty="0"/>
              <a:t>valence electrons can only lose electrons and form ionic bonds</a:t>
            </a:r>
          </a:p>
          <a:p>
            <a:pPr marL="800100" lvl="1" indent="-342900">
              <a:buFont typeface="Wingdings" panose="05000000000000000000" pitchFamily="2" charset="2"/>
              <a:buChar char="Ø"/>
            </a:pPr>
            <a:r>
              <a:rPr lang="en-US" i="1" dirty="0">
                <a:solidFill>
                  <a:srgbClr val="C00000"/>
                </a:solidFill>
              </a:rPr>
              <a:t>Hydrogen (H)</a:t>
            </a:r>
            <a:r>
              <a:rPr lang="en-US" i="1" dirty="0"/>
              <a:t> is an exception and can also form both ionic and covalent bonds.</a:t>
            </a:r>
          </a:p>
          <a:p>
            <a:pPr marL="457200" indent="-457200">
              <a:buFont typeface="+mj-lt"/>
              <a:buAutoNum type="arabicPeriod"/>
            </a:pPr>
            <a:r>
              <a:rPr lang="en-US" dirty="0"/>
              <a:t>If </a:t>
            </a:r>
            <a:r>
              <a:rPr lang="en-US" b="1" dirty="0">
                <a:solidFill>
                  <a:srgbClr val="00B0F0"/>
                </a:solidFill>
              </a:rPr>
              <a:t>3-5</a:t>
            </a:r>
            <a:r>
              <a:rPr lang="en-US" dirty="0"/>
              <a:t> valence electrons, can only gain valence electrons by sharing.</a:t>
            </a:r>
          </a:p>
          <a:p>
            <a:pPr marL="457200" indent="-457200">
              <a:buFont typeface="+mj-lt"/>
              <a:buAutoNum type="arabicPeriod"/>
            </a:pPr>
            <a:r>
              <a:rPr lang="en-US" dirty="0"/>
              <a:t>If </a:t>
            </a:r>
            <a:r>
              <a:rPr lang="en-US" b="1" dirty="0">
                <a:solidFill>
                  <a:srgbClr val="7030A0"/>
                </a:solidFill>
              </a:rPr>
              <a:t>6-7</a:t>
            </a:r>
            <a:r>
              <a:rPr lang="en-US" dirty="0"/>
              <a:t> valence electrons</a:t>
            </a:r>
          </a:p>
          <a:p>
            <a:pPr marL="800100" lvl="1" indent="-342900">
              <a:buFont typeface="Wingdings" panose="05000000000000000000" pitchFamily="2" charset="2"/>
              <a:buChar char="Ø"/>
            </a:pPr>
            <a:r>
              <a:rPr lang="en-US" dirty="0"/>
              <a:t>Can accept valence electrons and form ionic bonds</a:t>
            </a:r>
          </a:p>
          <a:p>
            <a:pPr marL="800100" lvl="1" indent="-342900">
              <a:buFont typeface="Wingdings" panose="05000000000000000000" pitchFamily="2" charset="2"/>
              <a:buChar char="Ø"/>
            </a:pPr>
            <a:r>
              <a:rPr lang="en-US" dirty="0"/>
              <a:t>Can share electrons and form covalent bonds.</a:t>
            </a:r>
          </a:p>
          <a:p>
            <a:pPr marL="457200" indent="-457200">
              <a:buFont typeface="+mj-lt"/>
              <a:buAutoNum type="arabicPeriod"/>
            </a:pPr>
            <a:r>
              <a:rPr lang="en-US" dirty="0"/>
              <a:t>If has 8 valence electrons (2 for He) won’t form any bonds.</a:t>
            </a:r>
          </a:p>
          <a:p>
            <a:pPr marL="457200" indent="-457200">
              <a:buFont typeface="+mj-lt"/>
              <a:buAutoNum type="arabicPeriod"/>
            </a:pPr>
            <a:r>
              <a:rPr lang="en-US" dirty="0"/>
              <a:t>Groups </a:t>
            </a:r>
            <a:r>
              <a:rPr lang="en-US" b="1" dirty="0">
                <a:solidFill>
                  <a:srgbClr val="FF0000"/>
                </a:solidFill>
              </a:rPr>
              <a:t>1 and 2 </a:t>
            </a:r>
            <a:r>
              <a:rPr lang="en-US" dirty="0"/>
              <a:t>will not bond with groups </a:t>
            </a:r>
            <a:r>
              <a:rPr lang="en-US" b="1" dirty="0">
                <a:solidFill>
                  <a:srgbClr val="00B0F0"/>
                </a:solidFill>
              </a:rPr>
              <a:t>14 and 15 </a:t>
            </a:r>
            <a:r>
              <a:rPr lang="en-US" dirty="0"/>
              <a:t>(</a:t>
            </a:r>
            <a:r>
              <a:rPr lang="en-US" i="1" dirty="0">
                <a:solidFill>
                  <a:srgbClr val="C00000"/>
                </a:solidFill>
              </a:rPr>
              <a:t>H being the exception</a:t>
            </a:r>
            <a:r>
              <a:rPr lang="en-US" dirty="0"/>
              <a:t>).</a:t>
            </a:r>
          </a:p>
        </p:txBody>
      </p:sp>
      <p:pic>
        <p:nvPicPr>
          <p:cNvPr id="19" name="Picture 18">
            <a:extLst>
              <a:ext uri="{FF2B5EF4-FFF2-40B4-BE49-F238E27FC236}">
                <a16:creationId xmlns:a16="http://schemas.microsoft.com/office/drawing/2014/main" id="{979C9971-B55C-4DEC-8C56-8CDED49467E2}"/>
              </a:ext>
            </a:extLst>
          </p:cNvPr>
          <p:cNvPicPr>
            <a:picLocks noChangeAspect="1"/>
          </p:cNvPicPr>
          <p:nvPr/>
        </p:nvPicPr>
        <p:blipFill rotWithShape="1">
          <a:blip r:embed="rId2"/>
          <a:srcRect l="387"/>
          <a:stretch/>
        </p:blipFill>
        <p:spPr>
          <a:xfrm>
            <a:off x="1475632" y="1980824"/>
            <a:ext cx="6192736" cy="2056158"/>
          </a:xfrm>
          <a:prstGeom prst="rect">
            <a:avLst/>
          </a:prstGeom>
        </p:spPr>
      </p:pic>
      <p:sp>
        <p:nvSpPr>
          <p:cNvPr id="4" name="TextBox 3">
            <a:extLst>
              <a:ext uri="{FF2B5EF4-FFF2-40B4-BE49-F238E27FC236}">
                <a16:creationId xmlns:a16="http://schemas.microsoft.com/office/drawing/2014/main" id="{7CDAD120-39F3-46F6-9A12-3E2A0948829F}"/>
              </a:ext>
            </a:extLst>
          </p:cNvPr>
          <p:cNvSpPr txBox="1"/>
          <p:nvPr/>
        </p:nvSpPr>
        <p:spPr>
          <a:xfrm>
            <a:off x="342900" y="312173"/>
            <a:ext cx="8458200" cy="1631216"/>
          </a:xfrm>
          <a:prstGeom prst="rect">
            <a:avLst/>
          </a:prstGeom>
          <a:solidFill>
            <a:srgbClr val="F4DB96"/>
          </a:solidFill>
        </p:spPr>
        <p:txBody>
          <a:bodyPr wrap="square" rtlCol="0">
            <a:spAutoFit/>
          </a:bodyPr>
          <a:lstStyle/>
          <a:p>
            <a:pPr marL="457200" indent="-457200">
              <a:buFont typeface="+mj-lt"/>
              <a:buAutoNum type="arabicPeriod"/>
            </a:pPr>
            <a:r>
              <a:rPr lang="en-US" sz="2000" dirty="0"/>
              <a:t>Which atoms only form Ionic Bonds?</a:t>
            </a:r>
          </a:p>
          <a:p>
            <a:pPr marL="457200" indent="-457200">
              <a:buFont typeface="+mj-lt"/>
              <a:buAutoNum type="arabicPeriod"/>
            </a:pPr>
            <a:r>
              <a:rPr lang="en-US" sz="2000" dirty="0"/>
              <a:t>Which atoms only form Covalent Bonds?</a:t>
            </a:r>
          </a:p>
          <a:p>
            <a:pPr marL="457200" indent="-457200">
              <a:buFont typeface="+mj-lt"/>
              <a:buAutoNum type="arabicPeriod"/>
            </a:pPr>
            <a:r>
              <a:rPr lang="en-US" sz="2000" dirty="0"/>
              <a:t>Which atoms can form both Ionic and Covalent Bonds?</a:t>
            </a:r>
          </a:p>
          <a:p>
            <a:pPr marL="457200" indent="-457200">
              <a:buFont typeface="+mj-lt"/>
              <a:buAutoNum type="arabicPeriod"/>
            </a:pPr>
            <a:r>
              <a:rPr lang="en-US" sz="2000" dirty="0"/>
              <a:t>What pairs of atoms cannot bond together?</a:t>
            </a:r>
          </a:p>
          <a:p>
            <a:pPr marL="457200" indent="-457200">
              <a:buFont typeface="+mj-lt"/>
              <a:buAutoNum type="arabicPeriod"/>
            </a:pPr>
            <a:r>
              <a:rPr lang="en-US" sz="2000" dirty="0"/>
              <a:t>Which atoms won’t form any bonds?</a:t>
            </a:r>
          </a:p>
        </p:txBody>
      </p:sp>
      <p:sp>
        <p:nvSpPr>
          <p:cNvPr id="2" name="Rectangle 1">
            <a:extLst>
              <a:ext uri="{FF2B5EF4-FFF2-40B4-BE49-F238E27FC236}">
                <a16:creationId xmlns:a16="http://schemas.microsoft.com/office/drawing/2014/main" id="{A18F6EC9-415B-420A-BB70-24D10B35F05E}"/>
              </a:ext>
            </a:extLst>
          </p:cNvPr>
          <p:cNvSpPr/>
          <p:nvPr/>
        </p:nvSpPr>
        <p:spPr>
          <a:xfrm>
            <a:off x="1597981" y="2443201"/>
            <a:ext cx="399495" cy="1462974"/>
          </a:xfrm>
          <a:prstGeom prst="rect">
            <a:avLst/>
          </a:prstGeom>
          <a:solidFill>
            <a:srgbClr val="C00000">
              <a:alpha val="2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921BEB-A805-49AF-B05E-30482096310A}"/>
              </a:ext>
            </a:extLst>
          </p:cNvPr>
          <p:cNvSpPr/>
          <p:nvPr/>
        </p:nvSpPr>
        <p:spPr>
          <a:xfrm>
            <a:off x="6791418" y="2443201"/>
            <a:ext cx="399495" cy="1462974"/>
          </a:xfrm>
          <a:prstGeom prst="rect">
            <a:avLst/>
          </a:prstGeom>
          <a:solidFill>
            <a:srgbClr val="00B0F0">
              <a:alpha val="2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8D9F035-D3DC-411C-893B-F8C2A0AD12B5}"/>
              </a:ext>
            </a:extLst>
          </p:cNvPr>
          <p:cNvSpPr/>
          <p:nvPr/>
        </p:nvSpPr>
        <p:spPr>
          <a:xfrm>
            <a:off x="7146524" y="2443201"/>
            <a:ext cx="399495" cy="1462974"/>
          </a:xfrm>
          <a:prstGeom prst="rect">
            <a:avLst/>
          </a:prstGeom>
          <a:solidFill>
            <a:srgbClr val="7030A0">
              <a:alpha val="2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4397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AF284-8C03-4C05-9345-B38E5C28F790}"/>
              </a:ext>
            </a:extLst>
          </p:cNvPr>
          <p:cNvSpPr>
            <a:spLocks noGrp="1"/>
          </p:cNvSpPr>
          <p:nvPr>
            <p:ph type="title"/>
          </p:nvPr>
        </p:nvSpPr>
        <p:spPr/>
        <p:txBody>
          <a:bodyPr/>
          <a:lstStyle/>
          <a:p>
            <a:r>
              <a:rPr lang="en-US" dirty="0"/>
              <a:t>Chemical Formulas</a:t>
            </a:r>
          </a:p>
        </p:txBody>
      </p:sp>
      <p:sp>
        <p:nvSpPr>
          <p:cNvPr id="3" name="TextBox 2">
            <a:extLst>
              <a:ext uri="{FF2B5EF4-FFF2-40B4-BE49-F238E27FC236}">
                <a16:creationId xmlns:a16="http://schemas.microsoft.com/office/drawing/2014/main" id="{5CE840AA-AD0D-41F2-99F1-E01004AE40EB}"/>
              </a:ext>
            </a:extLst>
          </p:cNvPr>
          <p:cNvSpPr txBox="1"/>
          <p:nvPr/>
        </p:nvSpPr>
        <p:spPr>
          <a:xfrm>
            <a:off x="118625" y="328866"/>
            <a:ext cx="9025375" cy="2246769"/>
          </a:xfrm>
          <a:prstGeom prst="rect">
            <a:avLst/>
          </a:prstGeom>
          <a:noFill/>
        </p:spPr>
        <p:txBody>
          <a:bodyPr wrap="square" rtlCol="0">
            <a:spAutoFit/>
          </a:bodyPr>
          <a:lstStyle/>
          <a:p>
            <a:r>
              <a:rPr lang="en-US" sz="2000" b="1" u="sng" dirty="0"/>
              <a:t>Chemical Formulas</a:t>
            </a:r>
            <a:endParaRPr lang="en-US" sz="2000" b="1" dirty="0"/>
          </a:p>
          <a:p>
            <a:pPr marL="342900" indent="-342900">
              <a:buFont typeface="Arial" panose="020B0604020202020204" pitchFamily="34" charset="0"/>
              <a:buChar char="•"/>
            </a:pPr>
            <a:r>
              <a:rPr lang="en-US" sz="2000" dirty="0"/>
              <a:t>Shorthand for representing Molecules</a:t>
            </a:r>
          </a:p>
          <a:p>
            <a:pPr marL="342900" indent="-342900">
              <a:buFont typeface="Arial" panose="020B0604020202020204" pitchFamily="34" charset="0"/>
              <a:buChar char="•"/>
            </a:pPr>
            <a:r>
              <a:rPr lang="en-US" sz="2000" dirty="0"/>
              <a:t>Use only the atomic symbols</a:t>
            </a:r>
          </a:p>
          <a:p>
            <a:pPr marL="342900" indent="-342900">
              <a:buFont typeface="Arial" panose="020B0604020202020204" pitchFamily="34" charset="0"/>
              <a:buChar char="•"/>
            </a:pPr>
            <a:r>
              <a:rPr lang="en-US" sz="2000" dirty="0"/>
              <a:t>Subscripts indicate how many of the preceding atom are in the molecule</a:t>
            </a:r>
          </a:p>
          <a:p>
            <a:pPr marL="342900" indent="-342900">
              <a:buFont typeface="Arial" panose="020B0604020202020204" pitchFamily="34" charset="0"/>
              <a:buChar char="•"/>
            </a:pPr>
            <a:r>
              <a:rPr lang="en-US" sz="2000" dirty="0"/>
              <a:t>You have to determine what type of bond is formed between the atoms.</a:t>
            </a:r>
          </a:p>
          <a:p>
            <a:pPr marL="342900" indent="-342900">
              <a:buFont typeface="Arial" panose="020B0604020202020204" pitchFamily="34" charset="0"/>
              <a:buChar char="•"/>
            </a:pPr>
            <a:r>
              <a:rPr lang="en-US" sz="2000" dirty="0"/>
              <a:t>Sometimes different atoms will have the same formula (i.e. the atoms are arranged differently)</a:t>
            </a:r>
          </a:p>
        </p:txBody>
      </p:sp>
      <p:sp>
        <p:nvSpPr>
          <p:cNvPr id="67" name="TextBox 66">
            <a:extLst>
              <a:ext uri="{FF2B5EF4-FFF2-40B4-BE49-F238E27FC236}">
                <a16:creationId xmlns:a16="http://schemas.microsoft.com/office/drawing/2014/main" id="{4AE51699-AC5C-445B-8C40-5C2C81AA1375}"/>
              </a:ext>
            </a:extLst>
          </p:cNvPr>
          <p:cNvSpPr txBox="1"/>
          <p:nvPr/>
        </p:nvSpPr>
        <p:spPr>
          <a:xfrm>
            <a:off x="842682" y="3530130"/>
            <a:ext cx="731305" cy="461665"/>
          </a:xfrm>
          <a:prstGeom prst="rect">
            <a:avLst/>
          </a:prstGeom>
          <a:noFill/>
        </p:spPr>
        <p:txBody>
          <a:bodyPr wrap="square" rtlCol="0">
            <a:spAutoFit/>
          </a:bodyPr>
          <a:lstStyle/>
          <a:p>
            <a:r>
              <a:rPr lang="en-US" sz="2400" b="1" dirty="0">
                <a:latin typeface="Courier New" panose="02070309020205020404" pitchFamily="49" charset="0"/>
                <a:cs typeface="Courier New" panose="02070309020205020404" pitchFamily="49" charset="0"/>
              </a:rPr>
              <a:t>HCN</a:t>
            </a:r>
          </a:p>
        </p:txBody>
      </p:sp>
      <p:sp>
        <p:nvSpPr>
          <p:cNvPr id="68" name="TextBox 67">
            <a:extLst>
              <a:ext uri="{FF2B5EF4-FFF2-40B4-BE49-F238E27FC236}">
                <a16:creationId xmlns:a16="http://schemas.microsoft.com/office/drawing/2014/main" id="{C63C0B02-334B-4601-894A-C4B71BAADA14}"/>
              </a:ext>
            </a:extLst>
          </p:cNvPr>
          <p:cNvSpPr txBox="1"/>
          <p:nvPr/>
        </p:nvSpPr>
        <p:spPr>
          <a:xfrm>
            <a:off x="842682" y="4454246"/>
            <a:ext cx="1775012" cy="461665"/>
          </a:xfrm>
          <a:prstGeom prst="rect">
            <a:avLst/>
          </a:prstGeom>
          <a:noFill/>
        </p:spPr>
        <p:txBody>
          <a:bodyPr wrap="square" rtlCol="0">
            <a:spAutoFit/>
          </a:bodyPr>
          <a:lstStyle/>
          <a:p>
            <a:r>
              <a:rPr lang="en-US" sz="2400" b="1" dirty="0">
                <a:latin typeface="Courier New" panose="02070309020205020404" pitchFamily="49" charset="0"/>
                <a:cs typeface="Courier New" panose="02070309020205020404" pitchFamily="49" charset="0"/>
              </a:rPr>
              <a:t>MgI</a:t>
            </a:r>
            <a:r>
              <a:rPr lang="en-US" sz="2400" b="1" baseline="-25000" dirty="0">
                <a:latin typeface="Courier New" panose="02070309020205020404" pitchFamily="49" charset="0"/>
                <a:cs typeface="Courier New" panose="02070309020205020404" pitchFamily="49" charset="0"/>
              </a:rPr>
              <a:t>2</a:t>
            </a:r>
          </a:p>
        </p:txBody>
      </p:sp>
      <p:sp>
        <p:nvSpPr>
          <p:cNvPr id="69" name="TextBox 68">
            <a:extLst>
              <a:ext uri="{FF2B5EF4-FFF2-40B4-BE49-F238E27FC236}">
                <a16:creationId xmlns:a16="http://schemas.microsoft.com/office/drawing/2014/main" id="{8CF7476C-A1A1-4BD9-A609-29B2EFDD0106}"/>
              </a:ext>
            </a:extLst>
          </p:cNvPr>
          <p:cNvSpPr txBox="1"/>
          <p:nvPr/>
        </p:nvSpPr>
        <p:spPr>
          <a:xfrm>
            <a:off x="842682" y="5378362"/>
            <a:ext cx="1256709" cy="461665"/>
          </a:xfrm>
          <a:prstGeom prst="rect">
            <a:avLst/>
          </a:prstGeom>
          <a:noFill/>
        </p:spPr>
        <p:txBody>
          <a:bodyPr wrap="square" rtlCol="0">
            <a:spAutoFit/>
          </a:bodyPr>
          <a:lstStyle/>
          <a:p>
            <a:r>
              <a:rPr lang="en-US" sz="2400" b="1" dirty="0">
                <a:latin typeface="Courier New" panose="02070309020205020404" pitchFamily="49" charset="0"/>
                <a:cs typeface="Courier New" panose="02070309020205020404" pitchFamily="49" charset="0"/>
              </a:rPr>
              <a:t>CO</a:t>
            </a:r>
            <a:r>
              <a:rPr lang="en-US" sz="2400" b="1" baseline="-25000" dirty="0">
                <a:latin typeface="Courier New" panose="02070309020205020404" pitchFamily="49" charset="0"/>
                <a:cs typeface="Courier New" panose="02070309020205020404" pitchFamily="49" charset="0"/>
              </a:rPr>
              <a:t>2</a:t>
            </a:r>
          </a:p>
        </p:txBody>
      </p:sp>
      <p:sp>
        <p:nvSpPr>
          <p:cNvPr id="70" name="TextBox 69">
            <a:extLst>
              <a:ext uri="{FF2B5EF4-FFF2-40B4-BE49-F238E27FC236}">
                <a16:creationId xmlns:a16="http://schemas.microsoft.com/office/drawing/2014/main" id="{1C213F71-E01F-40E2-96B2-0C17C23866DF}"/>
              </a:ext>
            </a:extLst>
          </p:cNvPr>
          <p:cNvSpPr txBox="1"/>
          <p:nvPr/>
        </p:nvSpPr>
        <p:spPr>
          <a:xfrm>
            <a:off x="842681" y="6302478"/>
            <a:ext cx="2026023" cy="461665"/>
          </a:xfrm>
          <a:prstGeom prst="rect">
            <a:avLst/>
          </a:prstGeom>
          <a:noFill/>
        </p:spPr>
        <p:txBody>
          <a:bodyPr wrap="square" rtlCol="0">
            <a:spAutoFit/>
          </a:bodyPr>
          <a:lstStyle/>
          <a:p>
            <a:r>
              <a:rPr lang="en-US" sz="2400" b="1" dirty="0">
                <a:latin typeface="Courier New" panose="02070309020205020404" pitchFamily="49" charset="0"/>
                <a:cs typeface="Courier New" panose="02070309020205020404" pitchFamily="49" charset="0"/>
              </a:rPr>
              <a:t>C</a:t>
            </a:r>
            <a:r>
              <a:rPr lang="en-US" sz="2400" b="1" baseline="-25000" dirty="0">
                <a:latin typeface="Courier New" panose="02070309020205020404" pitchFamily="49" charset="0"/>
                <a:cs typeface="Courier New" panose="02070309020205020404" pitchFamily="49" charset="0"/>
              </a:rPr>
              <a:t>6</a:t>
            </a:r>
            <a:r>
              <a:rPr lang="en-US" sz="2400" b="1" dirty="0">
                <a:latin typeface="Courier New" panose="02070309020205020404" pitchFamily="49" charset="0"/>
                <a:cs typeface="Courier New" panose="02070309020205020404" pitchFamily="49" charset="0"/>
              </a:rPr>
              <a:t>H</a:t>
            </a:r>
            <a:r>
              <a:rPr lang="en-US" sz="2400" b="1" baseline="-25000" dirty="0">
                <a:latin typeface="Courier New" panose="02070309020205020404" pitchFamily="49" charset="0"/>
                <a:cs typeface="Courier New" panose="02070309020205020404" pitchFamily="49" charset="0"/>
              </a:rPr>
              <a:t>12</a:t>
            </a:r>
            <a:r>
              <a:rPr lang="en-US" sz="2400" b="1" dirty="0">
                <a:latin typeface="Courier New" panose="02070309020205020404" pitchFamily="49" charset="0"/>
                <a:cs typeface="Courier New" panose="02070309020205020404" pitchFamily="49" charset="0"/>
              </a:rPr>
              <a:t>O</a:t>
            </a:r>
            <a:r>
              <a:rPr lang="en-US" sz="2400" b="1" baseline="-25000" dirty="0">
                <a:latin typeface="Courier New" panose="02070309020205020404" pitchFamily="49" charset="0"/>
                <a:cs typeface="Courier New" panose="02070309020205020404" pitchFamily="49" charset="0"/>
              </a:rPr>
              <a:t>6</a:t>
            </a:r>
          </a:p>
        </p:txBody>
      </p:sp>
      <p:sp>
        <p:nvSpPr>
          <p:cNvPr id="71" name="TextBox 70">
            <a:extLst>
              <a:ext uri="{FF2B5EF4-FFF2-40B4-BE49-F238E27FC236}">
                <a16:creationId xmlns:a16="http://schemas.microsoft.com/office/drawing/2014/main" id="{293E6C39-64AE-4A12-9C76-41459B55C6BE}"/>
              </a:ext>
            </a:extLst>
          </p:cNvPr>
          <p:cNvSpPr txBox="1"/>
          <p:nvPr/>
        </p:nvSpPr>
        <p:spPr>
          <a:xfrm>
            <a:off x="842682" y="2606014"/>
            <a:ext cx="1775012" cy="461665"/>
          </a:xfrm>
          <a:prstGeom prst="rect">
            <a:avLst/>
          </a:prstGeom>
          <a:noFill/>
        </p:spPr>
        <p:txBody>
          <a:bodyPr wrap="square" rtlCol="0">
            <a:spAutoFit/>
          </a:bodyPr>
          <a:lstStyle/>
          <a:p>
            <a:r>
              <a:rPr lang="en-US" sz="2400" b="1" dirty="0">
                <a:latin typeface="Courier New" panose="02070309020205020404" pitchFamily="49" charset="0"/>
                <a:cs typeface="Courier New" panose="02070309020205020404" pitchFamily="49" charset="0"/>
              </a:rPr>
              <a:t>NaCl</a:t>
            </a:r>
            <a:endParaRPr lang="en-US" sz="2400" b="1" baseline="-25000"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467447FB-1E6B-40D4-BB52-88A25E638882}"/>
              </a:ext>
            </a:extLst>
          </p:cNvPr>
          <p:cNvSpPr txBox="1"/>
          <p:nvPr/>
        </p:nvSpPr>
        <p:spPr>
          <a:xfrm>
            <a:off x="4000501" y="3298318"/>
            <a:ext cx="3332284" cy="2281476"/>
          </a:xfrm>
          <a:prstGeom prst="roundRect">
            <a:avLst/>
          </a:prstGeom>
          <a:solidFill>
            <a:srgbClr val="F4DB96"/>
          </a:solidFill>
        </p:spPr>
        <p:txBody>
          <a:bodyPr wrap="square" rtlCol="0">
            <a:spAutoFit/>
          </a:bodyPr>
          <a:lstStyle/>
          <a:p>
            <a:pPr algn="ctr"/>
            <a:r>
              <a:rPr lang="en-US" sz="3200" i="1" dirty="0">
                <a:solidFill>
                  <a:srgbClr val="7030A0"/>
                </a:solidFill>
              </a:rPr>
              <a:t>Draw the Lewis Dot structure for each of these molecules.</a:t>
            </a:r>
          </a:p>
        </p:txBody>
      </p:sp>
    </p:spTree>
    <p:extLst>
      <p:ext uri="{BB962C8B-B14F-4D97-AF65-F5344CB8AC3E}">
        <p14:creationId xmlns:p14="http://schemas.microsoft.com/office/powerpoint/2010/main" val="2630466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Ionic and Covalent Molecular Bonds</a:t>
            </a:r>
          </a:p>
        </p:txBody>
      </p:sp>
      <p:sp>
        <p:nvSpPr>
          <p:cNvPr id="3" name="TextBox 2"/>
          <p:cNvSpPr txBox="1"/>
          <p:nvPr/>
        </p:nvSpPr>
        <p:spPr>
          <a:xfrm>
            <a:off x="0" y="355760"/>
            <a:ext cx="9144000" cy="2308324"/>
          </a:xfrm>
          <a:prstGeom prst="rect">
            <a:avLst/>
          </a:prstGeom>
          <a:solidFill>
            <a:srgbClr val="FDE2CB"/>
          </a:solidFill>
        </p:spPr>
        <p:txBody>
          <a:bodyPr wrap="square" rtlCol="0">
            <a:spAutoFit/>
          </a:bodyPr>
          <a:lstStyle/>
          <a:p>
            <a:r>
              <a:rPr lang="en-US" b="1" u="sng" dirty="0"/>
              <a:t>General Rules for forming Ions and Ionic Bonds.</a:t>
            </a:r>
          </a:p>
          <a:p>
            <a:pPr marL="285750" indent="-285750">
              <a:buFont typeface="Wingdings" panose="05000000000000000000" pitchFamily="2" charset="2"/>
              <a:buChar char="Ø"/>
            </a:pPr>
            <a:r>
              <a:rPr lang="en-US" i="1" dirty="0"/>
              <a:t>In forming ionic bonds, atoms either gain or lose electrons entirely, becoming charged.</a:t>
            </a:r>
          </a:p>
          <a:p>
            <a:pPr marL="342900" indent="-342900">
              <a:buFont typeface="Arial" panose="020B0604020202020204" pitchFamily="34" charset="0"/>
              <a:buChar char="•"/>
            </a:pPr>
            <a:r>
              <a:rPr lang="en-US" dirty="0">
                <a:solidFill>
                  <a:srgbClr val="FF0000"/>
                </a:solidFill>
              </a:rPr>
              <a:t>If has 1 or 2 valence electrons…MUST lose electrons to become anions</a:t>
            </a:r>
            <a:r>
              <a:rPr lang="en-US" b="1" dirty="0">
                <a:solidFill>
                  <a:srgbClr val="C00000"/>
                </a:solidFill>
              </a:rPr>
              <a:t> (H is an exception)</a:t>
            </a:r>
          </a:p>
          <a:p>
            <a:pPr marL="342900" indent="-342900">
              <a:buFont typeface="Arial" panose="020B0604020202020204" pitchFamily="34" charset="0"/>
              <a:buChar char="•"/>
            </a:pPr>
            <a:r>
              <a:rPr lang="en-US" b="1" dirty="0">
                <a:solidFill>
                  <a:srgbClr val="CC0099"/>
                </a:solidFill>
              </a:rPr>
              <a:t>If has 6 or 7 valence electrons…CAN gain electrons to become cations (BUT may also form covalent bonds)</a:t>
            </a:r>
          </a:p>
          <a:p>
            <a:pPr marL="342900" indent="-342900">
              <a:buFont typeface="Arial" panose="020B0604020202020204" pitchFamily="34" charset="0"/>
              <a:buChar char="•"/>
            </a:pPr>
            <a:r>
              <a:rPr lang="en-US" b="1" dirty="0">
                <a:solidFill>
                  <a:srgbClr val="00B050"/>
                </a:solidFill>
              </a:rPr>
              <a:t>If has 3-5 valence electrons CANNOT form ions/ionic bonds</a:t>
            </a:r>
          </a:p>
          <a:p>
            <a:pPr marL="342900" indent="-342900">
              <a:buFont typeface="Arial" panose="020B0604020202020204" pitchFamily="34" charset="0"/>
              <a:buChar char="•"/>
            </a:pPr>
            <a:r>
              <a:rPr lang="en-US" dirty="0"/>
              <a:t>An ion will form an ionic bond with one or more ions that together have the opposite charge – the final compound will be electrically neutral.</a:t>
            </a:r>
          </a:p>
        </p:txBody>
      </p:sp>
      <p:sp>
        <p:nvSpPr>
          <p:cNvPr id="4" name="TextBox 3"/>
          <p:cNvSpPr txBox="1"/>
          <p:nvPr/>
        </p:nvSpPr>
        <p:spPr>
          <a:xfrm>
            <a:off x="0" y="2753224"/>
            <a:ext cx="9144000" cy="3970318"/>
          </a:xfrm>
          <a:prstGeom prst="rect">
            <a:avLst/>
          </a:prstGeom>
          <a:solidFill>
            <a:srgbClr val="D3EBF1"/>
          </a:solidFill>
        </p:spPr>
        <p:txBody>
          <a:bodyPr wrap="square" rtlCol="0">
            <a:spAutoFit/>
          </a:bodyPr>
          <a:lstStyle/>
          <a:p>
            <a:r>
              <a:rPr lang="en-US" b="1" u="sng" dirty="0"/>
              <a:t>General Rules for forming Covalent Bonds</a:t>
            </a:r>
          </a:p>
          <a:p>
            <a:pPr marL="285750" indent="-285750">
              <a:buFont typeface="Wingdings" panose="05000000000000000000" pitchFamily="2" charset="2"/>
              <a:buChar char="Ø"/>
            </a:pPr>
            <a:r>
              <a:rPr lang="en-US" b="1" dirty="0"/>
              <a:t>In covalent bonds, electrons are not gained or lost but shared;  When an atom shares an electron with another atom, the other atom does likewise, so that both effectively gain 1 electron without acquiring any charge.</a:t>
            </a:r>
          </a:p>
          <a:p>
            <a:pPr marL="285750" indent="-285750">
              <a:buFont typeface="Wingdings" panose="05000000000000000000" pitchFamily="2" charset="2"/>
              <a:buChar char="Ø"/>
            </a:pPr>
            <a:r>
              <a:rPr lang="en-US" b="1" dirty="0"/>
              <a:t>Figure out how many more valence electrons an atom needs to fill its outermost shell…that is how many bonds it will form.</a:t>
            </a:r>
          </a:p>
          <a:p>
            <a:pPr marL="285750" indent="-285750">
              <a:buFont typeface="Wingdings" panose="05000000000000000000" pitchFamily="2" charset="2"/>
              <a:buChar char="Ø"/>
            </a:pPr>
            <a:r>
              <a:rPr lang="en-US" b="1" dirty="0"/>
              <a:t>Atoms form single, double, and triple bonds as needed.</a:t>
            </a:r>
          </a:p>
          <a:p>
            <a:pPr marL="342900" indent="-342900">
              <a:buFont typeface="Arial" panose="020B0604020202020204" pitchFamily="34" charset="0"/>
              <a:buChar char="•"/>
            </a:pPr>
            <a:r>
              <a:rPr lang="en-US" dirty="0">
                <a:solidFill>
                  <a:srgbClr val="FF0000"/>
                </a:solidFill>
              </a:rPr>
              <a:t>If has 1 or 2 valence electrons…it cannot form covalent bonds because it doesn’t have enough electrons to share to get to 8 valence electrons</a:t>
            </a:r>
            <a:r>
              <a:rPr lang="en-US" b="1" dirty="0">
                <a:solidFill>
                  <a:srgbClr val="C00000"/>
                </a:solidFill>
              </a:rPr>
              <a:t> (H is an exception)</a:t>
            </a:r>
          </a:p>
          <a:p>
            <a:pPr marL="342900" indent="-342900">
              <a:buFont typeface="Arial" panose="020B0604020202020204" pitchFamily="34" charset="0"/>
              <a:buChar char="•"/>
            </a:pPr>
            <a:r>
              <a:rPr lang="en-US" b="1" dirty="0">
                <a:solidFill>
                  <a:srgbClr val="CC0099"/>
                </a:solidFill>
              </a:rPr>
              <a:t>If has 6 or 7 valence electrons…CAN share 2 or 1 electrons (respectively) to gain enough electrons to get to 8 (but may also form ionic bonds)</a:t>
            </a:r>
          </a:p>
          <a:p>
            <a:pPr marL="342900" indent="-342900">
              <a:buFont typeface="Arial" panose="020B0604020202020204" pitchFamily="34" charset="0"/>
              <a:buChar char="•"/>
            </a:pPr>
            <a:r>
              <a:rPr lang="en-US" b="1" dirty="0">
                <a:solidFill>
                  <a:srgbClr val="00B050"/>
                </a:solidFill>
              </a:rPr>
              <a:t>If has 4-5 valence electrons electrons…</a:t>
            </a:r>
            <a:r>
              <a:rPr lang="en-US" b="1" i="1" dirty="0">
                <a:solidFill>
                  <a:srgbClr val="00B050"/>
                </a:solidFill>
              </a:rPr>
              <a:t>MUST</a:t>
            </a:r>
            <a:r>
              <a:rPr lang="en-US" b="1" dirty="0">
                <a:solidFill>
                  <a:srgbClr val="00B050"/>
                </a:solidFill>
              </a:rPr>
              <a:t> share 4 or 3 electrons (respectively) to gain enough electrons to get to 8.</a:t>
            </a:r>
          </a:p>
          <a:p>
            <a:pPr marL="342900" indent="-342900">
              <a:buFont typeface="Arial" panose="020B0604020202020204" pitchFamily="34" charset="0"/>
              <a:buChar char="•"/>
            </a:pPr>
            <a:r>
              <a:rPr lang="en-US" b="1" i="1" dirty="0">
                <a:solidFill>
                  <a:srgbClr val="00B050"/>
                </a:solidFill>
              </a:rPr>
              <a:t>If has 3 valence electrons…weird things happen, but will usually form 3-5 covalent bonds</a:t>
            </a:r>
          </a:p>
        </p:txBody>
      </p:sp>
    </p:spTree>
    <p:extLst>
      <p:ext uri="{BB962C8B-B14F-4D97-AF65-F5344CB8AC3E}">
        <p14:creationId xmlns:p14="http://schemas.microsoft.com/office/powerpoint/2010/main" val="873518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92" name="Rectangle 24"/>
          <p:cNvSpPr>
            <a:spLocks noChangeArrowheads="1"/>
          </p:cNvSpPr>
          <p:nvPr/>
        </p:nvSpPr>
        <p:spPr bwMode="auto">
          <a:xfrm>
            <a:off x="8758238" y="424021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0" name="Rectangle 2"/>
          <p:cNvSpPr>
            <a:spLocks noChangeArrowheads="1"/>
          </p:cNvSpPr>
          <p:nvPr/>
        </p:nvSpPr>
        <p:spPr bwMode="auto">
          <a:xfrm>
            <a:off x="279400" y="5951538"/>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1" name="Rectangle 3"/>
          <p:cNvSpPr>
            <a:spLocks noChangeArrowheads="1"/>
          </p:cNvSpPr>
          <p:nvPr/>
        </p:nvSpPr>
        <p:spPr bwMode="auto">
          <a:xfrm>
            <a:off x="517525" y="5951538"/>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2" name="Rectangle 4"/>
          <p:cNvSpPr>
            <a:spLocks noChangeArrowheads="1"/>
          </p:cNvSpPr>
          <p:nvPr/>
        </p:nvSpPr>
        <p:spPr bwMode="auto">
          <a:xfrm>
            <a:off x="279400" y="6294438"/>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3" name="Rectangle 5"/>
          <p:cNvSpPr>
            <a:spLocks noChangeArrowheads="1"/>
          </p:cNvSpPr>
          <p:nvPr/>
        </p:nvSpPr>
        <p:spPr bwMode="auto">
          <a:xfrm>
            <a:off x="517525" y="6294438"/>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4" name="Rectangle 6"/>
          <p:cNvSpPr>
            <a:spLocks noChangeArrowheads="1"/>
          </p:cNvSpPr>
          <p:nvPr/>
        </p:nvSpPr>
        <p:spPr bwMode="auto">
          <a:xfrm>
            <a:off x="6989763"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5" name="Rectangle 7"/>
          <p:cNvSpPr>
            <a:spLocks noChangeArrowheads="1"/>
          </p:cNvSpPr>
          <p:nvPr/>
        </p:nvSpPr>
        <p:spPr bwMode="auto">
          <a:xfrm>
            <a:off x="7537450"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6" name="Rectangle 8"/>
          <p:cNvSpPr>
            <a:spLocks noChangeArrowheads="1"/>
          </p:cNvSpPr>
          <p:nvPr/>
        </p:nvSpPr>
        <p:spPr bwMode="auto">
          <a:xfrm>
            <a:off x="7785100"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7" name="Rectangle 9"/>
          <p:cNvSpPr>
            <a:spLocks noChangeArrowheads="1"/>
          </p:cNvSpPr>
          <p:nvPr/>
        </p:nvSpPr>
        <p:spPr bwMode="auto">
          <a:xfrm>
            <a:off x="8023225"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8" name="Rectangle 10"/>
          <p:cNvSpPr>
            <a:spLocks noChangeArrowheads="1"/>
          </p:cNvSpPr>
          <p:nvPr/>
        </p:nvSpPr>
        <p:spPr bwMode="auto">
          <a:xfrm>
            <a:off x="8266113"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79" name="Rectangle 11"/>
          <p:cNvSpPr>
            <a:spLocks noChangeArrowheads="1"/>
          </p:cNvSpPr>
          <p:nvPr/>
        </p:nvSpPr>
        <p:spPr bwMode="auto">
          <a:xfrm>
            <a:off x="8513763"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0" name="Rectangle 12"/>
          <p:cNvSpPr>
            <a:spLocks noChangeArrowheads="1"/>
          </p:cNvSpPr>
          <p:nvPr/>
        </p:nvSpPr>
        <p:spPr bwMode="auto">
          <a:xfrm>
            <a:off x="8761413" y="560843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1" name="Rectangle 13"/>
          <p:cNvSpPr>
            <a:spLocks noChangeArrowheads="1"/>
          </p:cNvSpPr>
          <p:nvPr/>
        </p:nvSpPr>
        <p:spPr bwMode="auto">
          <a:xfrm>
            <a:off x="4775200"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2" name="Rectangle 14"/>
          <p:cNvSpPr>
            <a:spLocks noChangeArrowheads="1"/>
          </p:cNvSpPr>
          <p:nvPr/>
        </p:nvSpPr>
        <p:spPr bwMode="auto">
          <a:xfrm>
            <a:off x="4775200"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3" name="Rectangle 15"/>
          <p:cNvSpPr>
            <a:spLocks noChangeArrowheads="1"/>
          </p:cNvSpPr>
          <p:nvPr/>
        </p:nvSpPr>
        <p:spPr bwMode="auto">
          <a:xfrm>
            <a:off x="5032375"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4" name="Rectangle 16"/>
          <p:cNvSpPr>
            <a:spLocks noChangeArrowheads="1"/>
          </p:cNvSpPr>
          <p:nvPr/>
        </p:nvSpPr>
        <p:spPr bwMode="auto">
          <a:xfrm>
            <a:off x="5280025"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5" name="Rectangle 17"/>
          <p:cNvSpPr>
            <a:spLocks noChangeArrowheads="1"/>
          </p:cNvSpPr>
          <p:nvPr/>
        </p:nvSpPr>
        <p:spPr bwMode="auto">
          <a:xfrm>
            <a:off x="5522913"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6" name="Rectangle 18"/>
          <p:cNvSpPr>
            <a:spLocks noChangeArrowheads="1"/>
          </p:cNvSpPr>
          <p:nvPr/>
        </p:nvSpPr>
        <p:spPr bwMode="auto">
          <a:xfrm>
            <a:off x="5770563"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7" name="Rectangle 19"/>
          <p:cNvSpPr>
            <a:spLocks noChangeArrowheads="1"/>
          </p:cNvSpPr>
          <p:nvPr/>
        </p:nvSpPr>
        <p:spPr bwMode="auto">
          <a:xfrm>
            <a:off x="6018213"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8" name="Rectangle 20"/>
          <p:cNvSpPr>
            <a:spLocks noChangeArrowheads="1"/>
          </p:cNvSpPr>
          <p:nvPr/>
        </p:nvSpPr>
        <p:spPr bwMode="auto">
          <a:xfrm>
            <a:off x="6265863"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89" name="Rectangle 21"/>
          <p:cNvSpPr>
            <a:spLocks noChangeArrowheads="1"/>
          </p:cNvSpPr>
          <p:nvPr/>
        </p:nvSpPr>
        <p:spPr bwMode="auto">
          <a:xfrm>
            <a:off x="6503988"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0" name="Rectangle 22"/>
          <p:cNvSpPr>
            <a:spLocks noChangeArrowheads="1"/>
          </p:cNvSpPr>
          <p:nvPr/>
        </p:nvSpPr>
        <p:spPr bwMode="auto">
          <a:xfrm>
            <a:off x="6751638" y="5610225"/>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1" name="Rectangle 23"/>
          <p:cNvSpPr>
            <a:spLocks noChangeArrowheads="1"/>
          </p:cNvSpPr>
          <p:nvPr/>
        </p:nvSpPr>
        <p:spPr bwMode="auto">
          <a:xfrm>
            <a:off x="279400" y="424021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3" name="Rectangle 25"/>
          <p:cNvSpPr>
            <a:spLocks noChangeArrowheads="1"/>
          </p:cNvSpPr>
          <p:nvPr/>
        </p:nvSpPr>
        <p:spPr bwMode="auto">
          <a:xfrm>
            <a:off x="279400" y="4587875"/>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4" name="Rectangle 26"/>
          <p:cNvSpPr>
            <a:spLocks noChangeArrowheads="1"/>
          </p:cNvSpPr>
          <p:nvPr/>
        </p:nvSpPr>
        <p:spPr bwMode="auto">
          <a:xfrm>
            <a:off x="530225" y="4587875"/>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5" name="Rectangle 27"/>
          <p:cNvSpPr>
            <a:spLocks noChangeArrowheads="1"/>
          </p:cNvSpPr>
          <p:nvPr/>
        </p:nvSpPr>
        <p:spPr bwMode="auto">
          <a:xfrm>
            <a:off x="279400" y="4926013"/>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6" name="Rectangle 28"/>
          <p:cNvSpPr>
            <a:spLocks noChangeArrowheads="1"/>
          </p:cNvSpPr>
          <p:nvPr/>
        </p:nvSpPr>
        <p:spPr bwMode="auto">
          <a:xfrm>
            <a:off x="530225" y="4926013"/>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7" name="Rectangle 29"/>
          <p:cNvSpPr>
            <a:spLocks noChangeArrowheads="1"/>
          </p:cNvSpPr>
          <p:nvPr/>
        </p:nvSpPr>
        <p:spPr bwMode="auto">
          <a:xfrm>
            <a:off x="279400" y="5267325"/>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8" name="Rectangle 30"/>
          <p:cNvSpPr>
            <a:spLocks noChangeArrowheads="1"/>
          </p:cNvSpPr>
          <p:nvPr/>
        </p:nvSpPr>
        <p:spPr bwMode="auto">
          <a:xfrm>
            <a:off x="530225" y="5267325"/>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599" name="Rectangle 31"/>
          <p:cNvSpPr>
            <a:spLocks noChangeArrowheads="1"/>
          </p:cNvSpPr>
          <p:nvPr/>
        </p:nvSpPr>
        <p:spPr bwMode="auto">
          <a:xfrm>
            <a:off x="279400" y="5616575"/>
            <a:ext cx="247650" cy="336550"/>
          </a:xfrm>
          <a:prstGeom prst="rect">
            <a:avLst/>
          </a:prstGeom>
          <a:solidFill>
            <a:srgbClr val="9900CC"/>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0" name="Rectangle 32"/>
          <p:cNvSpPr>
            <a:spLocks noChangeArrowheads="1"/>
          </p:cNvSpPr>
          <p:nvPr/>
        </p:nvSpPr>
        <p:spPr bwMode="auto">
          <a:xfrm>
            <a:off x="530225" y="5616575"/>
            <a:ext cx="247650" cy="336550"/>
          </a:xfrm>
          <a:prstGeom prst="rect">
            <a:avLst/>
          </a:prstGeom>
          <a:solidFill>
            <a:srgbClr val="9900CC"/>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1" name="Rectangle 33"/>
          <p:cNvSpPr>
            <a:spLocks noChangeArrowheads="1"/>
          </p:cNvSpPr>
          <p:nvPr/>
        </p:nvSpPr>
        <p:spPr bwMode="auto">
          <a:xfrm>
            <a:off x="7537450"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2" name="Rectangle 34"/>
          <p:cNvSpPr>
            <a:spLocks noChangeArrowheads="1"/>
          </p:cNvSpPr>
          <p:nvPr/>
        </p:nvSpPr>
        <p:spPr bwMode="auto">
          <a:xfrm>
            <a:off x="7785100"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3" name="Rectangle 35"/>
          <p:cNvSpPr>
            <a:spLocks noChangeArrowheads="1"/>
          </p:cNvSpPr>
          <p:nvPr/>
        </p:nvSpPr>
        <p:spPr bwMode="auto">
          <a:xfrm>
            <a:off x="7537450"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4" name="Rectangle 36"/>
          <p:cNvSpPr>
            <a:spLocks noChangeArrowheads="1"/>
          </p:cNvSpPr>
          <p:nvPr/>
        </p:nvSpPr>
        <p:spPr bwMode="auto">
          <a:xfrm>
            <a:off x="7785100"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5" name="Rectangle 37"/>
          <p:cNvSpPr>
            <a:spLocks noChangeArrowheads="1"/>
          </p:cNvSpPr>
          <p:nvPr/>
        </p:nvSpPr>
        <p:spPr bwMode="auto">
          <a:xfrm>
            <a:off x="7537450"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6" name="Rectangle 38"/>
          <p:cNvSpPr>
            <a:spLocks noChangeArrowheads="1"/>
          </p:cNvSpPr>
          <p:nvPr/>
        </p:nvSpPr>
        <p:spPr bwMode="auto">
          <a:xfrm>
            <a:off x="7785100"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7" name="Rectangle 39"/>
          <p:cNvSpPr>
            <a:spLocks noChangeArrowheads="1"/>
          </p:cNvSpPr>
          <p:nvPr/>
        </p:nvSpPr>
        <p:spPr bwMode="auto">
          <a:xfrm>
            <a:off x="7537450"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8" name="Rectangle 40"/>
          <p:cNvSpPr>
            <a:spLocks noChangeArrowheads="1"/>
          </p:cNvSpPr>
          <p:nvPr/>
        </p:nvSpPr>
        <p:spPr bwMode="auto">
          <a:xfrm>
            <a:off x="7785100"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09" name="Rectangle 41"/>
          <p:cNvSpPr>
            <a:spLocks noChangeArrowheads="1"/>
          </p:cNvSpPr>
          <p:nvPr/>
        </p:nvSpPr>
        <p:spPr bwMode="auto">
          <a:xfrm>
            <a:off x="7537450"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0" name="Rectangle 42"/>
          <p:cNvSpPr>
            <a:spLocks noChangeArrowheads="1"/>
          </p:cNvSpPr>
          <p:nvPr/>
        </p:nvSpPr>
        <p:spPr bwMode="auto">
          <a:xfrm>
            <a:off x="7785100"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1" name="Rectangle 43"/>
          <p:cNvSpPr>
            <a:spLocks noChangeArrowheads="1"/>
          </p:cNvSpPr>
          <p:nvPr/>
        </p:nvSpPr>
        <p:spPr bwMode="auto">
          <a:xfrm>
            <a:off x="8023225"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2" name="Rectangle 44"/>
          <p:cNvSpPr>
            <a:spLocks noChangeArrowheads="1"/>
          </p:cNvSpPr>
          <p:nvPr/>
        </p:nvSpPr>
        <p:spPr bwMode="auto">
          <a:xfrm>
            <a:off x="8266113"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3" name="Rectangle 45"/>
          <p:cNvSpPr>
            <a:spLocks noChangeArrowheads="1"/>
          </p:cNvSpPr>
          <p:nvPr/>
        </p:nvSpPr>
        <p:spPr bwMode="auto">
          <a:xfrm>
            <a:off x="8023225"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4" name="Rectangle 46"/>
          <p:cNvSpPr>
            <a:spLocks noChangeArrowheads="1"/>
          </p:cNvSpPr>
          <p:nvPr/>
        </p:nvSpPr>
        <p:spPr bwMode="auto">
          <a:xfrm>
            <a:off x="8266113"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5" name="Rectangle 47"/>
          <p:cNvSpPr>
            <a:spLocks noChangeArrowheads="1"/>
          </p:cNvSpPr>
          <p:nvPr/>
        </p:nvSpPr>
        <p:spPr bwMode="auto">
          <a:xfrm>
            <a:off x="8023225"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6" name="Rectangle 48"/>
          <p:cNvSpPr>
            <a:spLocks noChangeArrowheads="1"/>
          </p:cNvSpPr>
          <p:nvPr/>
        </p:nvSpPr>
        <p:spPr bwMode="auto">
          <a:xfrm>
            <a:off x="8266113"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7" name="Rectangle 49"/>
          <p:cNvSpPr>
            <a:spLocks noChangeArrowheads="1"/>
          </p:cNvSpPr>
          <p:nvPr/>
        </p:nvSpPr>
        <p:spPr bwMode="auto">
          <a:xfrm>
            <a:off x="8023225"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8" name="Rectangle 50"/>
          <p:cNvSpPr>
            <a:spLocks noChangeArrowheads="1"/>
          </p:cNvSpPr>
          <p:nvPr/>
        </p:nvSpPr>
        <p:spPr bwMode="auto">
          <a:xfrm>
            <a:off x="8266113"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19" name="Rectangle 51"/>
          <p:cNvSpPr>
            <a:spLocks noChangeArrowheads="1"/>
          </p:cNvSpPr>
          <p:nvPr/>
        </p:nvSpPr>
        <p:spPr bwMode="auto">
          <a:xfrm>
            <a:off x="8023225"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0" name="Rectangle 52"/>
          <p:cNvSpPr>
            <a:spLocks noChangeArrowheads="1"/>
          </p:cNvSpPr>
          <p:nvPr/>
        </p:nvSpPr>
        <p:spPr bwMode="auto">
          <a:xfrm>
            <a:off x="8266113"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1" name="Rectangle 53"/>
          <p:cNvSpPr>
            <a:spLocks noChangeArrowheads="1"/>
          </p:cNvSpPr>
          <p:nvPr/>
        </p:nvSpPr>
        <p:spPr bwMode="auto">
          <a:xfrm>
            <a:off x="8513763"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2" name="Rectangle 54"/>
          <p:cNvSpPr>
            <a:spLocks noChangeArrowheads="1"/>
          </p:cNvSpPr>
          <p:nvPr/>
        </p:nvSpPr>
        <p:spPr bwMode="auto">
          <a:xfrm>
            <a:off x="8761413" y="4578350"/>
            <a:ext cx="247650" cy="336550"/>
          </a:xfrm>
          <a:prstGeom prst="rect">
            <a:avLst/>
          </a:prstGeom>
          <a:solidFill>
            <a:srgbClr val="800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3" name="Rectangle 55"/>
          <p:cNvSpPr>
            <a:spLocks noChangeArrowheads="1"/>
          </p:cNvSpPr>
          <p:nvPr/>
        </p:nvSpPr>
        <p:spPr bwMode="auto">
          <a:xfrm>
            <a:off x="8513763"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4" name="Rectangle 56"/>
          <p:cNvSpPr>
            <a:spLocks noChangeArrowheads="1"/>
          </p:cNvSpPr>
          <p:nvPr/>
        </p:nvSpPr>
        <p:spPr bwMode="auto">
          <a:xfrm>
            <a:off x="8761413" y="4927600"/>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5" name="Rectangle 57"/>
          <p:cNvSpPr>
            <a:spLocks noChangeArrowheads="1"/>
          </p:cNvSpPr>
          <p:nvPr/>
        </p:nvSpPr>
        <p:spPr bwMode="auto">
          <a:xfrm>
            <a:off x="8513763"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6" name="Rectangle 58"/>
          <p:cNvSpPr>
            <a:spLocks noChangeArrowheads="1"/>
          </p:cNvSpPr>
          <p:nvPr/>
        </p:nvSpPr>
        <p:spPr bwMode="auto">
          <a:xfrm>
            <a:off x="8761413" y="5268913"/>
            <a:ext cx="247650" cy="336550"/>
          </a:xfrm>
          <a:prstGeom prst="rect">
            <a:avLst/>
          </a:prstGeom>
          <a:solidFill>
            <a:srgbClr val="CC99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7" name="Rectangle 59"/>
          <p:cNvSpPr>
            <a:spLocks noChangeArrowheads="1"/>
          </p:cNvSpPr>
          <p:nvPr/>
        </p:nvSpPr>
        <p:spPr bwMode="auto">
          <a:xfrm>
            <a:off x="8513763"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8" name="Rectangle 60"/>
          <p:cNvSpPr>
            <a:spLocks noChangeArrowheads="1"/>
          </p:cNvSpPr>
          <p:nvPr/>
        </p:nvSpPr>
        <p:spPr bwMode="auto">
          <a:xfrm>
            <a:off x="8761413" y="5948363"/>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29" name="Rectangle 61"/>
          <p:cNvSpPr>
            <a:spLocks noChangeArrowheads="1"/>
          </p:cNvSpPr>
          <p:nvPr/>
        </p:nvSpPr>
        <p:spPr bwMode="auto">
          <a:xfrm>
            <a:off x="8513763"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0" name="Rectangle 62"/>
          <p:cNvSpPr>
            <a:spLocks noChangeArrowheads="1"/>
          </p:cNvSpPr>
          <p:nvPr/>
        </p:nvSpPr>
        <p:spPr bwMode="auto">
          <a:xfrm>
            <a:off x="8761413" y="6291263"/>
            <a:ext cx="247650" cy="336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1" name="Rectangle 63"/>
          <p:cNvSpPr>
            <a:spLocks noChangeArrowheads="1"/>
          </p:cNvSpPr>
          <p:nvPr/>
        </p:nvSpPr>
        <p:spPr bwMode="auto">
          <a:xfrm>
            <a:off x="5032375"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2" name="Rectangle 64"/>
          <p:cNvSpPr>
            <a:spLocks noChangeArrowheads="1"/>
          </p:cNvSpPr>
          <p:nvPr/>
        </p:nvSpPr>
        <p:spPr bwMode="auto">
          <a:xfrm>
            <a:off x="4775200"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3" name="Rectangle 65"/>
          <p:cNvSpPr>
            <a:spLocks noChangeArrowheads="1"/>
          </p:cNvSpPr>
          <p:nvPr/>
        </p:nvSpPr>
        <p:spPr bwMode="auto">
          <a:xfrm>
            <a:off x="5032375"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4" name="Rectangle 66"/>
          <p:cNvSpPr>
            <a:spLocks noChangeArrowheads="1"/>
          </p:cNvSpPr>
          <p:nvPr/>
        </p:nvSpPr>
        <p:spPr bwMode="auto">
          <a:xfrm>
            <a:off x="4775200"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5" name="Rectangle 67"/>
          <p:cNvSpPr>
            <a:spLocks noChangeArrowheads="1"/>
          </p:cNvSpPr>
          <p:nvPr/>
        </p:nvSpPr>
        <p:spPr bwMode="auto">
          <a:xfrm>
            <a:off x="5032375"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6" name="Rectangle 68"/>
          <p:cNvSpPr>
            <a:spLocks noChangeArrowheads="1"/>
          </p:cNvSpPr>
          <p:nvPr/>
        </p:nvSpPr>
        <p:spPr bwMode="auto">
          <a:xfrm>
            <a:off x="5280025"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7" name="Rectangle 69"/>
          <p:cNvSpPr>
            <a:spLocks noChangeArrowheads="1"/>
          </p:cNvSpPr>
          <p:nvPr/>
        </p:nvSpPr>
        <p:spPr bwMode="auto">
          <a:xfrm>
            <a:off x="5522913"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8" name="Rectangle 70"/>
          <p:cNvSpPr>
            <a:spLocks noChangeArrowheads="1"/>
          </p:cNvSpPr>
          <p:nvPr/>
        </p:nvSpPr>
        <p:spPr bwMode="auto">
          <a:xfrm>
            <a:off x="5280025"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39" name="Rectangle 71"/>
          <p:cNvSpPr>
            <a:spLocks noChangeArrowheads="1"/>
          </p:cNvSpPr>
          <p:nvPr/>
        </p:nvSpPr>
        <p:spPr bwMode="auto">
          <a:xfrm>
            <a:off x="5522913"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0" name="Rectangle 72"/>
          <p:cNvSpPr>
            <a:spLocks noChangeArrowheads="1"/>
          </p:cNvSpPr>
          <p:nvPr/>
        </p:nvSpPr>
        <p:spPr bwMode="auto">
          <a:xfrm>
            <a:off x="5280025"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1" name="Rectangle 73"/>
          <p:cNvSpPr>
            <a:spLocks noChangeArrowheads="1"/>
          </p:cNvSpPr>
          <p:nvPr/>
        </p:nvSpPr>
        <p:spPr bwMode="auto">
          <a:xfrm>
            <a:off x="5522913"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2" name="Rectangle 74"/>
          <p:cNvSpPr>
            <a:spLocks noChangeArrowheads="1"/>
          </p:cNvSpPr>
          <p:nvPr/>
        </p:nvSpPr>
        <p:spPr bwMode="auto">
          <a:xfrm>
            <a:off x="5770563"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3" name="Rectangle 75"/>
          <p:cNvSpPr>
            <a:spLocks noChangeArrowheads="1"/>
          </p:cNvSpPr>
          <p:nvPr/>
        </p:nvSpPr>
        <p:spPr bwMode="auto">
          <a:xfrm>
            <a:off x="5770563"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4" name="Rectangle 76"/>
          <p:cNvSpPr>
            <a:spLocks noChangeArrowheads="1"/>
          </p:cNvSpPr>
          <p:nvPr/>
        </p:nvSpPr>
        <p:spPr bwMode="auto">
          <a:xfrm>
            <a:off x="5770563"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5" name="Rectangle 77"/>
          <p:cNvSpPr>
            <a:spLocks noChangeArrowheads="1"/>
          </p:cNvSpPr>
          <p:nvPr/>
        </p:nvSpPr>
        <p:spPr bwMode="auto">
          <a:xfrm>
            <a:off x="6018213"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6" name="Rectangle 78"/>
          <p:cNvSpPr>
            <a:spLocks noChangeArrowheads="1"/>
          </p:cNvSpPr>
          <p:nvPr/>
        </p:nvSpPr>
        <p:spPr bwMode="auto">
          <a:xfrm>
            <a:off x="6265863"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7" name="Rectangle 79"/>
          <p:cNvSpPr>
            <a:spLocks noChangeArrowheads="1"/>
          </p:cNvSpPr>
          <p:nvPr/>
        </p:nvSpPr>
        <p:spPr bwMode="auto">
          <a:xfrm>
            <a:off x="6018213"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8" name="Rectangle 80"/>
          <p:cNvSpPr>
            <a:spLocks noChangeArrowheads="1"/>
          </p:cNvSpPr>
          <p:nvPr/>
        </p:nvSpPr>
        <p:spPr bwMode="auto">
          <a:xfrm>
            <a:off x="6265863"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49" name="Rectangle 81"/>
          <p:cNvSpPr>
            <a:spLocks noChangeArrowheads="1"/>
          </p:cNvSpPr>
          <p:nvPr/>
        </p:nvSpPr>
        <p:spPr bwMode="auto">
          <a:xfrm>
            <a:off x="6018213"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0" name="Rectangle 82"/>
          <p:cNvSpPr>
            <a:spLocks noChangeArrowheads="1"/>
          </p:cNvSpPr>
          <p:nvPr/>
        </p:nvSpPr>
        <p:spPr bwMode="auto">
          <a:xfrm>
            <a:off x="6265863"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1" name="Rectangle 83"/>
          <p:cNvSpPr>
            <a:spLocks noChangeArrowheads="1"/>
          </p:cNvSpPr>
          <p:nvPr/>
        </p:nvSpPr>
        <p:spPr bwMode="auto">
          <a:xfrm>
            <a:off x="6503988"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2" name="Rectangle 84"/>
          <p:cNvSpPr>
            <a:spLocks noChangeArrowheads="1"/>
          </p:cNvSpPr>
          <p:nvPr/>
        </p:nvSpPr>
        <p:spPr bwMode="auto">
          <a:xfrm>
            <a:off x="6751638"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3" name="Rectangle 85"/>
          <p:cNvSpPr>
            <a:spLocks noChangeArrowheads="1"/>
          </p:cNvSpPr>
          <p:nvPr/>
        </p:nvSpPr>
        <p:spPr bwMode="auto">
          <a:xfrm>
            <a:off x="6503988"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4" name="Rectangle 86"/>
          <p:cNvSpPr>
            <a:spLocks noChangeArrowheads="1"/>
          </p:cNvSpPr>
          <p:nvPr/>
        </p:nvSpPr>
        <p:spPr bwMode="auto">
          <a:xfrm>
            <a:off x="6751638"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5" name="Rectangle 87"/>
          <p:cNvSpPr>
            <a:spLocks noChangeArrowheads="1"/>
          </p:cNvSpPr>
          <p:nvPr/>
        </p:nvSpPr>
        <p:spPr bwMode="auto">
          <a:xfrm>
            <a:off x="6503988"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6" name="Rectangle 88"/>
          <p:cNvSpPr>
            <a:spLocks noChangeArrowheads="1"/>
          </p:cNvSpPr>
          <p:nvPr/>
        </p:nvSpPr>
        <p:spPr bwMode="auto">
          <a:xfrm>
            <a:off x="6751638"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7" name="Rectangle 89"/>
          <p:cNvSpPr>
            <a:spLocks noChangeArrowheads="1"/>
          </p:cNvSpPr>
          <p:nvPr/>
        </p:nvSpPr>
        <p:spPr bwMode="auto">
          <a:xfrm>
            <a:off x="6989763" y="5267325"/>
            <a:ext cx="247650" cy="336550"/>
          </a:xfrm>
          <a:prstGeom prst="rect">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8" name="Rectangle 90"/>
          <p:cNvSpPr>
            <a:spLocks noChangeArrowheads="1"/>
          </p:cNvSpPr>
          <p:nvPr/>
        </p:nvSpPr>
        <p:spPr bwMode="auto">
          <a:xfrm>
            <a:off x="6989763" y="5953125"/>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59" name="Rectangle 91"/>
          <p:cNvSpPr>
            <a:spLocks noChangeArrowheads="1"/>
          </p:cNvSpPr>
          <p:nvPr/>
        </p:nvSpPr>
        <p:spPr bwMode="auto">
          <a:xfrm>
            <a:off x="6989763" y="6296025"/>
            <a:ext cx="247650" cy="336550"/>
          </a:xfrm>
          <a:prstGeom prst="rect">
            <a:avLst/>
          </a:prstGeom>
          <a:solidFill>
            <a:srgbClr val="CC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1" name="Rectangle 93"/>
          <p:cNvSpPr>
            <a:spLocks noChangeArrowheads="1"/>
          </p:cNvSpPr>
          <p:nvPr/>
        </p:nvSpPr>
        <p:spPr bwMode="auto">
          <a:xfrm>
            <a:off x="1303338"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3" name="Rectangle 95"/>
          <p:cNvSpPr>
            <a:spLocks noChangeArrowheads="1"/>
          </p:cNvSpPr>
          <p:nvPr/>
        </p:nvSpPr>
        <p:spPr bwMode="auto">
          <a:xfrm>
            <a:off x="1303338"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4" name="Rectangle 96"/>
          <p:cNvSpPr>
            <a:spLocks noChangeArrowheads="1"/>
          </p:cNvSpPr>
          <p:nvPr/>
        </p:nvSpPr>
        <p:spPr bwMode="auto">
          <a:xfrm>
            <a:off x="15605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5" name="Rectangle 97"/>
          <p:cNvSpPr>
            <a:spLocks noChangeArrowheads="1"/>
          </p:cNvSpPr>
          <p:nvPr/>
        </p:nvSpPr>
        <p:spPr bwMode="auto">
          <a:xfrm>
            <a:off x="180816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6" name="Rectangle 98"/>
          <p:cNvSpPr>
            <a:spLocks noChangeArrowheads="1"/>
          </p:cNvSpPr>
          <p:nvPr/>
        </p:nvSpPr>
        <p:spPr bwMode="auto">
          <a:xfrm>
            <a:off x="15605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7" name="Rectangle 99"/>
          <p:cNvSpPr>
            <a:spLocks noChangeArrowheads="1"/>
          </p:cNvSpPr>
          <p:nvPr/>
        </p:nvSpPr>
        <p:spPr bwMode="auto">
          <a:xfrm>
            <a:off x="180816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8" name="Rectangle 100"/>
          <p:cNvSpPr>
            <a:spLocks noChangeArrowheads="1"/>
          </p:cNvSpPr>
          <p:nvPr/>
        </p:nvSpPr>
        <p:spPr bwMode="auto">
          <a:xfrm>
            <a:off x="20558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9" name="Rectangle 101"/>
          <p:cNvSpPr>
            <a:spLocks noChangeArrowheads="1"/>
          </p:cNvSpPr>
          <p:nvPr/>
        </p:nvSpPr>
        <p:spPr bwMode="auto">
          <a:xfrm>
            <a:off x="20558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0" name="Rectangle 102"/>
          <p:cNvSpPr>
            <a:spLocks noChangeArrowheads="1"/>
          </p:cNvSpPr>
          <p:nvPr/>
        </p:nvSpPr>
        <p:spPr bwMode="auto">
          <a:xfrm>
            <a:off x="230346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1" name="Rectangle 103"/>
          <p:cNvSpPr>
            <a:spLocks noChangeArrowheads="1"/>
          </p:cNvSpPr>
          <p:nvPr/>
        </p:nvSpPr>
        <p:spPr bwMode="auto">
          <a:xfrm>
            <a:off x="25511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2" name="Rectangle 104"/>
          <p:cNvSpPr>
            <a:spLocks noChangeArrowheads="1"/>
          </p:cNvSpPr>
          <p:nvPr/>
        </p:nvSpPr>
        <p:spPr bwMode="auto">
          <a:xfrm>
            <a:off x="230346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3" name="Rectangle 105"/>
          <p:cNvSpPr>
            <a:spLocks noChangeArrowheads="1"/>
          </p:cNvSpPr>
          <p:nvPr/>
        </p:nvSpPr>
        <p:spPr bwMode="auto">
          <a:xfrm>
            <a:off x="25511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4" name="Rectangle 106"/>
          <p:cNvSpPr>
            <a:spLocks noChangeArrowheads="1"/>
          </p:cNvSpPr>
          <p:nvPr/>
        </p:nvSpPr>
        <p:spPr bwMode="auto">
          <a:xfrm>
            <a:off x="279876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5" name="Rectangle 107"/>
          <p:cNvSpPr>
            <a:spLocks noChangeArrowheads="1"/>
          </p:cNvSpPr>
          <p:nvPr/>
        </p:nvSpPr>
        <p:spPr bwMode="auto">
          <a:xfrm>
            <a:off x="30464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6" name="Rectangle 108"/>
          <p:cNvSpPr>
            <a:spLocks noChangeArrowheads="1"/>
          </p:cNvSpPr>
          <p:nvPr/>
        </p:nvSpPr>
        <p:spPr bwMode="auto">
          <a:xfrm>
            <a:off x="279876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7" name="Rectangle 109"/>
          <p:cNvSpPr>
            <a:spLocks noChangeArrowheads="1"/>
          </p:cNvSpPr>
          <p:nvPr/>
        </p:nvSpPr>
        <p:spPr bwMode="auto">
          <a:xfrm>
            <a:off x="30464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8" name="Rectangle 110"/>
          <p:cNvSpPr>
            <a:spLocks noChangeArrowheads="1"/>
          </p:cNvSpPr>
          <p:nvPr/>
        </p:nvSpPr>
        <p:spPr bwMode="auto">
          <a:xfrm>
            <a:off x="3284538"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79" name="Rectangle 111"/>
          <p:cNvSpPr>
            <a:spLocks noChangeArrowheads="1"/>
          </p:cNvSpPr>
          <p:nvPr/>
        </p:nvSpPr>
        <p:spPr bwMode="auto">
          <a:xfrm>
            <a:off x="3532188"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0" name="Rectangle 112"/>
          <p:cNvSpPr>
            <a:spLocks noChangeArrowheads="1"/>
          </p:cNvSpPr>
          <p:nvPr/>
        </p:nvSpPr>
        <p:spPr bwMode="auto">
          <a:xfrm>
            <a:off x="3284538"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1" name="Rectangle 113"/>
          <p:cNvSpPr>
            <a:spLocks noChangeArrowheads="1"/>
          </p:cNvSpPr>
          <p:nvPr/>
        </p:nvSpPr>
        <p:spPr bwMode="auto">
          <a:xfrm>
            <a:off x="3532188"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2" name="Rectangle 114"/>
          <p:cNvSpPr>
            <a:spLocks noChangeArrowheads="1"/>
          </p:cNvSpPr>
          <p:nvPr/>
        </p:nvSpPr>
        <p:spPr bwMode="auto">
          <a:xfrm>
            <a:off x="37703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3" name="Rectangle 115"/>
          <p:cNvSpPr>
            <a:spLocks noChangeArrowheads="1"/>
          </p:cNvSpPr>
          <p:nvPr/>
        </p:nvSpPr>
        <p:spPr bwMode="auto">
          <a:xfrm>
            <a:off x="37703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4" name="Rectangle 116"/>
          <p:cNvSpPr>
            <a:spLocks noChangeArrowheads="1"/>
          </p:cNvSpPr>
          <p:nvPr/>
        </p:nvSpPr>
        <p:spPr bwMode="auto">
          <a:xfrm>
            <a:off x="401796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5" name="Rectangle 117"/>
          <p:cNvSpPr>
            <a:spLocks noChangeArrowheads="1"/>
          </p:cNvSpPr>
          <p:nvPr/>
        </p:nvSpPr>
        <p:spPr bwMode="auto">
          <a:xfrm>
            <a:off x="4252913"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6" name="Rectangle 118"/>
          <p:cNvSpPr>
            <a:spLocks noChangeArrowheads="1"/>
          </p:cNvSpPr>
          <p:nvPr/>
        </p:nvSpPr>
        <p:spPr bwMode="auto">
          <a:xfrm>
            <a:off x="401796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87" name="Rectangle 119"/>
          <p:cNvSpPr>
            <a:spLocks noChangeArrowheads="1"/>
          </p:cNvSpPr>
          <p:nvPr/>
        </p:nvSpPr>
        <p:spPr bwMode="auto">
          <a:xfrm>
            <a:off x="4252913"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430" name="Oval 121"/>
          <p:cNvSpPr>
            <a:spLocks noChangeArrowheads="1"/>
          </p:cNvSpPr>
          <p:nvPr/>
        </p:nvSpPr>
        <p:spPr bwMode="auto">
          <a:xfrm>
            <a:off x="1454150" y="3155950"/>
            <a:ext cx="2741613" cy="2741613"/>
          </a:xfrm>
          <a:prstGeom prst="ellipse">
            <a:avLst/>
          </a:prstGeom>
          <a:solidFill>
            <a:schemeClr val="bg1"/>
          </a:solidFill>
          <a:ln>
            <a:noFill/>
          </a:ln>
          <a:effectLst/>
          <a:extLst>
            <a:ext uri="{91240B29-F687-4F45-9708-019B960494DF}">
              <a14:hiddenLine xmlns:a14="http://schemas.microsoft.com/office/drawing/2010/main" w="9525">
                <a:solidFill>
                  <a:srgbClr val="008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432" name="Rectangle 389"/>
          <p:cNvSpPr>
            <a:spLocks noGrp="1" noChangeArrowheads="1"/>
          </p:cNvSpPr>
          <p:nvPr>
            <p:ph type="title"/>
          </p:nvPr>
        </p:nvSpPr>
        <p:spPr/>
        <p:txBody>
          <a:bodyPr/>
          <a:lstStyle/>
          <a:p>
            <a:pPr eaLnBrk="1" hangingPunct="1"/>
            <a:r>
              <a:rPr lang="en-US" altLang="en-US" dirty="0"/>
              <a:t>Why </a:t>
            </a:r>
            <a:r>
              <a:rPr lang="en-US" altLang="en-US"/>
              <a:t>Form Molecules?</a:t>
            </a:r>
            <a:endParaRPr lang="en-US" altLang="en-US" dirty="0"/>
          </a:p>
        </p:txBody>
      </p:sp>
      <p:pic>
        <p:nvPicPr>
          <p:cNvPr id="109958" name="Picture 390" descr="bd00044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6602" y="385280"/>
            <a:ext cx="6985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959" name="Picture 391" descr="fd00784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71677" y="946731"/>
            <a:ext cx="7683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37" name="AutoShape 394">
            <a:hlinkClick r:id="" action="ppaction://hlinkshowjump?jump=nextslide" highlightClick="1"/>
          </p:cNvPr>
          <p:cNvSpPr>
            <a:spLocks noChangeArrowheads="1"/>
          </p:cNvSpPr>
          <p:nvPr/>
        </p:nvSpPr>
        <p:spPr bwMode="auto">
          <a:xfrm>
            <a:off x="8332913" y="0"/>
            <a:ext cx="811087" cy="326107"/>
          </a:xfrm>
          <a:prstGeom prst="actionButtonForwardNext">
            <a:avLst/>
          </a:prstGeom>
          <a:solidFill>
            <a:srgbClr val="00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963" name="AutoShape 395">
            <a:hlinkClick r:id="" action="ppaction://noaction" highlightClick="1"/>
          </p:cNvPr>
          <p:cNvSpPr>
            <a:spLocks noChangeArrowheads="1"/>
          </p:cNvSpPr>
          <p:nvPr/>
        </p:nvSpPr>
        <p:spPr bwMode="auto">
          <a:xfrm>
            <a:off x="457200" y="0"/>
            <a:ext cx="815268" cy="326107"/>
          </a:xfrm>
          <a:prstGeom prst="actionButtonInformation">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0" name="Rectangle 92"/>
          <p:cNvSpPr>
            <a:spLocks noChangeArrowheads="1"/>
          </p:cNvSpPr>
          <p:nvPr/>
        </p:nvSpPr>
        <p:spPr bwMode="auto">
          <a:xfrm>
            <a:off x="1073150" y="5940222"/>
            <a:ext cx="247650" cy="336550"/>
          </a:xfrm>
          <a:prstGeom prst="rect">
            <a:avLst/>
          </a:prstGeom>
          <a:solidFill>
            <a:srgbClr val="CC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62" name="Rectangle 94"/>
          <p:cNvSpPr>
            <a:spLocks noChangeArrowheads="1"/>
          </p:cNvSpPr>
          <p:nvPr/>
        </p:nvSpPr>
        <p:spPr bwMode="auto">
          <a:xfrm>
            <a:off x="1073150" y="6283122"/>
            <a:ext cx="247650" cy="336550"/>
          </a:xfrm>
          <a:prstGeom prst="rect">
            <a:avLst/>
          </a:prstGeom>
          <a:solidFill>
            <a:srgbClr val="99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pic>
        <p:nvPicPr>
          <p:cNvPr id="13441" name="Picture 396"/>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854450"/>
            <a:ext cx="9144000" cy="310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690" name="Oval 122"/>
          <p:cNvSpPr>
            <a:spLocks noChangeArrowheads="1"/>
          </p:cNvSpPr>
          <p:nvPr/>
        </p:nvSpPr>
        <p:spPr bwMode="auto">
          <a:xfrm rot="668332">
            <a:off x="2428875" y="5670347"/>
            <a:ext cx="87313"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691" name="Oval 123"/>
          <p:cNvSpPr>
            <a:spLocks noChangeArrowheads="1"/>
          </p:cNvSpPr>
          <p:nvPr/>
        </p:nvSpPr>
        <p:spPr bwMode="auto">
          <a:xfrm rot="668332">
            <a:off x="2530475" y="5692572"/>
            <a:ext cx="87313" cy="88900"/>
          </a:xfrm>
          <a:prstGeom prst="ellipse">
            <a:avLst/>
          </a:prstGeom>
          <a:solidFill>
            <a:schemeClr val="accent2"/>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nvGrpSpPr>
          <p:cNvPr id="109692" name="Group 124"/>
          <p:cNvGrpSpPr>
            <a:grpSpLocks/>
          </p:cNvGrpSpPr>
          <p:nvPr/>
        </p:nvGrpSpPr>
        <p:grpSpPr bwMode="auto">
          <a:xfrm>
            <a:off x="1473200" y="3151188"/>
            <a:ext cx="2701925" cy="2716212"/>
            <a:chOff x="1085" y="1488"/>
            <a:chExt cx="1702" cy="1711"/>
          </a:xfrm>
        </p:grpSpPr>
        <p:sp>
          <p:nvSpPr>
            <p:cNvPr id="13706" name="Oval 125"/>
            <p:cNvSpPr>
              <a:spLocks noChangeArrowheads="1"/>
            </p:cNvSpPr>
            <p:nvPr/>
          </p:nvSpPr>
          <p:spPr bwMode="auto">
            <a:xfrm>
              <a:off x="1085" y="1488"/>
              <a:ext cx="1702" cy="1711"/>
            </a:xfrm>
            <a:prstGeom prst="ellipse">
              <a:avLst/>
            </a:prstGeom>
            <a:gradFill rotWithShape="0">
              <a:gsLst>
                <a:gs pos="0">
                  <a:schemeClr val="bg1"/>
                </a:gs>
                <a:gs pos="100000">
                  <a:srgbClr val="000099">
                    <a:alpha val="2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707" name="Text Box 126"/>
            <p:cNvSpPr txBox="1">
              <a:spLocks noChangeArrowheads="1"/>
            </p:cNvSpPr>
            <p:nvPr/>
          </p:nvSpPr>
          <p:spPr bwMode="auto">
            <a:xfrm>
              <a:off x="2634" y="2289"/>
              <a:ext cx="12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7</a:t>
              </a:r>
            </a:p>
          </p:txBody>
        </p:sp>
      </p:grpSp>
      <p:grpSp>
        <p:nvGrpSpPr>
          <p:cNvPr id="109695" name="Group 127"/>
          <p:cNvGrpSpPr>
            <a:grpSpLocks/>
          </p:cNvGrpSpPr>
          <p:nvPr/>
        </p:nvGrpSpPr>
        <p:grpSpPr bwMode="auto">
          <a:xfrm>
            <a:off x="1695450" y="3373438"/>
            <a:ext cx="2259013" cy="2273300"/>
            <a:chOff x="1225" y="1628"/>
            <a:chExt cx="1423" cy="1432"/>
          </a:xfrm>
        </p:grpSpPr>
        <p:sp>
          <p:nvSpPr>
            <p:cNvPr id="13704" name="Oval 128"/>
            <p:cNvSpPr>
              <a:spLocks noChangeArrowheads="1"/>
            </p:cNvSpPr>
            <p:nvPr/>
          </p:nvSpPr>
          <p:spPr bwMode="auto">
            <a:xfrm>
              <a:off x="1225" y="1628"/>
              <a:ext cx="1423" cy="1432"/>
            </a:xfrm>
            <a:prstGeom prst="ellipse">
              <a:avLst/>
            </a:prstGeom>
            <a:gradFill rotWithShape="0">
              <a:gsLst>
                <a:gs pos="0">
                  <a:schemeClr val="bg1"/>
                </a:gs>
                <a:gs pos="100000">
                  <a:srgbClr val="000099">
                    <a:alpha val="39998"/>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705" name="Text Box 129"/>
            <p:cNvSpPr txBox="1">
              <a:spLocks noChangeArrowheads="1"/>
            </p:cNvSpPr>
            <p:nvPr/>
          </p:nvSpPr>
          <p:spPr bwMode="auto">
            <a:xfrm>
              <a:off x="2484" y="2289"/>
              <a:ext cx="12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6</a:t>
              </a:r>
            </a:p>
          </p:txBody>
        </p:sp>
      </p:grpSp>
      <p:grpSp>
        <p:nvGrpSpPr>
          <p:cNvPr id="109698" name="Group 130"/>
          <p:cNvGrpSpPr>
            <a:grpSpLocks/>
          </p:cNvGrpSpPr>
          <p:nvPr/>
        </p:nvGrpSpPr>
        <p:grpSpPr bwMode="auto">
          <a:xfrm>
            <a:off x="1898650" y="3581400"/>
            <a:ext cx="1851025" cy="1857375"/>
            <a:chOff x="1353" y="1759"/>
            <a:chExt cx="1166" cy="1170"/>
          </a:xfrm>
        </p:grpSpPr>
        <p:sp>
          <p:nvSpPr>
            <p:cNvPr id="13702" name="Oval 131"/>
            <p:cNvSpPr>
              <a:spLocks noChangeArrowheads="1"/>
            </p:cNvSpPr>
            <p:nvPr/>
          </p:nvSpPr>
          <p:spPr bwMode="auto">
            <a:xfrm>
              <a:off x="1353" y="1759"/>
              <a:ext cx="1166" cy="1170"/>
            </a:xfrm>
            <a:prstGeom prst="ellipse">
              <a:avLst/>
            </a:prstGeom>
            <a:gradFill rotWithShape="0">
              <a:gsLst>
                <a:gs pos="0">
                  <a:schemeClr val="bg1"/>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703" name="Text Box 132"/>
            <p:cNvSpPr txBox="1">
              <a:spLocks noChangeArrowheads="1"/>
            </p:cNvSpPr>
            <p:nvPr/>
          </p:nvSpPr>
          <p:spPr bwMode="auto">
            <a:xfrm>
              <a:off x="2369" y="2289"/>
              <a:ext cx="1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5</a:t>
              </a:r>
            </a:p>
          </p:txBody>
        </p:sp>
      </p:grpSp>
      <p:grpSp>
        <p:nvGrpSpPr>
          <p:cNvPr id="109701" name="Group 133"/>
          <p:cNvGrpSpPr>
            <a:grpSpLocks/>
          </p:cNvGrpSpPr>
          <p:nvPr/>
        </p:nvGrpSpPr>
        <p:grpSpPr bwMode="auto">
          <a:xfrm>
            <a:off x="2062163" y="3741738"/>
            <a:ext cx="1524000" cy="1535112"/>
            <a:chOff x="1456" y="1860"/>
            <a:chExt cx="960" cy="967"/>
          </a:xfrm>
        </p:grpSpPr>
        <p:sp>
          <p:nvSpPr>
            <p:cNvPr id="13700" name="Oval 134"/>
            <p:cNvSpPr>
              <a:spLocks noChangeArrowheads="1"/>
            </p:cNvSpPr>
            <p:nvPr/>
          </p:nvSpPr>
          <p:spPr bwMode="auto">
            <a:xfrm>
              <a:off x="1456" y="1860"/>
              <a:ext cx="960" cy="967"/>
            </a:xfrm>
            <a:prstGeom prst="ellipse">
              <a:avLst/>
            </a:prstGeom>
            <a:gradFill rotWithShape="0">
              <a:gsLst>
                <a:gs pos="0">
                  <a:schemeClr val="bg1"/>
                </a:gs>
                <a:gs pos="100000">
                  <a:srgbClr val="000099">
                    <a:alpha val="60001"/>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701" name="Text Box 135"/>
            <p:cNvSpPr txBox="1">
              <a:spLocks noChangeArrowheads="1"/>
            </p:cNvSpPr>
            <p:nvPr/>
          </p:nvSpPr>
          <p:spPr bwMode="auto">
            <a:xfrm>
              <a:off x="2268" y="2289"/>
              <a:ext cx="12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4</a:t>
              </a:r>
            </a:p>
          </p:txBody>
        </p:sp>
      </p:grpSp>
      <p:grpSp>
        <p:nvGrpSpPr>
          <p:cNvPr id="109704" name="Group 136"/>
          <p:cNvGrpSpPr>
            <a:grpSpLocks/>
          </p:cNvGrpSpPr>
          <p:nvPr/>
        </p:nvGrpSpPr>
        <p:grpSpPr bwMode="auto">
          <a:xfrm>
            <a:off x="2230438" y="3914775"/>
            <a:ext cx="1185862" cy="1189038"/>
            <a:chOff x="1562" y="1969"/>
            <a:chExt cx="747" cy="749"/>
          </a:xfrm>
        </p:grpSpPr>
        <p:sp>
          <p:nvSpPr>
            <p:cNvPr id="13698" name="Oval 137"/>
            <p:cNvSpPr>
              <a:spLocks noChangeArrowheads="1"/>
            </p:cNvSpPr>
            <p:nvPr/>
          </p:nvSpPr>
          <p:spPr bwMode="auto">
            <a:xfrm>
              <a:off x="1562" y="1969"/>
              <a:ext cx="747" cy="749"/>
            </a:xfrm>
            <a:prstGeom prst="ellipse">
              <a:avLst/>
            </a:prstGeom>
            <a:gradFill rotWithShape="0">
              <a:gsLst>
                <a:gs pos="0">
                  <a:schemeClr val="bg1"/>
                </a:gs>
                <a:gs pos="100000">
                  <a:srgbClr val="000099">
                    <a:alpha val="7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9" name="Text Box 138"/>
            <p:cNvSpPr txBox="1">
              <a:spLocks noChangeArrowheads="1"/>
            </p:cNvSpPr>
            <p:nvPr/>
          </p:nvSpPr>
          <p:spPr bwMode="auto">
            <a:xfrm>
              <a:off x="2159" y="2289"/>
              <a:ext cx="12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3</a:t>
              </a:r>
            </a:p>
          </p:txBody>
        </p:sp>
      </p:grpSp>
      <p:grpSp>
        <p:nvGrpSpPr>
          <p:cNvPr id="109707" name="Group 139"/>
          <p:cNvGrpSpPr>
            <a:grpSpLocks/>
          </p:cNvGrpSpPr>
          <p:nvPr/>
        </p:nvGrpSpPr>
        <p:grpSpPr bwMode="auto">
          <a:xfrm>
            <a:off x="2379663" y="4062413"/>
            <a:ext cx="889000" cy="893762"/>
            <a:chOff x="1656" y="2062"/>
            <a:chExt cx="560" cy="563"/>
          </a:xfrm>
        </p:grpSpPr>
        <p:sp>
          <p:nvSpPr>
            <p:cNvPr id="13696" name="Oval 140"/>
            <p:cNvSpPr>
              <a:spLocks noChangeArrowheads="1"/>
            </p:cNvSpPr>
            <p:nvPr/>
          </p:nvSpPr>
          <p:spPr bwMode="auto">
            <a:xfrm>
              <a:off x="1656" y="2062"/>
              <a:ext cx="560" cy="563"/>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7" name="Text Box 141"/>
            <p:cNvSpPr txBox="1">
              <a:spLocks noChangeArrowheads="1"/>
            </p:cNvSpPr>
            <p:nvPr/>
          </p:nvSpPr>
          <p:spPr bwMode="auto">
            <a:xfrm>
              <a:off x="2064" y="2289"/>
              <a:ext cx="1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2</a:t>
              </a:r>
            </a:p>
          </p:txBody>
        </p:sp>
      </p:grpSp>
      <p:grpSp>
        <p:nvGrpSpPr>
          <p:cNvPr id="13450" name="Group 142"/>
          <p:cNvGrpSpPr>
            <a:grpSpLocks/>
          </p:cNvGrpSpPr>
          <p:nvPr/>
        </p:nvGrpSpPr>
        <p:grpSpPr bwMode="auto">
          <a:xfrm>
            <a:off x="2698750" y="4389438"/>
            <a:ext cx="250825" cy="239712"/>
            <a:chOff x="1857" y="2268"/>
            <a:chExt cx="158" cy="151"/>
          </a:xfrm>
        </p:grpSpPr>
        <p:sp>
          <p:nvSpPr>
            <p:cNvPr id="13688" name="Oval 143"/>
            <p:cNvSpPr>
              <a:spLocks noChangeArrowheads="1"/>
            </p:cNvSpPr>
            <p:nvPr/>
          </p:nvSpPr>
          <p:spPr bwMode="auto">
            <a:xfrm>
              <a:off x="1909" y="2268"/>
              <a:ext cx="72" cy="7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89" name="Oval 144"/>
            <p:cNvSpPr>
              <a:spLocks noChangeArrowheads="1"/>
            </p:cNvSpPr>
            <p:nvPr/>
          </p:nvSpPr>
          <p:spPr bwMode="auto">
            <a:xfrm>
              <a:off x="1892" y="2348"/>
              <a:ext cx="72" cy="7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0" name="Oval 145"/>
            <p:cNvSpPr>
              <a:spLocks noChangeArrowheads="1"/>
            </p:cNvSpPr>
            <p:nvPr/>
          </p:nvSpPr>
          <p:spPr bwMode="auto">
            <a:xfrm flipV="1">
              <a:off x="1857" y="2304"/>
              <a:ext cx="72" cy="72"/>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1" name="Oval 146"/>
            <p:cNvSpPr>
              <a:spLocks noChangeArrowheads="1"/>
            </p:cNvSpPr>
            <p:nvPr/>
          </p:nvSpPr>
          <p:spPr bwMode="auto">
            <a:xfrm flipV="1">
              <a:off x="1943" y="2316"/>
              <a:ext cx="72" cy="7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2" name="Oval 147"/>
            <p:cNvSpPr>
              <a:spLocks noChangeArrowheads="1"/>
            </p:cNvSpPr>
            <p:nvPr/>
          </p:nvSpPr>
          <p:spPr bwMode="auto">
            <a:xfrm rot="7123638">
              <a:off x="1928" y="2330"/>
              <a:ext cx="71" cy="72"/>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3" name="Oval 148"/>
            <p:cNvSpPr>
              <a:spLocks noChangeArrowheads="1"/>
            </p:cNvSpPr>
            <p:nvPr/>
          </p:nvSpPr>
          <p:spPr bwMode="auto">
            <a:xfrm rot="7123638">
              <a:off x="1884" y="2286"/>
              <a:ext cx="72" cy="7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4" name="Oval 149"/>
            <p:cNvSpPr>
              <a:spLocks noChangeArrowheads="1"/>
            </p:cNvSpPr>
            <p:nvPr/>
          </p:nvSpPr>
          <p:spPr bwMode="auto">
            <a:xfrm rot="7123638" flipV="1">
              <a:off x="1925" y="2280"/>
              <a:ext cx="71" cy="7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95" name="Oval 150"/>
            <p:cNvSpPr>
              <a:spLocks noChangeArrowheads="1"/>
            </p:cNvSpPr>
            <p:nvPr/>
          </p:nvSpPr>
          <p:spPr bwMode="auto">
            <a:xfrm rot="7123638" flipV="1">
              <a:off x="1884" y="2333"/>
              <a:ext cx="71" cy="7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grpSp>
        <p:nvGrpSpPr>
          <p:cNvPr id="109719" name="Group 151"/>
          <p:cNvGrpSpPr>
            <a:grpSpLocks/>
          </p:cNvGrpSpPr>
          <p:nvPr/>
        </p:nvGrpSpPr>
        <p:grpSpPr bwMode="auto">
          <a:xfrm>
            <a:off x="2525713" y="4211638"/>
            <a:ext cx="596900" cy="596900"/>
            <a:chOff x="1748" y="2156"/>
            <a:chExt cx="376" cy="376"/>
          </a:xfrm>
        </p:grpSpPr>
        <p:sp>
          <p:nvSpPr>
            <p:cNvPr id="13686" name="Oval 152"/>
            <p:cNvSpPr>
              <a:spLocks noChangeArrowheads="1"/>
            </p:cNvSpPr>
            <p:nvPr/>
          </p:nvSpPr>
          <p:spPr bwMode="auto">
            <a:xfrm>
              <a:off x="1748" y="2156"/>
              <a:ext cx="376" cy="376"/>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3687" name="Text Box 153"/>
            <p:cNvSpPr txBox="1">
              <a:spLocks noChangeArrowheads="1"/>
            </p:cNvSpPr>
            <p:nvPr/>
          </p:nvSpPr>
          <p:spPr bwMode="auto">
            <a:xfrm>
              <a:off x="1961" y="2289"/>
              <a:ext cx="12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400" b="1" dirty="0"/>
                <a:t>1</a:t>
              </a:r>
            </a:p>
          </p:txBody>
        </p:sp>
      </p:grpSp>
      <p:sp>
        <p:nvSpPr>
          <p:cNvPr id="109722" name="Oval 154"/>
          <p:cNvSpPr>
            <a:spLocks noChangeArrowheads="1"/>
          </p:cNvSpPr>
          <p:nvPr/>
        </p:nvSpPr>
        <p:spPr bwMode="auto">
          <a:xfrm>
            <a:off x="2787650" y="4260850"/>
            <a:ext cx="87313" cy="8731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3" name="Oval 155"/>
          <p:cNvSpPr>
            <a:spLocks noChangeArrowheads="1"/>
          </p:cNvSpPr>
          <p:nvPr/>
        </p:nvSpPr>
        <p:spPr bwMode="auto">
          <a:xfrm>
            <a:off x="2787650" y="4670425"/>
            <a:ext cx="87313" cy="8731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4" name="Oval 156"/>
          <p:cNvSpPr>
            <a:spLocks noChangeArrowheads="1"/>
          </p:cNvSpPr>
          <p:nvPr/>
        </p:nvSpPr>
        <p:spPr bwMode="auto">
          <a:xfrm>
            <a:off x="2725738" y="4103688"/>
            <a:ext cx="88900" cy="8890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5" name="Oval 157"/>
          <p:cNvSpPr>
            <a:spLocks noChangeArrowheads="1"/>
          </p:cNvSpPr>
          <p:nvPr/>
        </p:nvSpPr>
        <p:spPr bwMode="auto">
          <a:xfrm>
            <a:off x="2843213" y="4103688"/>
            <a:ext cx="88900" cy="8890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6" name="Oval 158"/>
          <p:cNvSpPr>
            <a:spLocks noChangeArrowheads="1"/>
          </p:cNvSpPr>
          <p:nvPr/>
        </p:nvSpPr>
        <p:spPr bwMode="auto">
          <a:xfrm>
            <a:off x="2725738" y="4826000"/>
            <a:ext cx="88900" cy="8731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7" name="Oval 159"/>
          <p:cNvSpPr>
            <a:spLocks noChangeArrowheads="1"/>
          </p:cNvSpPr>
          <p:nvPr/>
        </p:nvSpPr>
        <p:spPr bwMode="auto">
          <a:xfrm>
            <a:off x="2843213" y="4826000"/>
            <a:ext cx="88900" cy="8731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8" name="Oval 160"/>
          <p:cNvSpPr>
            <a:spLocks noChangeArrowheads="1"/>
          </p:cNvSpPr>
          <p:nvPr/>
        </p:nvSpPr>
        <p:spPr bwMode="auto">
          <a:xfrm rot="5400000">
            <a:off x="3148012" y="4414838"/>
            <a:ext cx="85725" cy="8890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29" name="Oval 161"/>
          <p:cNvSpPr>
            <a:spLocks noChangeArrowheads="1"/>
          </p:cNvSpPr>
          <p:nvPr/>
        </p:nvSpPr>
        <p:spPr bwMode="auto">
          <a:xfrm rot="5400000">
            <a:off x="3147218" y="4529932"/>
            <a:ext cx="87313" cy="8890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0" name="Oval 162"/>
          <p:cNvSpPr>
            <a:spLocks noChangeArrowheads="1"/>
          </p:cNvSpPr>
          <p:nvPr/>
        </p:nvSpPr>
        <p:spPr bwMode="auto">
          <a:xfrm rot="5400000">
            <a:off x="2426494" y="4415631"/>
            <a:ext cx="85725" cy="8731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1" name="Oval 163"/>
          <p:cNvSpPr>
            <a:spLocks noChangeArrowheads="1"/>
          </p:cNvSpPr>
          <p:nvPr/>
        </p:nvSpPr>
        <p:spPr bwMode="auto">
          <a:xfrm rot="5400000">
            <a:off x="2425700" y="4530725"/>
            <a:ext cx="87313" cy="8731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2" name="Oval 164"/>
          <p:cNvSpPr>
            <a:spLocks noChangeArrowheads="1"/>
          </p:cNvSpPr>
          <p:nvPr/>
        </p:nvSpPr>
        <p:spPr bwMode="auto">
          <a:xfrm rot="-2700000">
            <a:off x="3194050" y="4813300"/>
            <a:ext cx="87313" cy="87313"/>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3" name="Oval 165"/>
          <p:cNvSpPr>
            <a:spLocks noChangeArrowheads="1"/>
          </p:cNvSpPr>
          <p:nvPr/>
        </p:nvSpPr>
        <p:spPr bwMode="auto">
          <a:xfrm rot="-2700000">
            <a:off x="3257550" y="4730750"/>
            <a:ext cx="87313" cy="87313"/>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4" name="Oval 166"/>
          <p:cNvSpPr>
            <a:spLocks noChangeArrowheads="1"/>
          </p:cNvSpPr>
          <p:nvPr/>
        </p:nvSpPr>
        <p:spPr bwMode="auto">
          <a:xfrm rot="2700000" flipH="1">
            <a:off x="3176588" y="4137025"/>
            <a:ext cx="87312" cy="87313"/>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5" name="Oval 167"/>
          <p:cNvSpPr>
            <a:spLocks noChangeArrowheads="1"/>
          </p:cNvSpPr>
          <p:nvPr/>
        </p:nvSpPr>
        <p:spPr bwMode="auto">
          <a:xfrm rot="2700000" flipH="1">
            <a:off x="3095625" y="4056063"/>
            <a:ext cx="85725" cy="87312"/>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6" name="Oval 168"/>
          <p:cNvSpPr>
            <a:spLocks noChangeArrowheads="1"/>
          </p:cNvSpPr>
          <p:nvPr/>
        </p:nvSpPr>
        <p:spPr bwMode="auto">
          <a:xfrm rot="2700000" flipH="1">
            <a:off x="2593975" y="4959350"/>
            <a:ext cx="87313" cy="87313"/>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7" name="Oval 169"/>
          <p:cNvSpPr>
            <a:spLocks noChangeArrowheads="1"/>
          </p:cNvSpPr>
          <p:nvPr/>
        </p:nvSpPr>
        <p:spPr bwMode="auto">
          <a:xfrm rot="2700000" flipH="1">
            <a:off x="2476500" y="4895850"/>
            <a:ext cx="87313" cy="88900"/>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8" name="Oval 170"/>
          <p:cNvSpPr>
            <a:spLocks noChangeArrowheads="1"/>
          </p:cNvSpPr>
          <p:nvPr/>
        </p:nvSpPr>
        <p:spPr bwMode="auto">
          <a:xfrm rot="-2700000">
            <a:off x="2422525" y="4097338"/>
            <a:ext cx="87313" cy="87312"/>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39" name="Oval 171"/>
          <p:cNvSpPr>
            <a:spLocks noChangeArrowheads="1"/>
          </p:cNvSpPr>
          <p:nvPr/>
        </p:nvSpPr>
        <p:spPr bwMode="auto">
          <a:xfrm rot="-2700000">
            <a:off x="2505075" y="4016375"/>
            <a:ext cx="87313" cy="85725"/>
          </a:xfrm>
          <a:prstGeom prst="ellipse">
            <a:avLst/>
          </a:prstGeom>
          <a:solidFill>
            <a:srgbClr val="00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0" name="Oval 172"/>
          <p:cNvSpPr>
            <a:spLocks noChangeArrowheads="1"/>
          </p:cNvSpPr>
          <p:nvPr/>
        </p:nvSpPr>
        <p:spPr bwMode="auto">
          <a:xfrm rot="6893201">
            <a:off x="3710782" y="5004594"/>
            <a:ext cx="87312" cy="88900"/>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1" name="Oval 173"/>
          <p:cNvSpPr>
            <a:spLocks noChangeArrowheads="1"/>
          </p:cNvSpPr>
          <p:nvPr/>
        </p:nvSpPr>
        <p:spPr bwMode="auto">
          <a:xfrm rot="6893201">
            <a:off x="3633787" y="5111751"/>
            <a:ext cx="87313" cy="87312"/>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2" name="Oval 174"/>
          <p:cNvSpPr>
            <a:spLocks noChangeArrowheads="1"/>
          </p:cNvSpPr>
          <p:nvPr/>
        </p:nvSpPr>
        <p:spPr bwMode="auto">
          <a:xfrm rot="-1366908">
            <a:off x="3092450" y="5456238"/>
            <a:ext cx="87313" cy="87312"/>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3" name="Oval 175"/>
          <p:cNvSpPr>
            <a:spLocks noChangeArrowheads="1"/>
          </p:cNvSpPr>
          <p:nvPr/>
        </p:nvSpPr>
        <p:spPr bwMode="auto">
          <a:xfrm rot="-1366908">
            <a:off x="3198813" y="5410200"/>
            <a:ext cx="87312" cy="87313"/>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4" name="Oval 176"/>
          <p:cNvSpPr>
            <a:spLocks noChangeArrowheads="1"/>
          </p:cNvSpPr>
          <p:nvPr/>
        </p:nvSpPr>
        <p:spPr bwMode="auto">
          <a:xfrm rot="1551752">
            <a:off x="2384425" y="5430838"/>
            <a:ext cx="88900" cy="87312"/>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5" name="Oval 177"/>
          <p:cNvSpPr>
            <a:spLocks noChangeArrowheads="1"/>
          </p:cNvSpPr>
          <p:nvPr/>
        </p:nvSpPr>
        <p:spPr bwMode="auto">
          <a:xfrm rot="1551752">
            <a:off x="2497138" y="5475288"/>
            <a:ext cx="88900" cy="87312"/>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6" name="Oval 178"/>
          <p:cNvSpPr>
            <a:spLocks noChangeArrowheads="1"/>
          </p:cNvSpPr>
          <p:nvPr/>
        </p:nvSpPr>
        <p:spPr bwMode="auto">
          <a:xfrm rot="5833092">
            <a:off x="1742281" y="4329907"/>
            <a:ext cx="85725" cy="87312"/>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7" name="Oval 179"/>
          <p:cNvSpPr>
            <a:spLocks noChangeArrowheads="1"/>
          </p:cNvSpPr>
          <p:nvPr/>
        </p:nvSpPr>
        <p:spPr bwMode="auto">
          <a:xfrm rot="5833092">
            <a:off x="1755776" y="4459287"/>
            <a:ext cx="87312" cy="87313"/>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8" name="Oval 180"/>
          <p:cNvSpPr>
            <a:spLocks noChangeArrowheads="1"/>
          </p:cNvSpPr>
          <p:nvPr/>
        </p:nvSpPr>
        <p:spPr bwMode="auto">
          <a:xfrm rot="2233092">
            <a:off x="3332163" y="3573463"/>
            <a:ext cx="88900" cy="85725"/>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49" name="Oval 181"/>
          <p:cNvSpPr>
            <a:spLocks noChangeArrowheads="1"/>
          </p:cNvSpPr>
          <p:nvPr/>
        </p:nvSpPr>
        <p:spPr bwMode="auto">
          <a:xfrm rot="2233092">
            <a:off x="3460750" y="3644900"/>
            <a:ext cx="87313" cy="85725"/>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0" name="Oval 182"/>
          <p:cNvSpPr>
            <a:spLocks noChangeArrowheads="1"/>
          </p:cNvSpPr>
          <p:nvPr/>
        </p:nvSpPr>
        <p:spPr bwMode="auto">
          <a:xfrm rot="2700000" flipH="1">
            <a:off x="1963738" y="5129213"/>
            <a:ext cx="87312" cy="87312"/>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1" name="Oval 183"/>
          <p:cNvSpPr>
            <a:spLocks noChangeArrowheads="1"/>
          </p:cNvSpPr>
          <p:nvPr/>
        </p:nvSpPr>
        <p:spPr bwMode="auto">
          <a:xfrm rot="2700000" flipH="1">
            <a:off x="1887538" y="5024438"/>
            <a:ext cx="87312" cy="88900"/>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2" name="Oval 184"/>
          <p:cNvSpPr>
            <a:spLocks noChangeArrowheads="1"/>
          </p:cNvSpPr>
          <p:nvPr/>
        </p:nvSpPr>
        <p:spPr bwMode="auto">
          <a:xfrm rot="-3600000">
            <a:off x="1928019" y="3902869"/>
            <a:ext cx="87312" cy="88900"/>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3" name="Oval 185"/>
          <p:cNvSpPr>
            <a:spLocks noChangeArrowheads="1"/>
          </p:cNvSpPr>
          <p:nvPr/>
        </p:nvSpPr>
        <p:spPr bwMode="auto">
          <a:xfrm rot="-3600000">
            <a:off x="1985963" y="3802063"/>
            <a:ext cx="87312" cy="87312"/>
          </a:xfrm>
          <a:prstGeom prst="ellipse">
            <a:avLst/>
          </a:prstGeom>
          <a:solidFill>
            <a:srgbClr val="CC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4" name="Oval 186"/>
          <p:cNvSpPr>
            <a:spLocks noChangeArrowheads="1"/>
          </p:cNvSpPr>
          <p:nvPr/>
        </p:nvSpPr>
        <p:spPr bwMode="auto">
          <a:xfrm rot="-1348137">
            <a:off x="2598738" y="3422650"/>
            <a:ext cx="87312" cy="87313"/>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5" name="Oval 187"/>
          <p:cNvSpPr>
            <a:spLocks noChangeArrowheads="1"/>
          </p:cNvSpPr>
          <p:nvPr/>
        </p:nvSpPr>
        <p:spPr bwMode="auto">
          <a:xfrm rot="-1348137">
            <a:off x="2736850" y="3406775"/>
            <a:ext cx="87313" cy="87313"/>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6" name="Oval 188"/>
          <p:cNvSpPr>
            <a:spLocks noChangeArrowheads="1"/>
          </p:cNvSpPr>
          <p:nvPr/>
        </p:nvSpPr>
        <p:spPr bwMode="auto">
          <a:xfrm rot="4202989" flipH="1">
            <a:off x="3810000" y="4324350"/>
            <a:ext cx="87313" cy="87313"/>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7" name="Oval 189"/>
          <p:cNvSpPr>
            <a:spLocks noChangeArrowheads="1"/>
          </p:cNvSpPr>
          <p:nvPr/>
        </p:nvSpPr>
        <p:spPr bwMode="auto">
          <a:xfrm rot="4202989" flipH="1">
            <a:off x="3798095" y="4199731"/>
            <a:ext cx="87312" cy="85725"/>
          </a:xfrm>
          <a:prstGeom prst="ellipse">
            <a:avLst/>
          </a:prstGeom>
          <a:solidFill>
            <a:srgbClr val="CC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8" name="Oval 190"/>
          <p:cNvSpPr>
            <a:spLocks noChangeArrowheads="1"/>
          </p:cNvSpPr>
          <p:nvPr/>
        </p:nvSpPr>
        <p:spPr bwMode="auto">
          <a:xfrm rot="7561534">
            <a:off x="4040982" y="4622006"/>
            <a:ext cx="88900"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59" name="Oval 191"/>
          <p:cNvSpPr>
            <a:spLocks noChangeArrowheads="1"/>
          </p:cNvSpPr>
          <p:nvPr/>
        </p:nvSpPr>
        <p:spPr bwMode="auto">
          <a:xfrm rot="7561534">
            <a:off x="4016376" y="4738687"/>
            <a:ext cx="87312"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0" name="Oval 192"/>
          <p:cNvSpPr>
            <a:spLocks noChangeArrowheads="1"/>
          </p:cNvSpPr>
          <p:nvPr/>
        </p:nvSpPr>
        <p:spPr bwMode="auto">
          <a:xfrm rot="1100148">
            <a:off x="3117850" y="3235325"/>
            <a:ext cx="88900"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1" name="Oval 193"/>
          <p:cNvSpPr>
            <a:spLocks noChangeArrowheads="1"/>
          </p:cNvSpPr>
          <p:nvPr/>
        </p:nvSpPr>
        <p:spPr bwMode="auto">
          <a:xfrm rot="1100148">
            <a:off x="3228975" y="3271838"/>
            <a:ext cx="87313" cy="87312"/>
          </a:xfrm>
          <a:prstGeom prst="ellipse">
            <a:avLst/>
          </a:prstGeom>
          <a:solidFill>
            <a:schemeClr val="accent2"/>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2" name="Oval 194"/>
          <p:cNvSpPr>
            <a:spLocks noChangeArrowheads="1"/>
          </p:cNvSpPr>
          <p:nvPr/>
        </p:nvSpPr>
        <p:spPr bwMode="auto">
          <a:xfrm rot="5178261" flipH="1">
            <a:off x="1514476" y="4392612"/>
            <a:ext cx="87312"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3" name="Oval 195"/>
          <p:cNvSpPr>
            <a:spLocks noChangeArrowheads="1"/>
          </p:cNvSpPr>
          <p:nvPr/>
        </p:nvSpPr>
        <p:spPr bwMode="auto">
          <a:xfrm rot="5178261" flipH="1">
            <a:off x="1527176" y="4278312"/>
            <a:ext cx="87312" cy="87313"/>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4" name="Oval 196"/>
          <p:cNvSpPr>
            <a:spLocks noChangeArrowheads="1"/>
          </p:cNvSpPr>
          <p:nvPr/>
        </p:nvSpPr>
        <p:spPr bwMode="auto">
          <a:xfrm rot="2700000" flipH="1">
            <a:off x="3313113" y="4445000"/>
            <a:ext cx="87312" cy="87313"/>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5" name="Oval 197"/>
          <p:cNvSpPr>
            <a:spLocks noChangeArrowheads="1"/>
          </p:cNvSpPr>
          <p:nvPr/>
        </p:nvSpPr>
        <p:spPr bwMode="auto">
          <a:xfrm rot="2700000" flipH="1">
            <a:off x="3295650" y="4319588"/>
            <a:ext cx="85725" cy="8731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6" name="Oval 198"/>
          <p:cNvSpPr>
            <a:spLocks noChangeArrowheads="1"/>
          </p:cNvSpPr>
          <p:nvPr/>
        </p:nvSpPr>
        <p:spPr bwMode="auto">
          <a:xfrm rot="2700000" flipH="1">
            <a:off x="3014663" y="4948238"/>
            <a:ext cx="88900" cy="8731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7" name="Oval 199"/>
          <p:cNvSpPr>
            <a:spLocks noChangeArrowheads="1"/>
          </p:cNvSpPr>
          <p:nvPr/>
        </p:nvSpPr>
        <p:spPr bwMode="auto">
          <a:xfrm rot="2700000" flipH="1">
            <a:off x="2889250" y="4992688"/>
            <a:ext cx="87313" cy="8731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8" name="Oval 200"/>
          <p:cNvSpPr>
            <a:spLocks noChangeArrowheads="1"/>
          </p:cNvSpPr>
          <p:nvPr/>
        </p:nvSpPr>
        <p:spPr bwMode="auto">
          <a:xfrm rot="2700000" flipH="1">
            <a:off x="2309813" y="4695825"/>
            <a:ext cx="85725" cy="87313"/>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69" name="Oval 201"/>
          <p:cNvSpPr>
            <a:spLocks noChangeArrowheads="1"/>
          </p:cNvSpPr>
          <p:nvPr/>
        </p:nvSpPr>
        <p:spPr bwMode="auto">
          <a:xfrm rot="2700000" flipH="1">
            <a:off x="2271713" y="4587875"/>
            <a:ext cx="87312" cy="87313"/>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0" name="Oval 202"/>
          <p:cNvSpPr>
            <a:spLocks noChangeArrowheads="1"/>
          </p:cNvSpPr>
          <p:nvPr/>
        </p:nvSpPr>
        <p:spPr bwMode="auto">
          <a:xfrm rot="2700000" flipH="1">
            <a:off x="2874963" y="3938588"/>
            <a:ext cx="87312" cy="8731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1" name="Oval 203"/>
          <p:cNvSpPr>
            <a:spLocks noChangeArrowheads="1"/>
          </p:cNvSpPr>
          <p:nvPr/>
        </p:nvSpPr>
        <p:spPr bwMode="auto">
          <a:xfrm rot="2700000" flipH="1">
            <a:off x="2757488" y="3937000"/>
            <a:ext cx="87312" cy="88900"/>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2" name="Oval 204"/>
          <p:cNvSpPr>
            <a:spLocks noChangeArrowheads="1"/>
          </p:cNvSpPr>
          <p:nvPr/>
        </p:nvSpPr>
        <p:spPr bwMode="auto">
          <a:xfrm rot="2700000" flipH="1">
            <a:off x="2262188" y="4379913"/>
            <a:ext cx="87312" cy="8731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3" name="Oval 205"/>
          <p:cNvSpPr>
            <a:spLocks noChangeArrowheads="1"/>
          </p:cNvSpPr>
          <p:nvPr/>
        </p:nvSpPr>
        <p:spPr bwMode="auto">
          <a:xfrm rot="2700000" flipH="1">
            <a:off x="2287588" y="4244975"/>
            <a:ext cx="88900" cy="87313"/>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4" name="Oval 206"/>
          <p:cNvSpPr>
            <a:spLocks noChangeArrowheads="1"/>
          </p:cNvSpPr>
          <p:nvPr/>
        </p:nvSpPr>
        <p:spPr bwMode="auto">
          <a:xfrm rot="-1800000">
            <a:off x="2474913" y="3830638"/>
            <a:ext cx="87312"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5" name="Oval 207"/>
          <p:cNvSpPr>
            <a:spLocks noChangeArrowheads="1"/>
          </p:cNvSpPr>
          <p:nvPr/>
        </p:nvSpPr>
        <p:spPr bwMode="auto">
          <a:xfrm rot="-1800000">
            <a:off x="2579688" y="3787775"/>
            <a:ext cx="87312" cy="8890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6" name="Oval 208"/>
          <p:cNvSpPr>
            <a:spLocks noChangeArrowheads="1"/>
          </p:cNvSpPr>
          <p:nvPr/>
        </p:nvSpPr>
        <p:spPr bwMode="auto">
          <a:xfrm rot="900000">
            <a:off x="2740025" y="3767138"/>
            <a:ext cx="88900" cy="87312"/>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7" name="Oval 209"/>
          <p:cNvSpPr>
            <a:spLocks noChangeArrowheads="1"/>
          </p:cNvSpPr>
          <p:nvPr/>
        </p:nvSpPr>
        <p:spPr bwMode="auto">
          <a:xfrm rot="900000">
            <a:off x="2868613" y="3770313"/>
            <a:ext cx="88900" cy="87312"/>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8" name="Oval 210"/>
          <p:cNvSpPr>
            <a:spLocks noChangeArrowheads="1"/>
          </p:cNvSpPr>
          <p:nvPr/>
        </p:nvSpPr>
        <p:spPr bwMode="auto">
          <a:xfrm rot="6300000">
            <a:off x="3254376" y="3960812"/>
            <a:ext cx="87312"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79" name="Oval 211"/>
          <p:cNvSpPr>
            <a:spLocks noChangeArrowheads="1"/>
          </p:cNvSpPr>
          <p:nvPr/>
        </p:nvSpPr>
        <p:spPr bwMode="auto">
          <a:xfrm rot="6300000">
            <a:off x="3343275" y="4051300"/>
            <a:ext cx="87313"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0" name="Oval 212"/>
          <p:cNvSpPr>
            <a:spLocks noChangeArrowheads="1"/>
          </p:cNvSpPr>
          <p:nvPr/>
        </p:nvSpPr>
        <p:spPr bwMode="auto">
          <a:xfrm rot="4500000">
            <a:off x="2178844" y="4112419"/>
            <a:ext cx="88900"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1" name="Oval 213"/>
          <p:cNvSpPr>
            <a:spLocks noChangeArrowheads="1"/>
          </p:cNvSpPr>
          <p:nvPr/>
        </p:nvSpPr>
        <p:spPr bwMode="auto">
          <a:xfrm rot="4500000">
            <a:off x="2126456" y="4217194"/>
            <a:ext cx="87313" cy="8572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2" name="Oval 214"/>
          <p:cNvSpPr>
            <a:spLocks noChangeArrowheads="1"/>
          </p:cNvSpPr>
          <p:nvPr/>
        </p:nvSpPr>
        <p:spPr bwMode="auto">
          <a:xfrm rot="3600000" flipH="1">
            <a:off x="3134518" y="3863182"/>
            <a:ext cx="87313" cy="88900"/>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3" name="Oval 215"/>
          <p:cNvSpPr>
            <a:spLocks noChangeArrowheads="1"/>
          </p:cNvSpPr>
          <p:nvPr/>
        </p:nvSpPr>
        <p:spPr bwMode="auto">
          <a:xfrm rot="3600000" flipH="1">
            <a:off x="3025775" y="3805238"/>
            <a:ext cx="88900" cy="88900"/>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4" name="Oval 216"/>
          <p:cNvSpPr>
            <a:spLocks noChangeArrowheads="1"/>
          </p:cNvSpPr>
          <p:nvPr/>
        </p:nvSpPr>
        <p:spPr bwMode="auto">
          <a:xfrm rot="-2700000">
            <a:off x="2124075" y="4719638"/>
            <a:ext cx="85725"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5" name="Oval 217"/>
          <p:cNvSpPr>
            <a:spLocks noChangeArrowheads="1"/>
          </p:cNvSpPr>
          <p:nvPr/>
        </p:nvSpPr>
        <p:spPr bwMode="auto">
          <a:xfrm rot="-2700000">
            <a:off x="2090738" y="4614863"/>
            <a:ext cx="87312"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6" name="Oval 218"/>
          <p:cNvSpPr>
            <a:spLocks noChangeArrowheads="1"/>
          </p:cNvSpPr>
          <p:nvPr/>
        </p:nvSpPr>
        <p:spPr bwMode="auto">
          <a:xfrm rot="2700000" flipH="1">
            <a:off x="2085975" y="4475163"/>
            <a:ext cx="87313" cy="87312"/>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7" name="Oval 219"/>
          <p:cNvSpPr>
            <a:spLocks noChangeArrowheads="1"/>
          </p:cNvSpPr>
          <p:nvPr/>
        </p:nvSpPr>
        <p:spPr bwMode="auto">
          <a:xfrm rot="2700000" flipH="1">
            <a:off x="2092325" y="4360863"/>
            <a:ext cx="88900" cy="87312"/>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8" name="Oval 220"/>
          <p:cNvSpPr>
            <a:spLocks noChangeArrowheads="1"/>
          </p:cNvSpPr>
          <p:nvPr/>
        </p:nvSpPr>
        <p:spPr bwMode="auto">
          <a:xfrm rot="-3600000">
            <a:off x="2265363" y="3989388"/>
            <a:ext cx="87312" cy="87312"/>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89" name="Oval 221"/>
          <p:cNvSpPr>
            <a:spLocks noChangeArrowheads="1"/>
          </p:cNvSpPr>
          <p:nvPr/>
        </p:nvSpPr>
        <p:spPr bwMode="auto">
          <a:xfrm rot="-3600000">
            <a:off x="2337594" y="3918744"/>
            <a:ext cx="87313" cy="85725"/>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0" name="Oval 222"/>
          <p:cNvSpPr>
            <a:spLocks noChangeArrowheads="1"/>
          </p:cNvSpPr>
          <p:nvPr/>
        </p:nvSpPr>
        <p:spPr bwMode="auto">
          <a:xfrm rot="20007367" flipV="1">
            <a:off x="3122613" y="5022850"/>
            <a:ext cx="87312"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1" name="Oval 223"/>
          <p:cNvSpPr>
            <a:spLocks noChangeArrowheads="1"/>
          </p:cNvSpPr>
          <p:nvPr/>
        </p:nvSpPr>
        <p:spPr bwMode="auto">
          <a:xfrm rot="20007367" flipV="1">
            <a:off x="3213100" y="4959350"/>
            <a:ext cx="87313"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2" name="Oval 224"/>
          <p:cNvSpPr>
            <a:spLocks noChangeArrowheads="1"/>
          </p:cNvSpPr>
          <p:nvPr/>
        </p:nvSpPr>
        <p:spPr bwMode="auto">
          <a:xfrm rot="17307367" flipV="1">
            <a:off x="3336131" y="4844257"/>
            <a:ext cx="85725"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3" name="Oval 225"/>
          <p:cNvSpPr>
            <a:spLocks noChangeArrowheads="1"/>
          </p:cNvSpPr>
          <p:nvPr/>
        </p:nvSpPr>
        <p:spPr bwMode="auto">
          <a:xfrm rot="17307367" flipV="1">
            <a:off x="3396456" y="4729957"/>
            <a:ext cx="87313" cy="8890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4" name="Oval 226"/>
          <p:cNvSpPr>
            <a:spLocks noChangeArrowheads="1"/>
          </p:cNvSpPr>
          <p:nvPr/>
        </p:nvSpPr>
        <p:spPr bwMode="auto">
          <a:xfrm rot="11907367" flipV="1">
            <a:off x="3443288" y="4300538"/>
            <a:ext cx="87312"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5" name="Oval 227"/>
          <p:cNvSpPr>
            <a:spLocks noChangeArrowheads="1"/>
          </p:cNvSpPr>
          <p:nvPr/>
        </p:nvSpPr>
        <p:spPr bwMode="auto">
          <a:xfrm rot="11907367" flipV="1">
            <a:off x="3417888" y="4176713"/>
            <a:ext cx="87312"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6" name="Oval 228"/>
          <p:cNvSpPr>
            <a:spLocks noChangeArrowheads="1"/>
          </p:cNvSpPr>
          <p:nvPr/>
        </p:nvSpPr>
        <p:spPr bwMode="auto">
          <a:xfrm rot="13707367" flipV="1">
            <a:off x="2647156" y="5131594"/>
            <a:ext cx="87313" cy="85725"/>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7" name="Oval 229"/>
          <p:cNvSpPr>
            <a:spLocks noChangeArrowheads="1"/>
          </p:cNvSpPr>
          <p:nvPr/>
        </p:nvSpPr>
        <p:spPr bwMode="auto">
          <a:xfrm rot="13707367" flipV="1">
            <a:off x="2904331" y="5137944"/>
            <a:ext cx="87313" cy="8572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8" name="Oval 230"/>
          <p:cNvSpPr>
            <a:spLocks noChangeArrowheads="1"/>
          </p:cNvSpPr>
          <p:nvPr/>
        </p:nvSpPr>
        <p:spPr bwMode="auto">
          <a:xfrm rot="-6992633" flipH="1" flipV="1">
            <a:off x="3456782" y="4455318"/>
            <a:ext cx="88900"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799" name="Oval 231"/>
          <p:cNvSpPr>
            <a:spLocks noChangeArrowheads="1"/>
          </p:cNvSpPr>
          <p:nvPr/>
        </p:nvSpPr>
        <p:spPr bwMode="auto">
          <a:xfrm rot="-6992633" flipH="1" flipV="1">
            <a:off x="3446463" y="4575175"/>
            <a:ext cx="88900" cy="88900"/>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0" name="Oval 232"/>
          <p:cNvSpPr>
            <a:spLocks noChangeArrowheads="1"/>
          </p:cNvSpPr>
          <p:nvPr/>
        </p:nvSpPr>
        <p:spPr bwMode="auto">
          <a:xfrm rot="20907367" flipV="1">
            <a:off x="2185988" y="4826000"/>
            <a:ext cx="87312" cy="88900"/>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1" name="Oval 233"/>
          <p:cNvSpPr>
            <a:spLocks noChangeArrowheads="1"/>
          </p:cNvSpPr>
          <p:nvPr/>
        </p:nvSpPr>
        <p:spPr bwMode="auto">
          <a:xfrm rot="20907367" flipV="1">
            <a:off x="2255838" y="4911725"/>
            <a:ext cx="87312"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2" name="Oval 234"/>
          <p:cNvSpPr>
            <a:spLocks noChangeArrowheads="1"/>
          </p:cNvSpPr>
          <p:nvPr/>
        </p:nvSpPr>
        <p:spPr bwMode="auto">
          <a:xfrm rot="-6092633" flipH="1" flipV="1">
            <a:off x="2370137" y="4991101"/>
            <a:ext cx="87313"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3" name="Oval 235"/>
          <p:cNvSpPr>
            <a:spLocks noChangeArrowheads="1"/>
          </p:cNvSpPr>
          <p:nvPr/>
        </p:nvSpPr>
        <p:spPr bwMode="auto">
          <a:xfrm rot="-6092633" flipH="1" flipV="1">
            <a:off x="2468563" y="5049838"/>
            <a:ext cx="87312"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4" name="Oval 236"/>
          <p:cNvSpPr>
            <a:spLocks noChangeArrowheads="1"/>
          </p:cNvSpPr>
          <p:nvPr/>
        </p:nvSpPr>
        <p:spPr bwMode="auto">
          <a:xfrm rot="207367" flipV="1">
            <a:off x="2757488" y="5143500"/>
            <a:ext cx="87312" cy="87313"/>
          </a:xfrm>
          <a:prstGeom prst="ellipse">
            <a:avLst/>
          </a:prstGeom>
          <a:solidFill>
            <a:srgbClr val="CC99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5" name="Oval 237"/>
          <p:cNvSpPr>
            <a:spLocks noChangeArrowheads="1"/>
          </p:cNvSpPr>
          <p:nvPr/>
        </p:nvSpPr>
        <p:spPr bwMode="auto">
          <a:xfrm rot="207367" flipV="1">
            <a:off x="3005138" y="5110163"/>
            <a:ext cx="88900" cy="8731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6" name="Oval 238"/>
          <p:cNvSpPr>
            <a:spLocks noChangeArrowheads="1"/>
          </p:cNvSpPr>
          <p:nvPr/>
        </p:nvSpPr>
        <p:spPr bwMode="auto">
          <a:xfrm rot="-1800000">
            <a:off x="2401888" y="3702050"/>
            <a:ext cx="87312" cy="85725"/>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7" name="Oval 239"/>
          <p:cNvSpPr>
            <a:spLocks noChangeArrowheads="1"/>
          </p:cNvSpPr>
          <p:nvPr/>
        </p:nvSpPr>
        <p:spPr bwMode="auto">
          <a:xfrm rot="-1800000">
            <a:off x="2528888" y="3651250"/>
            <a:ext cx="87312"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8" name="Oval 240"/>
          <p:cNvSpPr>
            <a:spLocks noChangeArrowheads="1"/>
          </p:cNvSpPr>
          <p:nvPr/>
        </p:nvSpPr>
        <p:spPr bwMode="auto">
          <a:xfrm rot="900000">
            <a:off x="2767013" y="3602038"/>
            <a:ext cx="87312" cy="88900"/>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09" name="Oval 241"/>
          <p:cNvSpPr>
            <a:spLocks noChangeArrowheads="1"/>
          </p:cNvSpPr>
          <p:nvPr/>
        </p:nvSpPr>
        <p:spPr bwMode="auto">
          <a:xfrm rot="900000">
            <a:off x="2895600" y="3608388"/>
            <a:ext cx="87313"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0" name="Oval 242"/>
          <p:cNvSpPr>
            <a:spLocks noChangeArrowheads="1"/>
          </p:cNvSpPr>
          <p:nvPr/>
        </p:nvSpPr>
        <p:spPr bwMode="auto">
          <a:xfrm rot="6300000">
            <a:off x="3392488" y="3859213"/>
            <a:ext cx="87312"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1" name="Oval 243"/>
          <p:cNvSpPr>
            <a:spLocks noChangeArrowheads="1"/>
          </p:cNvSpPr>
          <p:nvPr/>
        </p:nvSpPr>
        <p:spPr bwMode="auto">
          <a:xfrm rot="6300000">
            <a:off x="3486150" y="3948113"/>
            <a:ext cx="88900" cy="88900"/>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2" name="Oval 244"/>
          <p:cNvSpPr>
            <a:spLocks noChangeArrowheads="1"/>
          </p:cNvSpPr>
          <p:nvPr/>
        </p:nvSpPr>
        <p:spPr bwMode="auto">
          <a:xfrm rot="4500000">
            <a:off x="2055813" y="4040188"/>
            <a:ext cx="87312" cy="87312"/>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3" name="Oval 245"/>
          <p:cNvSpPr>
            <a:spLocks noChangeArrowheads="1"/>
          </p:cNvSpPr>
          <p:nvPr/>
        </p:nvSpPr>
        <p:spPr bwMode="auto">
          <a:xfrm rot="4500000">
            <a:off x="1992313" y="4168775"/>
            <a:ext cx="88900" cy="88900"/>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4" name="Oval 246"/>
          <p:cNvSpPr>
            <a:spLocks noChangeArrowheads="1"/>
          </p:cNvSpPr>
          <p:nvPr/>
        </p:nvSpPr>
        <p:spPr bwMode="auto">
          <a:xfrm rot="3600000" flipH="1">
            <a:off x="3215481" y="3720307"/>
            <a:ext cx="87313" cy="88900"/>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5" name="Oval 247"/>
          <p:cNvSpPr>
            <a:spLocks noChangeArrowheads="1"/>
          </p:cNvSpPr>
          <p:nvPr/>
        </p:nvSpPr>
        <p:spPr bwMode="auto">
          <a:xfrm rot="3600000" flipH="1">
            <a:off x="3111500" y="3679825"/>
            <a:ext cx="87313"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6" name="Oval 248"/>
          <p:cNvSpPr>
            <a:spLocks noChangeArrowheads="1"/>
          </p:cNvSpPr>
          <p:nvPr/>
        </p:nvSpPr>
        <p:spPr bwMode="auto">
          <a:xfrm rot="-2700000">
            <a:off x="1981200" y="4795838"/>
            <a:ext cx="85725" cy="88900"/>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7" name="Oval 249"/>
          <p:cNvSpPr>
            <a:spLocks noChangeArrowheads="1"/>
          </p:cNvSpPr>
          <p:nvPr/>
        </p:nvSpPr>
        <p:spPr bwMode="auto">
          <a:xfrm rot="-2700000">
            <a:off x="1941513" y="4667250"/>
            <a:ext cx="87312"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8" name="Oval 250"/>
          <p:cNvSpPr>
            <a:spLocks noChangeArrowheads="1"/>
          </p:cNvSpPr>
          <p:nvPr/>
        </p:nvSpPr>
        <p:spPr bwMode="auto">
          <a:xfrm rot="2700000" flipH="1">
            <a:off x="1920875" y="4502150"/>
            <a:ext cx="88900" cy="85725"/>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19" name="Oval 251"/>
          <p:cNvSpPr>
            <a:spLocks noChangeArrowheads="1"/>
          </p:cNvSpPr>
          <p:nvPr/>
        </p:nvSpPr>
        <p:spPr bwMode="auto">
          <a:xfrm rot="2700000" flipH="1">
            <a:off x="1928813" y="4359275"/>
            <a:ext cx="87312" cy="87313"/>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0" name="Oval 252"/>
          <p:cNvSpPr>
            <a:spLocks noChangeArrowheads="1"/>
          </p:cNvSpPr>
          <p:nvPr/>
        </p:nvSpPr>
        <p:spPr bwMode="auto">
          <a:xfrm rot="-3600000">
            <a:off x="2141538" y="3905250"/>
            <a:ext cx="88900" cy="88900"/>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1" name="Oval 253"/>
          <p:cNvSpPr>
            <a:spLocks noChangeArrowheads="1"/>
          </p:cNvSpPr>
          <p:nvPr/>
        </p:nvSpPr>
        <p:spPr bwMode="auto">
          <a:xfrm rot="-3600000">
            <a:off x="2232026" y="3817937"/>
            <a:ext cx="87312" cy="87313"/>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2" name="Oval 254"/>
          <p:cNvSpPr>
            <a:spLocks noChangeArrowheads="1"/>
          </p:cNvSpPr>
          <p:nvPr/>
        </p:nvSpPr>
        <p:spPr bwMode="auto">
          <a:xfrm rot="20007367" flipV="1">
            <a:off x="3211513" y="5191125"/>
            <a:ext cx="87312" cy="87313"/>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3" name="Oval 255"/>
          <p:cNvSpPr>
            <a:spLocks noChangeArrowheads="1"/>
          </p:cNvSpPr>
          <p:nvPr/>
        </p:nvSpPr>
        <p:spPr bwMode="auto">
          <a:xfrm rot="20007367" flipV="1">
            <a:off x="3316288" y="5113338"/>
            <a:ext cx="87312"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4" name="Oval 256"/>
          <p:cNvSpPr>
            <a:spLocks noChangeArrowheads="1"/>
          </p:cNvSpPr>
          <p:nvPr/>
        </p:nvSpPr>
        <p:spPr bwMode="auto">
          <a:xfrm rot="17307367" flipV="1">
            <a:off x="3490912" y="4949826"/>
            <a:ext cx="87313" cy="87312"/>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5" name="Oval 257"/>
          <p:cNvSpPr>
            <a:spLocks noChangeArrowheads="1"/>
          </p:cNvSpPr>
          <p:nvPr/>
        </p:nvSpPr>
        <p:spPr bwMode="auto">
          <a:xfrm rot="17307367" flipV="1">
            <a:off x="3552825" y="4830763"/>
            <a:ext cx="88900" cy="88900"/>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6" name="Oval 258"/>
          <p:cNvSpPr>
            <a:spLocks noChangeArrowheads="1"/>
          </p:cNvSpPr>
          <p:nvPr/>
        </p:nvSpPr>
        <p:spPr bwMode="auto">
          <a:xfrm rot="11907367" flipV="1">
            <a:off x="3624263" y="4300538"/>
            <a:ext cx="88900"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7" name="Oval 259"/>
          <p:cNvSpPr>
            <a:spLocks noChangeArrowheads="1"/>
          </p:cNvSpPr>
          <p:nvPr/>
        </p:nvSpPr>
        <p:spPr bwMode="auto">
          <a:xfrm rot="11907367" flipV="1">
            <a:off x="3592513" y="4160838"/>
            <a:ext cx="88900" cy="88900"/>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8" name="Oval 260"/>
          <p:cNvSpPr>
            <a:spLocks noChangeArrowheads="1"/>
          </p:cNvSpPr>
          <p:nvPr/>
        </p:nvSpPr>
        <p:spPr bwMode="auto">
          <a:xfrm rot="13707367" flipV="1">
            <a:off x="2731294" y="5299869"/>
            <a:ext cx="87312" cy="88900"/>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29" name="Oval 261"/>
          <p:cNvSpPr>
            <a:spLocks noChangeArrowheads="1"/>
          </p:cNvSpPr>
          <p:nvPr/>
        </p:nvSpPr>
        <p:spPr bwMode="auto">
          <a:xfrm rot="13707367" flipV="1">
            <a:off x="2595562" y="5292726"/>
            <a:ext cx="87313"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0" name="Oval 262"/>
          <p:cNvSpPr>
            <a:spLocks noChangeArrowheads="1"/>
          </p:cNvSpPr>
          <p:nvPr/>
        </p:nvSpPr>
        <p:spPr bwMode="auto">
          <a:xfrm rot="-6992633" flipH="1" flipV="1">
            <a:off x="3632201" y="4525962"/>
            <a:ext cx="87312" cy="87313"/>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1" name="Oval 263"/>
          <p:cNvSpPr>
            <a:spLocks noChangeArrowheads="1"/>
          </p:cNvSpPr>
          <p:nvPr/>
        </p:nvSpPr>
        <p:spPr bwMode="auto">
          <a:xfrm rot="-6992633" flipH="1" flipV="1">
            <a:off x="3611562" y="4660901"/>
            <a:ext cx="87313"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2" name="Oval 264"/>
          <p:cNvSpPr>
            <a:spLocks noChangeArrowheads="1"/>
          </p:cNvSpPr>
          <p:nvPr/>
        </p:nvSpPr>
        <p:spPr bwMode="auto">
          <a:xfrm rot="20907367" flipV="1">
            <a:off x="2058988" y="4935538"/>
            <a:ext cx="87312" cy="87312"/>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3" name="Oval 265"/>
          <p:cNvSpPr>
            <a:spLocks noChangeArrowheads="1"/>
          </p:cNvSpPr>
          <p:nvPr/>
        </p:nvSpPr>
        <p:spPr bwMode="auto">
          <a:xfrm rot="20907367" flipV="1">
            <a:off x="2146300" y="5041900"/>
            <a:ext cx="87313" cy="87313"/>
          </a:xfrm>
          <a:prstGeom prst="ellipse">
            <a:avLst/>
          </a:prstGeom>
          <a:solidFill>
            <a:srgbClr val="9900CC"/>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4" name="Oval 266"/>
          <p:cNvSpPr>
            <a:spLocks noChangeArrowheads="1"/>
          </p:cNvSpPr>
          <p:nvPr/>
        </p:nvSpPr>
        <p:spPr bwMode="auto">
          <a:xfrm rot="-6092633" flipH="1" flipV="1">
            <a:off x="2286000" y="5172075"/>
            <a:ext cx="87313"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5" name="Oval 267"/>
          <p:cNvSpPr>
            <a:spLocks noChangeArrowheads="1"/>
          </p:cNvSpPr>
          <p:nvPr/>
        </p:nvSpPr>
        <p:spPr bwMode="auto">
          <a:xfrm rot="-6092633" flipH="1" flipV="1">
            <a:off x="2400301" y="5243512"/>
            <a:ext cx="87312"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6" name="Oval 268"/>
          <p:cNvSpPr>
            <a:spLocks noChangeArrowheads="1"/>
          </p:cNvSpPr>
          <p:nvPr/>
        </p:nvSpPr>
        <p:spPr bwMode="auto">
          <a:xfrm rot="207367" flipV="1">
            <a:off x="2905125" y="5302250"/>
            <a:ext cx="88900" cy="88900"/>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7" name="Oval 269"/>
          <p:cNvSpPr>
            <a:spLocks noChangeArrowheads="1"/>
          </p:cNvSpPr>
          <p:nvPr/>
        </p:nvSpPr>
        <p:spPr bwMode="auto">
          <a:xfrm rot="207367" flipV="1">
            <a:off x="3027363" y="5276850"/>
            <a:ext cx="87312" cy="87313"/>
          </a:xfrm>
          <a:prstGeom prst="ellipse">
            <a:avLst/>
          </a:prstGeom>
          <a:solidFill>
            <a:srgbClr val="99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09838" name="Text Box 270"/>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a:t>
            </a:r>
          </a:p>
        </p:txBody>
      </p:sp>
      <p:sp>
        <p:nvSpPr>
          <p:cNvPr id="109839" name="Text Box 271"/>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a:t>
            </a:r>
          </a:p>
        </p:txBody>
      </p:sp>
      <p:sp>
        <p:nvSpPr>
          <p:cNvPr id="109840" name="Text Box 272"/>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a:t>
            </a:r>
          </a:p>
        </p:txBody>
      </p:sp>
      <p:sp>
        <p:nvSpPr>
          <p:cNvPr id="109841" name="Text Box 273"/>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a:t>
            </a:r>
          </a:p>
        </p:txBody>
      </p:sp>
      <p:sp>
        <p:nvSpPr>
          <p:cNvPr id="109842" name="Text Box 274"/>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a:t>
            </a:r>
          </a:p>
        </p:txBody>
      </p:sp>
      <p:sp>
        <p:nvSpPr>
          <p:cNvPr id="109843" name="Text Box 275"/>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a:t>
            </a:r>
          </a:p>
        </p:txBody>
      </p:sp>
      <p:sp>
        <p:nvSpPr>
          <p:cNvPr id="109844" name="Text Box 276"/>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a:t>
            </a:r>
          </a:p>
        </p:txBody>
      </p:sp>
      <p:sp>
        <p:nvSpPr>
          <p:cNvPr id="109845" name="Text Box 277"/>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a:t>
            </a:r>
          </a:p>
        </p:txBody>
      </p:sp>
      <p:sp>
        <p:nvSpPr>
          <p:cNvPr id="109846" name="Text Box 278"/>
          <p:cNvSpPr txBox="1">
            <a:spLocks noChangeArrowheads="1"/>
          </p:cNvSpPr>
          <p:nvPr/>
        </p:nvSpPr>
        <p:spPr bwMode="auto">
          <a:xfrm>
            <a:off x="2668588" y="4330700"/>
            <a:ext cx="30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a:t>
            </a:r>
          </a:p>
        </p:txBody>
      </p:sp>
      <p:sp>
        <p:nvSpPr>
          <p:cNvPr id="109847" name="Text Box 279"/>
          <p:cNvSpPr txBox="1">
            <a:spLocks noChangeArrowheads="1"/>
          </p:cNvSpPr>
          <p:nvPr/>
        </p:nvSpPr>
        <p:spPr bwMode="auto">
          <a:xfrm>
            <a:off x="2579688" y="4330700"/>
            <a:ext cx="4873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a:t>
            </a:r>
          </a:p>
        </p:txBody>
      </p:sp>
      <p:sp>
        <p:nvSpPr>
          <p:cNvPr id="109848" name="Text Box 280"/>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a:t>
            </a:r>
          </a:p>
        </p:txBody>
      </p:sp>
      <p:sp>
        <p:nvSpPr>
          <p:cNvPr id="109849" name="Text Box 281"/>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12</a:t>
            </a:r>
          </a:p>
        </p:txBody>
      </p:sp>
      <p:sp>
        <p:nvSpPr>
          <p:cNvPr id="109850" name="Text Box 282"/>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13</a:t>
            </a:r>
          </a:p>
        </p:txBody>
      </p:sp>
      <p:sp>
        <p:nvSpPr>
          <p:cNvPr id="109851" name="Text Box 283"/>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14</a:t>
            </a:r>
          </a:p>
        </p:txBody>
      </p:sp>
      <p:sp>
        <p:nvSpPr>
          <p:cNvPr id="109852" name="Text Box 284"/>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15</a:t>
            </a:r>
          </a:p>
        </p:txBody>
      </p:sp>
      <p:sp>
        <p:nvSpPr>
          <p:cNvPr id="109853" name="Text Box 285"/>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16</a:t>
            </a:r>
          </a:p>
        </p:txBody>
      </p:sp>
      <p:sp>
        <p:nvSpPr>
          <p:cNvPr id="109854" name="Text Box 286"/>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17</a:t>
            </a:r>
          </a:p>
        </p:txBody>
      </p:sp>
      <p:sp>
        <p:nvSpPr>
          <p:cNvPr id="109855" name="Text Box 287"/>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18</a:t>
            </a:r>
          </a:p>
        </p:txBody>
      </p:sp>
      <p:sp>
        <p:nvSpPr>
          <p:cNvPr id="109856" name="Text Box 288"/>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19</a:t>
            </a:r>
          </a:p>
        </p:txBody>
      </p:sp>
      <p:sp>
        <p:nvSpPr>
          <p:cNvPr id="109857" name="Text Box 289"/>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20</a:t>
            </a:r>
          </a:p>
        </p:txBody>
      </p:sp>
      <p:sp>
        <p:nvSpPr>
          <p:cNvPr id="109858" name="Text Box 290"/>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21</a:t>
            </a:r>
          </a:p>
        </p:txBody>
      </p:sp>
      <p:sp>
        <p:nvSpPr>
          <p:cNvPr id="109859" name="Text Box 291"/>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22</a:t>
            </a:r>
          </a:p>
        </p:txBody>
      </p:sp>
      <p:sp>
        <p:nvSpPr>
          <p:cNvPr id="109860" name="Text Box 292"/>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23</a:t>
            </a:r>
          </a:p>
        </p:txBody>
      </p:sp>
      <p:sp>
        <p:nvSpPr>
          <p:cNvPr id="109861" name="Text Box 293"/>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24</a:t>
            </a:r>
          </a:p>
        </p:txBody>
      </p:sp>
      <p:sp>
        <p:nvSpPr>
          <p:cNvPr id="109862" name="Text Box 294"/>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25</a:t>
            </a:r>
          </a:p>
        </p:txBody>
      </p:sp>
      <p:sp>
        <p:nvSpPr>
          <p:cNvPr id="109863" name="Text Box 295"/>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26</a:t>
            </a:r>
          </a:p>
        </p:txBody>
      </p:sp>
      <p:sp>
        <p:nvSpPr>
          <p:cNvPr id="109864" name="Text Box 296"/>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27</a:t>
            </a:r>
          </a:p>
        </p:txBody>
      </p:sp>
      <p:sp>
        <p:nvSpPr>
          <p:cNvPr id="109865" name="Text Box 297"/>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28</a:t>
            </a:r>
          </a:p>
        </p:txBody>
      </p:sp>
      <p:sp>
        <p:nvSpPr>
          <p:cNvPr id="109866" name="Text Box 298"/>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29</a:t>
            </a:r>
          </a:p>
        </p:txBody>
      </p:sp>
      <p:sp>
        <p:nvSpPr>
          <p:cNvPr id="109867" name="Text Box 299"/>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30</a:t>
            </a:r>
          </a:p>
        </p:txBody>
      </p:sp>
      <p:sp>
        <p:nvSpPr>
          <p:cNvPr id="109868" name="Text Box 300"/>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31</a:t>
            </a:r>
          </a:p>
        </p:txBody>
      </p:sp>
      <p:sp>
        <p:nvSpPr>
          <p:cNvPr id="109869" name="Text Box 301"/>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32</a:t>
            </a:r>
          </a:p>
        </p:txBody>
      </p:sp>
      <p:sp>
        <p:nvSpPr>
          <p:cNvPr id="109870" name="Text Box 302"/>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33</a:t>
            </a:r>
          </a:p>
        </p:txBody>
      </p:sp>
      <p:sp>
        <p:nvSpPr>
          <p:cNvPr id="109871" name="Text Box 303"/>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34</a:t>
            </a:r>
          </a:p>
        </p:txBody>
      </p:sp>
      <p:sp>
        <p:nvSpPr>
          <p:cNvPr id="109872" name="Text Box 304"/>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35</a:t>
            </a:r>
          </a:p>
        </p:txBody>
      </p:sp>
      <p:sp>
        <p:nvSpPr>
          <p:cNvPr id="109873" name="Text Box 305"/>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36</a:t>
            </a:r>
          </a:p>
        </p:txBody>
      </p:sp>
      <p:sp>
        <p:nvSpPr>
          <p:cNvPr id="109874" name="Text Box 306"/>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37</a:t>
            </a:r>
          </a:p>
        </p:txBody>
      </p:sp>
      <p:sp>
        <p:nvSpPr>
          <p:cNvPr id="109875" name="Text Box 307"/>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38</a:t>
            </a:r>
          </a:p>
        </p:txBody>
      </p:sp>
      <p:sp>
        <p:nvSpPr>
          <p:cNvPr id="109876" name="Text Box 308"/>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39</a:t>
            </a:r>
          </a:p>
        </p:txBody>
      </p:sp>
      <p:sp>
        <p:nvSpPr>
          <p:cNvPr id="109877" name="Text Box 309"/>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40</a:t>
            </a:r>
          </a:p>
        </p:txBody>
      </p:sp>
      <p:sp>
        <p:nvSpPr>
          <p:cNvPr id="109878" name="Text Box 310"/>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41</a:t>
            </a:r>
          </a:p>
        </p:txBody>
      </p:sp>
      <p:sp>
        <p:nvSpPr>
          <p:cNvPr id="109879" name="Text Box 311"/>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42</a:t>
            </a:r>
          </a:p>
        </p:txBody>
      </p:sp>
      <p:sp>
        <p:nvSpPr>
          <p:cNvPr id="109880" name="Text Box 312"/>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43</a:t>
            </a:r>
          </a:p>
        </p:txBody>
      </p:sp>
      <p:sp>
        <p:nvSpPr>
          <p:cNvPr id="109881" name="Text Box 313"/>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44</a:t>
            </a:r>
          </a:p>
        </p:txBody>
      </p:sp>
      <p:sp>
        <p:nvSpPr>
          <p:cNvPr id="109882" name="Text Box 314"/>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45</a:t>
            </a:r>
          </a:p>
        </p:txBody>
      </p:sp>
      <p:sp>
        <p:nvSpPr>
          <p:cNvPr id="109883" name="Text Box 315"/>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46</a:t>
            </a:r>
          </a:p>
        </p:txBody>
      </p:sp>
      <p:sp>
        <p:nvSpPr>
          <p:cNvPr id="109884" name="Text Box 316"/>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47</a:t>
            </a:r>
          </a:p>
        </p:txBody>
      </p:sp>
      <p:sp>
        <p:nvSpPr>
          <p:cNvPr id="109885" name="Text Box 317"/>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48</a:t>
            </a:r>
          </a:p>
        </p:txBody>
      </p:sp>
      <p:sp>
        <p:nvSpPr>
          <p:cNvPr id="109886" name="Text Box 318"/>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49</a:t>
            </a:r>
          </a:p>
        </p:txBody>
      </p:sp>
      <p:sp>
        <p:nvSpPr>
          <p:cNvPr id="109887" name="Text Box 319"/>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50</a:t>
            </a:r>
          </a:p>
        </p:txBody>
      </p:sp>
      <p:sp>
        <p:nvSpPr>
          <p:cNvPr id="109888" name="Text Box 320"/>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51</a:t>
            </a:r>
          </a:p>
        </p:txBody>
      </p:sp>
      <p:sp>
        <p:nvSpPr>
          <p:cNvPr id="109889" name="Text Box 321"/>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52</a:t>
            </a:r>
          </a:p>
        </p:txBody>
      </p:sp>
      <p:sp>
        <p:nvSpPr>
          <p:cNvPr id="109890" name="Text Box 322"/>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53</a:t>
            </a:r>
          </a:p>
        </p:txBody>
      </p:sp>
      <p:sp>
        <p:nvSpPr>
          <p:cNvPr id="109891" name="Text Box 323"/>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54</a:t>
            </a:r>
          </a:p>
        </p:txBody>
      </p:sp>
      <p:sp>
        <p:nvSpPr>
          <p:cNvPr id="109892" name="Text Box 324"/>
          <p:cNvSpPr txBox="1">
            <a:spLocks noChangeArrowheads="1"/>
          </p:cNvSpPr>
          <p:nvPr/>
        </p:nvSpPr>
        <p:spPr bwMode="auto">
          <a:xfrm>
            <a:off x="2546350" y="4330700"/>
            <a:ext cx="5508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55</a:t>
            </a:r>
          </a:p>
        </p:txBody>
      </p:sp>
      <p:sp>
        <p:nvSpPr>
          <p:cNvPr id="109893" name="Text Box 325"/>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56</a:t>
            </a:r>
          </a:p>
        </p:txBody>
      </p:sp>
      <p:sp>
        <p:nvSpPr>
          <p:cNvPr id="109894" name="Text Box 326"/>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57</a:t>
            </a:r>
          </a:p>
        </p:txBody>
      </p:sp>
      <p:sp>
        <p:nvSpPr>
          <p:cNvPr id="109895" name="Text Box 327"/>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58</a:t>
            </a:r>
          </a:p>
        </p:txBody>
      </p:sp>
      <p:sp>
        <p:nvSpPr>
          <p:cNvPr id="109896" name="Text Box 328"/>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59</a:t>
            </a:r>
          </a:p>
        </p:txBody>
      </p:sp>
      <p:sp>
        <p:nvSpPr>
          <p:cNvPr id="109897" name="Text Box 329"/>
          <p:cNvSpPr txBox="1">
            <a:spLocks noChangeArrowheads="1"/>
          </p:cNvSpPr>
          <p:nvPr/>
        </p:nvSpPr>
        <p:spPr bwMode="auto">
          <a:xfrm>
            <a:off x="2547938" y="4330700"/>
            <a:ext cx="550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60</a:t>
            </a:r>
          </a:p>
        </p:txBody>
      </p:sp>
      <p:sp>
        <p:nvSpPr>
          <p:cNvPr id="109898" name="Text Box 33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61</a:t>
            </a:r>
          </a:p>
        </p:txBody>
      </p:sp>
      <p:sp>
        <p:nvSpPr>
          <p:cNvPr id="109899" name="Text Box 33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62</a:t>
            </a:r>
          </a:p>
        </p:txBody>
      </p:sp>
      <p:sp>
        <p:nvSpPr>
          <p:cNvPr id="109900" name="Text Box 33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63</a:t>
            </a:r>
          </a:p>
        </p:txBody>
      </p:sp>
      <p:sp>
        <p:nvSpPr>
          <p:cNvPr id="109901" name="Text Box 33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64</a:t>
            </a:r>
          </a:p>
        </p:txBody>
      </p:sp>
      <p:sp>
        <p:nvSpPr>
          <p:cNvPr id="109902" name="Text Box 33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65</a:t>
            </a:r>
          </a:p>
        </p:txBody>
      </p:sp>
      <p:sp>
        <p:nvSpPr>
          <p:cNvPr id="109903" name="Text Box 33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66</a:t>
            </a:r>
          </a:p>
        </p:txBody>
      </p:sp>
      <p:sp>
        <p:nvSpPr>
          <p:cNvPr id="109904" name="Text Box 33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67</a:t>
            </a:r>
          </a:p>
        </p:txBody>
      </p:sp>
      <p:sp>
        <p:nvSpPr>
          <p:cNvPr id="109905" name="Text Box 33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68</a:t>
            </a:r>
          </a:p>
        </p:txBody>
      </p:sp>
      <p:sp>
        <p:nvSpPr>
          <p:cNvPr id="109906" name="Text Box 338"/>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69</a:t>
            </a:r>
          </a:p>
        </p:txBody>
      </p:sp>
      <p:sp>
        <p:nvSpPr>
          <p:cNvPr id="109907" name="Text Box 339"/>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70</a:t>
            </a:r>
          </a:p>
        </p:txBody>
      </p:sp>
      <p:sp>
        <p:nvSpPr>
          <p:cNvPr id="109908" name="Text Box 34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71</a:t>
            </a:r>
          </a:p>
        </p:txBody>
      </p:sp>
      <p:sp>
        <p:nvSpPr>
          <p:cNvPr id="109909" name="Text Box 34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72</a:t>
            </a:r>
          </a:p>
        </p:txBody>
      </p:sp>
      <p:sp>
        <p:nvSpPr>
          <p:cNvPr id="109910" name="Text Box 34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73</a:t>
            </a:r>
          </a:p>
        </p:txBody>
      </p:sp>
      <p:sp>
        <p:nvSpPr>
          <p:cNvPr id="109911" name="Text Box 34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74</a:t>
            </a:r>
          </a:p>
        </p:txBody>
      </p:sp>
      <p:sp>
        <p:nvSpPr>
          <p:cNvPr id="109912" name="Text Box 34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75</a:t>
            </a:r>
          </a:p>
        </p:txBody>
      </p:sp>
      <p:sp>
        <p:nvSpPr>
          <p:cNvPr id="109913" name="Text Box 34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76</a:t>
            </a:r>
          </a:p>
        </p:txBody>
      </p:sp>
      <p:sp>
        <p:nvSpPr>
          <p:cNvPr id="109914" name="Text Box 34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77</a:t>
            </a:r>
          </a:p>
        </p:txBody>
      </p:sp>
      <p:sp>
        <p:nvSpPr>
          <p:cNvPr id="109915" name="Text Box 34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78</a:t>
            </a:r>
          </a:p>
        </p:txBody>
      </p:sp>
      <p:sp>
        <p:nvSpPr>
          <p:cNvPr id="109916" name="Text Box 348"/>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79</a:t>
            </a:r>
          </a:p>
        </p:txBody>
      </p:sp>
      <p:sp>
        <p:nvSpPr>
          <p:cNvPr id="109917" name="Text Box 349"/>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80</a:t>
            </a:r>
          </a:p>
        </p:txBody>
      </p:sp>
      <p:sp>
        <p:nvSpPr>
          <p:cNvPr id="109918" name="Text Box 35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81</a:t>
            </a:r>
          </a:p>
        </p:txBody>
      </p:sp>
      <p:sp>
        <p:nvSpPr>
          <p:cNvPr id="109919" name="Text Box 35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82</a:t>
            </a:r>
          </a:p>
        </p:txBody>
      </p:sp>
      <p:sp>
        <p:nvSpPr>
          <p:cNvPr id="109920" name="Text Box 35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83</a:t>
            </a:r>
          </a:p>
        </p:txBody>
      </p:sp>
      <p:sp>
        <p:nvSpPr>
          <p:cNvPr id="109921" name="Text Box 35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84</a:t>
            </a:r>
          </a:p>
        </p:txBody>
      </p:sp>
      <p:sp>
        <p:nvSpPr>
          <p:cNvPr id="109922" name="Text Box 35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85</a:t>
            </a:r>
          </a:p>
        </p:txBody>
      </p:sp>
      <p:sp>
        <p:nvSpPr>
          <p:cNvPr id="109923" name="Text Box 35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86</a:t>
            </a:r>
          </a:p>
        </p:txBody>
      </p:sp>
      <p:sp>
        <p:nvSpPr>
          <p:cNvPr id="109924" name="Text Box 35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87</a:t>
            </a:r>
          </a:p>
        </p:txBody>
      </p:sp>
      <p:sp>
        <p:nvSpPr>
          <p:cNvPr id="109925" name="Text Box 35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88</a:t>
            </a:r>
          </a:p>
        </p:txBody>
      </p:sp>
      <p:sp>
        <p:nvSpPr>
          <p:cNvPr id="109926" name="Text Box 358"/>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89</a:t>
            </a:r>
          </a:p>
        </p:txBody>
      </p:sp>
      <p:sp>
        <p:nvSpPr>
          <p:cNvPr id="109927" name="Text Box 359"/>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90</a:t>
            </a:r>
          </a:p>
        </p:txBody>
      </p:sp>
      <p:sp>
        <p:nvSpPr>
          <p:cNvPr id="109928" name="Text Box 36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91</a:t>
            </a:r>
          </a:p>
        </p:txBody>
      </p:sp>
      <p:sp>
        <p:nvSpPr>
          <p:cNvPr id="109929" name="Text Box 36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92</a:t>
            </a:r>
          </a:p>
        </p:txBody>
      </p:sp>
      <p:sp>
        <p:nvSpPr>
          <p:cNvPr id="109930" name="Text Box 36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93</a:t>
            </a:r>
          </a:p>
        </p:txBody>
      </p:sp>
      <p:sp>
        <p:nvSpPr>
          <p:cNvPr id="109931" name="Text Box 36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94</a:t>
            </a:r>
          </a:p>
        </p:txBody>
      </p:sp>
      <p:sp>
        <p:nvSpPr>
          <p:cNvPr id="109932" name="Text Box 36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95</a:t>
            </a:r>
          </a:p>
        </p:txBody>
      </p:sp>
      <p:sp>
        <p:nvSpPr>
          <p:cNvPr id="109933" name="Text Box 36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96</a:t>
            </a:r>
          </a:p>
        </p:txBody>
      </p:sp>
      <p:sp>
        <p:nvSpPr>
          <p:cNvPr id="109934" name="Text Box 36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97</a:t>
            </a:r>
          </a:p>
        </p:txBody>
      </p:sp>
      <p:sp>
        <p:nvSpPr>
          <p:cNvPr id="109935" name="Text Box 36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98</a:t>
            </a:r>
          </a:p>
        </p:txBody>
      </p:sp>
      <p:sp>
        <p:nvSpPr>
          <p:cNvPr id="109936" name="Text Box 368"/>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99</a:t>
            </a:r>
          </a:p>
        </p:txBody>
      </p:sp>
      <p:sp>
        <p:nvSpPr>
          <p:cNvPr id="109937" name="Text Box 369"/>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100</a:t>
            </a:r>
          </a:p>
        </p:txBody>
      </p:sp>
      <p:sp>
        <p:nvSpPr>
          <p:cNvPr id="109938" name="Text Box 37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101</a:t>
            </a:r>
          </a:p>
        </p:txBody>
      </p:sp>
      <p:sp>
        <p:nvSpPr>
          <p:cNvPr id="109939" name="Text Box 37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102</a:t>
            </a:r>
          </a:p>
        </p:txBody>
      </p:sp>
      <p:sp>
        <p:nvSpPr>
          <p:cNvPr id="109940" name="Text Box 37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103</a:t>
            </a:r>
          </a:p>
        </p:txBody>
      </p:sp>
      <p:sp>
        <p:nvSpPr>
          <p:cNvPr id="109941" name="Text Box 37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104</a:t>
            </a:r>
          </a:p>
        </p:txBody>
      </p:sp>
      <p:sp>
        <p:nvSpPr>
          <p:cNvPr id="109942" name="Text Box 37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105</a:t>
            </a:r>
          </a:p>
        </p:txBody>
      </p:sp>
      <p:sp>
        <p:nvSpPr>
          <p:cNvPr id="109943" name="Text Box 37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106</a:t>
            </a:r>
          </a:p>
        </p:txBody>
      </p:sp>
      <p:sp>
        <p:nvSpPr>
          <p:cNvPr id="109944" name="Text Box 37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107</a:t>
            </a:r>
          </a:p>
        </p:txBody>
      </p:sp>
      <p:sp>
        <p:nvSpPr>
          <p:cNvPr id="109945" name="Text Box 37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108</a:t>
            </a:r>
          </a:p>
        </p:txBody>
      </p:sp>
      <p:sp>
        <p:nvSpPr>
          <p:cNvPr id="109946" name="Text Box 378"/>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109</a:t>
            </a:r>
          </a:p>
        </p:txBody>
      </p:sp>
      <p:sp>
        <p:nvSpPr>
          <p:cNvPr id="109947" name="Text Box 379"/>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110</a:t>
            </a:r>
          </a:p>
        </p:txBody>
      </p:sp>
      <p:sp>
        <p:nvSpPr>
          <p:cNvPr id="109948" name="Text Box 380"/>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111</a:t>
            </a:r>
          </a:p>
        </p:txBody>
      </p:sp>
      <p:sp>
        <p:nvSpPr>
          <p:cNvPr id="109949" name="Text Box 381"/>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112</a:t>
            </a:r>
          </a:p>
        </p:txBody>
      </p:sp>
      <p:sp>
        <p:nvSpPr>
          <p:cNvPr id="109950" name="Text Box 382"/>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113</a:t>
            </a:r>
          </a:p>
        </p:txBody>
      </p:sp>
      <p:sp>
        <p:nvSpPr>
          <p:cNvPr id="109951" name="Text Box 383"/>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114</a:t>
            </a:r>
          </a:p>
        </p:txBody>
      </p:sp>
      <p:sp>
        <p:nvSpPr>
          <p:cNvPr id="109952" name="Text Box 384"/>
          <p:cNvSpPr txBox="1">
            <a:spLocks noChangeArrowheads="1"/>
          </p:cNvSpPr>
          <p:nvPr/>
        </p:nvSpPr>
        <p:spPr bwMode="auto">
          <a:xfrm>
            <a:off x="2546350" y="4332288"/>
            <a:ext cx="55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115</a:t>
            </a:r>
          </a:p>
        </p:txBody>
      </p:sp>
      <p:sp>
        <p:nvSpPr>
          <p:cNvPr id="109953" name="Text Box 385"/>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116</a:t>
            </a:r>
          </a:p>
        </p:txBody>
      </p:sp>
      <p:sp>
        <p:nvSpPr>
          <p:cNvPr id="109954" name="Text Box 386"/>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117</a:t>
            </a:r>
          </a:p>
        </p:txBody>
      </p:sp>
      <p:sp>
        <p:nvSpPr>
          <p:cNvPr id="109955" name="Text Box 387"/>
          <p:cNvSpPr txBox="1">
            <a:spLocks noChangeArrowheads="1"/>
          </p:cNvSpPr>
          <p:nvPr/>
        </p:nvSpPr>
        <p:spPr bwMode="auto">
          <a:xfrm>
            <a:off x="2547938" y="4332288"/>
            <a:ext cx="5508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rgbClr val="FF0000"/>
                </a:solidFill>
                <a:latin typeface="Times New Roman" panose="02020603050405020304" pitchFamily="18" charset="0"/>
              </a:rPr>
              <a:t>118</a:t>
            </a:r>
          </a:p>
        </p:txBody>
      </p:sp>
      <p:sp>
        <p:nvSpPr>
          <p:cNvPr id="109961" name="Text Box 393"/>
          <p:cNvSpPr txBox="1">
            <a:spLocks noChangeArrowheads="1"/>
          </p:cNvSpPr>
          <p:nvPr/>
        </p:nvSpPr>
        <p:spPr bwMode="auto">
          <a:xfrm>
            <a:off x="113843" y="1819114"/>
            <a:ext cx="8892045" cy="615553"/>
          </a:xfrm>
          <a:prstGeom prst="rect">
            <a:avLst/>
          </a:prstGeom>
          <a:solidFill>
            <a:schemeClr val="accent3">
              <a:lumMod val="20000"/>
              <a:lumOff val="80000"/>
            </a:schemeClr>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85750" indent="-285750" eaLnBrk="1" hangingPunct="1">
              <a:buFont typeface="Arial" panose="020B0604020202020204" pitchFamily="34" charset="0"/>
              <a:buChar char="•"/>
            </a:pPr>
            <a:r>
              <a:rPr lang="en-US" altLang="en-US" sz="1700" b="1" dirty="0">
                <a:latin typeface="+mn-lt"/>
              </a:rPr>
              <a:t>Only group 18 (Noble Gasses) satisfies both; the rules conflict for all other atoms.</a:t>
            </a:r>
          </a:p>
          <a:p>
            <a:pPr marL="285750" indent="-285750" eaLnBrk="1" hangingPunct="1">
              <a:buFont typeface="Arial" panose="020B0604020202020204" pitchFamily="34" charset="0"/>
              <a:buChar char="•"/>
            </a:pPr>
            <a:r>
              <a:rPr lang="en-US" altLang="en-US" sz="1700" b="1" dirty="0">
                <a:latin typeface="+mn-lt"/>
              </a:rPr>
              <a:t>When alone atoms must “choose” which to satisfy.</a:t>
            </a:r>
          </a:p>
        </p:txBody>
      </p:sp>
      <p:sp>
        <p:nvSpPr>
          <p:cNvPr id="109960" name="Text Box 392"/>
          <p:cNvSpPr txBox="1">
            <a:spLocks noChangeArrowheads="1"/>
          </p:cNvSpPr>
          <p:nvPr/>
        </p:nvSpPr>
        <p:spPr bwMode="auto">
          <a:xfrm>
            <a:off x="-1" y="341845"/>
            <a:ext cx="8564283" cy="1477328"/>
          </a:xfrm>
          <a:prstGeom prst="rect">
            <a:avLst/>
          </a:prstGeom>
          <a:noFill/>
          <a:ln>
            <a:noFill/>
          </a:ln>
          <a:effectLst/>
        </p:spPr>
        <p:txBody>
          <a:bodyPr wrap="square">
            <a:spAutoFit/>
          </a:bodyPr>
          <a:lstStyle>
            <a:lvl1pPr eaLnBrk="0" hangingPunct="0">
              <a:defRPr>
                <a:solidFill>
                  <a:schemeClr val="tx1"/>
                </a:solidFill>
                <a:latin typeface="Arial" panose="020B0604020202020204" pitchFamily="34" charset="0"/>
              </a:defRPr>
            </a:lvl1pPr>
            <a:lvl2pPr marL="342900" indent="-227013"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latin typeface="+mn-lt"/>
              </a:rPr>
              <a:t>Atom’s Requirements to be Stable:</a:t>
            </a:r>
          </a:p>
          <a:p>
            <a:pPr marL="173038" lvl="1" indent="-173038" eaLnBrk="1" hangingPunct="1">
              <a:buFontTx/>
              <a:buAutoNum type="arabicPeriod"/>
            </a:pPr>
            <a:r>
              <a:rPr lang="en-US" altLang="en-US" b="1" u="sng" dirty="0">
                <a:solidFill>
                  <a:srgbClr val="7030A0"/>
                </a:solidFill>
                <a:latin typeface="+mn-lt"/>
              </a:rPr>
              <a:t>Be Neutral</a:t>
            </a:r>
            <a:r>
              <a:rPr lang="en-US" altLang="en-US" dirty="0">
                <a:solidFill>
                  <a:srgbClr val="7030A0"/>
                </a:solidFill>
                <a:latin typeface="+mn-lt"/>
              </a:rPr>
              <a:t>:  Have the same number of Electrons as it does Protons. </a:t>
            </a:r>
            <a:br>
              <a:rPr lang="en-US" altLang="en-US" dirty="0">
                <a:solidFill>
                  <a:srgbClr val="7030A0"/>
                </a:solidFill>
                <a:latin typeface="+mn-lt"/>
              </a:rPr>
            </a:br>
            <a:r>
              <a:rPr lang="en-US" altLang="en-US" i="1" dirty="0">
                <a:solidFill>
                  <a:srgbClr val="7030A0"/>
                </a:solidFill>
                <a:latin typeface="+mn-lt"/>
              </a:rPr>
              <a:t>(As we’ve presented them….all start out with this desire met.)</a:t>
            </a:r>
          </a:p>
          <a:p>
            <a:pPr marL="173038" lvl="1" indent="-173038" eaLnBrk="1" hangingPunct="1">
              <a:buFontTx/>
              <a:buAutoNum type="arabicPeriod"/>
            </a:pPr>
            <a:r>
              <a:rPr lang="en-US" altLang="en-US" b="1" u="sng" dirty="0">
                <a:solidFill>
                  <a:srgbClr val="FFC000"/>
                </a:solidFill>
                <a:latin typeface="+mn-lt"/>
              </a:rPr>
              <a:t>Octet Rule</a:t>
            </a:r>
            <a:r>
              <a:rPr lang="en-US" altLang="en-US" dirty="0">
                <a:solidFill>
                  <a:srgbClr val="FFC000"/>
                </a:solidFill>
                <a:latin typeface="+mn-lt"/>
              </a:rPr>
              <a:t>: Once a row on the Periodic table is started, finish the row or empty it.</a:t>
            </a:r>
            <a:br>
              <a:rPr lang="en-US" altLang="en-US" dirty="0">
                <a:solidFill>
                  <a:srgbClr val="FFC000"/>
                </a:solidFill>
                <a:latin typeface="+mn-lt"/>
              </a:rPr>
            </a:br>
            <a:r>
              <a:rPr lang="en-US" altLang="en-US" dirty="0">
                <a:solidFill>
                  <a:srgbClr val="FFC000"/>
                </a:solidFill>
                <a:latin typeface="+mn-lt"/>
              </a:rPr>
              <a:t>∴ </a:t>
            </a:r>
            <a:r>
              <a:rPr lang="en-US" altLang="en-US" i="1" dirty="0">
                <a:solidFill>
                  <a:srgbClr val="FFC000"/>
                </a:solidFill>
                <a:latin typeface="+mn-lt"/>
              </a:rPr>
              <a:t>Atoms will seek to have 8 or 0 valence electrons (2 or 0 for H and He)</a:t>
            </a:r>
          </a:p>
        </p:txBody>
      </p:sp>
      <p:sp>
        <p:nvSpPr>
          <p:cNvPr id="2" name="TextBox 1">
            <a:extLst>
              <a:ext uri="{FF2B5EF4-FFF2-40B4-BE49-F238E27FC236}">
                <a16:creationId xmlns:a16="http://schemas.microsoft.com/office/drawing/2014/main" id="{7A9A4861-E589-4EBD-B3D4-8E9A5F2BC1C0}"/>
              </a:ext>
            </a:extLst>
          </p:cNvPr>
          <p:cNvSpPr txBox="1"/>
          <p:nvPr/>
        </p:nvSpPr>
        <p:spPr>
          <a:xfrm>
            <a:off x="113843" y="2488537"/>
            <a:ext cx="4401236" cy="1015663"/>
          </a:xfrm>
          <a:prstGeom prst="rect">
            <a:avLst/>
          </a:prstGeom>
          <a:solidFill>
            <a:srgbClr val="FFCC00"/>
          </a:solidFill>
        </p:spPr>
        <p:txBody>
          <a:bodyPr wrap="square" rtlCol="0">
            <a:spAutoFit/>
          </a:bodyPr>
          <a:lstStyle/>
          <a:p>
            <a:r>
              <a:rPr lang="en-US" sz="2000" u="sng" dirty="0"/>
              <a:t>Satisfy Octet Rule If…</a:t>
            </a:r>
          </a:p>
          <a:p>
            <a:pPr marL="457200" indent="-457200">
              <a:buFont typeface="Arial" panose="020B0604020202020204" pitchFamily="34" charset="0"/>
              <a:buChar char="•"/>
            </a:pPr>
            <a:r>
              <a:rPr lang="en-US" sz="2000" dirty="0"/>
              <a:t>Only need to gain or lose 1 or 2 electrons to get there</a:t>
            </a:r>
          </a:p>
        </p:txBody>
      </p:sp>
      <p:sp>
        <p:nvSpPr>
          <p:cNvPr id="397" name="TextBox 396">
            <a:extLst>
              <a:ext uri="{FF2B5EF4-FFF2-40B4-BE49-F238E27FC236}">
                <a16:creationId xmlns:a16="http://schemas.microsoft.com/office/drawing/2014/main" id="{F8FF28A7-2322-4034-8CBF-B97CE72F54A1}"/>
              </a:ext>
            </a:extLst>
          </p:cNvPr>
          <p:cNvSpPr txBox="1"/>
          <p:nvPr/>
        </p:nvSpPr>
        <p:spPr>
          <a:xfrm>
            <a:off x="4628922" y="2488537"/>
            <a:ext cx="4401236" cy="1015663"/>
          </a:xfrm>
          <a:prstGeom prst="rect">
            <a:avLst/>
          </a:prstGeom>
          <a:solidFill>
            <a:srgbClr val="CC99FF"/>
          </a:solidFill>
        </p:spPr>
        <p:txBody>
          <a:bodyPr wrap="square" rtlCol="0">
            <a:spAutoFit/>
          </a:bodyPr>
          <a:lstStyle/>
          <a:p>
            <a:r>
              <a:rPr lang="en-US" sz="2000" u="sng" dirty="0"/>
              <a:t>Remain Neutral If…</a:t>
            </a:r>
          </a:p>
          <a:p>
            <a:pPr marL="457200" indent="-457200">
              <a:buFont typeface="Arial" panose="020B0604020202020204" pitchFamily="34" charset="0"/>
              <a:buChar char="•"/>
            </a:pPr>
            <a:r>
              <a:rPr lang="en-US" sz="2000" dirty="0"/>
              <a:t>Need to gain or lose more than 2 electrons to satisfy the octet rule.</a:t>
            </a:r>
          </a:p>
        </p:txBody>
      </p:sp>
      <p:sp>
        <p:nvSpPr>
          <p:cNvPr id="3" name="Rectangle 2">
            <a:extLst>
              <a:ext uri="{FF2B5EF4-FFF2-40B4-BE49-F238E27FC236}">
                <a16:creationId xmlns:a16="http://schemas.microsoft.com/office/drawing/2014/main" id="{854EE785-7A1F-40C0-9BBB-552370D97FB9}"/>
              </a:ext>
            </a:extLst>
          </p:cNvPr>
          <p:cNvSpPr/>
          <p:nvPr/>
        </p:nvSpPr>
        <p:spPr>
          <a:xfrm>
            <a:off x="-1" y="327464"/>
            <a:ext cx="9140028" cy="14614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2722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959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97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97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9838"/>
                                        </p:tgtEl>
                                        <p:attrNameLst>
                                          <p:attrName>style.visibility</p:attrName>
                                        </p:attrNameLst>
                                      </p:cBhvr>
                                      <p:to>
                                        <p:strVal val="visible"/>
                                      </p:to>
                                    </p:set>
                                  </p:childTnLst>
                                  <p:subTnLst>
                                    <p:set>
                                      <p:cBhvr override="childStyle">
                                        <p:cTn dur="1" fill="hold" display="0" masterRel="nextClick" afterEffect="1"/>
                                        <p:tgtEl>
                                          <p:spTgt spid="109838"/>
                                        </p:tgtEl>
                                        <p:attrNameLst>
                                          <p:attrName>style.visibility</p:attrName>
                                        </p:attrNameLst>
                                      </p:cBhvr>
                                      <p:to>
                                        <p:strVal val="hidden"/>
                                      </p:to>
                                    </p:set>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959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97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9839"/>
                                        </p:tgtEl>
                                        <p:attrNameLst>
                                          <p:attrName>style.visibility</p:attrName>
                                        </p:attrNameLst>
                                      </p:cBhvr>
                                      <p:to>
                                        <p:strVal val="visible"/>
                                      </p:to>
                                    </p:set>
                                  </p:childTnLst>
                                  <p:subTnLst>
                                    <p:set>
                                      <p:cBhvr override="childStyle">
                                        <p:cTn dur="1" fill="hold" display="0" masterRel="nextClick" afterEffect="1"/>
                                        <p:tgtEl>
                                          <p:spTgt spid="109839"/>
                                        </p:tgtEl>
                                        <p:attrNameLst>
                                          <p:attrName>style.visibility</p:attrName>
                                        </p:attrNameLst>
                                      </p:cBhvr>
                                      <p:to>
                                        <p:strVal val="hidden"/>
                                      </p:to>
                                    </p:set>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959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97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970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9840"/>
                                        </p:tgtEl>
                                        <p:attrNameLst>
                                          <p:attrName>style.visibility</p:attrName>
                                        </p:attrNameLst>
                                      </p:cBhvr>
                                      <p:to>
                                        <p:strVal val="visible"/>
                                      </p:to>
                                    </p:set>
                                  </p:childTnLst>
                                  <p:subTnLst>
                                    <p:set>
                                      <p:cBhvr override="childStyle">
                                        <p:cTn dur="1" fill="hold" display="0" masterRel="nextClick" afterEffect="1"/>
                                        <p:tgtEl>
                                          <p:spTgt spid="109840"/>
                                        </p:tgtEl>
                                        <p:attrNameLst>
                                          <p:attrName>style.visibility</p:attrName>
                                        </p:attrNameLst>
                                      </p:cBhvr>
                                      <p:to>
                                        <p:strVal val="hidden"/>
                                      </p:to>
                                    </p:set>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959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97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9841"/>
                                        </p:tgtEl>
                                        <p:attrNameLst>
                                          <p:attrName>style.visibility</p:attrName>
                                        </p:attrNameLst>
                                      </p:cBhvr>
                                      <p:to>
                                        <p:strVal val="visible"/>
                                      </p:to>
                                    </p:set>
                                  </p:childTnLst>
                                  <p:subTnLst>
                                    <p:set>
                                      <p:cBhvr override="childStyle">
                                        <p:cTn dur="1" fill="hold" display="0" masterRel="nextClick" afterEffect="1"/>
                                        <p:tgtEl>
                                          <p:spTgt spid="109841"/>
                                        </p:tgtEl>
                                        <p:attrNameLst>
                                          <p:attrName>style.visibility</p:attrName>
                                        </p:attrNameLst>
                                      </p:cBhvr>
                                      <p:to>
                                        <p:strVal val="hidden"/>
                                      </p:to>
                                    </p:set>
                                  </p:sub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960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97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9842"/>
                                        </p:tgtEl>
                                        <p:attrNameLst>
                                          <p:attrName>style.visibility</p:attrName>
                                        </p:attrNameLst>
                                      </p:cBhvr>
                                      <p:to>
                                        <p:strVal val="visible"/>
                                      </p:to>
                                    </p:set>
                                  </p:childTnLst>
                                  <p:subTnLst>
                                    <p:set>
                                      <p:cBhvr override="childStyle">
                                        <p:cTn dur="1" fill="hold" display="0" masterRel="nextClick" afterEffect="1"/>
                                        <p:tgtEl>
                                          <p:spTgt spid="109842"/>
                                        </p:tgtEl>
                                        <p:attrNameLst>
                                          <p:attrName>style.visibility</p:attrName>
                                        </p:attrNameLst>
                                      </p:cBhvr>
                                      <p:to>
                                        <p:strVal val="hidden"/>
                                      </p:to>
                                    </p:set>
                                  </p:sub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960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0972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9843"/>
                                        </p:tgtEl>
                                        <p:attrNameLst>
                                          <p:attrName>style.visibility</p:attrName>
                                        </p:attrNameLst>
                                      </p:cBhvr>
                                      <p:to>
                                        <p:strVal val="visible"/>
                                      </p:to>
                                    </p:set>
                                  </p:childTnLst>
                                  <p:subTnLst>
                                    <p:set>
                                      <p:cBhvr override="childStyle">
                                        <p:cTn dur="1" fill="hold" display="0" masterRel="nextClick" afterEffect="1"/>
                                        <p:tgtEl>
                                          <p:spTgt spid="109843"/>
                                        </p:tgtEl>
                                        <p:attrNameLst>
                                          <p:attrName>style.visibility</p:attrName>
                                        </p:attrNameLst>
                                      </p:cBhvr>
                                      <p:to>
                                        <p:strVal val="hidden"/>
                                      </p:to>
                                    </p:set>
                                  </p:sub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961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973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9844"/>
                                        </p:tgtEl>
                                        <p:attrNameLst>
                                          <p:attrName>style.visibility</p:attrName>
                                        </p:attrNameLst>
                                      </p:cBhvr>
                                      <p:to>
                                        <p:strVal val="visible"/>
                                      </p:to>
                                    </p:set>
                                  </p:childTnLst>
                                  <p:subTnLst>
                                    <p:set>
                                      <p:cBhvr override="childStyle">
                                        <p:cTn dur="1" fill="hold" display="0" masterRel="nextClick" afterEffect="1"/>
                                        <p:tgtEl>
                                          <p:spTgt spid="109844"/>
                                        </p:tgtEl>
                                        <p:attrNameLst>
                                          <p:attrName>style.visibility</p:attrName>
                                        </p:attrNameLst>
                                      </p:cBhvr>
                                      <p:to>
                                        <p:strVal val="hidden"/>
                                      </p:to>
                                    </p:set>
                                  </p:sub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961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0972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09845"/>
                                        </p:tgtEl>
                                        <p:attrNameLst>
                                          <p:attrName>style.visibility</p:attrName>
                                        </p:attrNameLst>
                                      </p:cBhvr>
                                      <p:to>
                                        <p:strVal val="visible"/>
                                      </p:to>
                                    </p:set>
                                  </p:childTnLst>
                                  <p:subTnLst>
                                    <p:set>
                                      <p:cBhvr override="childStyle">
                                        <p:cTn dur="1" fill="hold" display="0" masterRel="nextClick" afterEffect="1"/>
                                        <p:tgtEl>
                                          <p:spTgt spid="109845"/>
                                        </p:tgtEl>
                                        <p:attrNameLst>
                                          <p:attrName>style.visibility</p:attrName>
                                        </p:attrNameLst>
                                      </p:cBhvr>
                                      <p:to>
                                        <p:strVal val="hidden"/>
                                      </p:to>
                                    </p:set>
                                  </p:sub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0962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0972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9846"/>
                                        </p:tgtEl>
                                        <p:attrNameLst>
                                          <p:attrName>style.visibility</p:attrName>
                                        </p:attrNameLst>
                                      </p:cBhvr>
                                      <p:to>
                                        <p:strVal val="visible"/>
                                      </p:to>
                                    </p:set>
                                  </p:childTnLst>
                                  <p:subTnLst>
                                    <p:set>
                                      <p:cBhvr override="childStyle">
                                        <p:cTn dur="1" fill="hold" display="0" masterRel="nextClick" afterEffect="1"/>
                                        <p:tgtEl>
                                          <p:spTgt spid="109846"/>
                                        </p:tgtEl>
                                        <p:attrNameLst>
                                          <p:attrName>style.visibility</p:attrName>
                                        </p:attrNameLst>
                                      </p:cBhvr>
                                      <p:to>
                                        <p:strVal val="hidden"/>
                                      </p:to>
                                    </p:set>
                                  </p:sub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0962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0972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09847"/>
                                        </p:tgtEl>
                                        <p:attrNameLst>
                                          <p:attrName>style.visibility</p:attrName>
                                        </p:attrNameLst>
                                      </p:cBhvr>
                                      <p:to>
                                        <p:strVal val="visible"/>
                                      </p:to>
                                    </p:set>
                                  </p:childTnLst>
                                  <p:subTnLst>
                                    <p:set>
                                      <p:cBhvr override="childStyle">
                                        <p:cTn dur="1" fill="hold" display="0" masterRel="nextClick" afterEffect="1"/>
                                        <p:tgtEl>
                                          <p:spTgt spid="109847"/>
                                        </p:tgtEl>
                                        <p:attrNameLst>
                                          <p:attrName>style.visibility</p:attrName>
                                        </p:attrNameLst>
                                      </p:cBhvr>
                                      <p:to>
                                        <p:strVal val="hidden"/>
                                      </p:to>
                                    </p:set>
                                  </p:sub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09595"/>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09738"/>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10970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09848"/>
                                        </p:tgtEl>
                                        <p:attrNameLst>
                                          <p:attrName>style.visibility</p:attrName>
                                        </p:attrNameLst>
                                      </p:cBhvr>
                                      <p:to>
                                        <p:strVal val="visible"/>
                                      </p:to>
                                    </p:set>
                                  </p:childTnLst>
                                  <p:subTnLst>
                                    <p:set>
                                      <p:cBhvr override="childStyle">
                                        <p:cTn dur="1" fill="hold" display="0" masterRel="nextClick" afterEffect="1"/>
                                        <p:tgtEl>
                                          <p:spTgt spid="109848"/>
                                        </p:tgtEl>
                                        <p:attrNameLst>
                                          <p:attrName>style.visibility</p:attrName>
                                        </p:attrNameLst>
                                      </p:cBhvr>
                                      <p:to>
                                        <p:strVal val="hidden"/>
                                      </p:to>
                                    </p:set>
                                  </p:sub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09596"/>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09732"/>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09849"/>
                                        </p:tgtEl>
                                        <p:attrNameLst>
                                          <p:attrName>style.visibility</p:attrName>
                                        </p:attrNameLst>
                                      </p:cBhvr>
                                      <p:to>
                                        <p:strVal val="visible"/>
                                      </p:to>
                                    </p:set>
                                  </p:childTnLst>
                                  <p:subTnLst>
                                    <p:set>
                                      <p:cBhvr override="childStyle">
                                        <p:cTn dur="1" fill="hold" display="0" masterRel="nextClick" afterEffect="1"/>
                                        <p:tgtEl>
                                          <p:spTgt spid="109849"/>
                                        </p:tgtEl>
                                        <p:attrNameLst>
                                          <p:attrName>style.visibility</p:attrName>
                                        </p:attrNameLst>
                                      </p:cBhvr>
                                      <p:to>
                                        <p:strVal val="hidden"/>
                                      </p:to>
                                    </p:set>
                                  </p:sub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109603"/>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109734"/>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09850"/>
                                        </p:tgtEl>
                                        <p:attrNameLst>
                                          <p:attrName>style.visibility</p:attrName>
                                        </p:attrNameLst>
                                      </p:cBhvr>
                                      <p:to>
                                        <p:strVal val="visible"/>
                                      </p:to>
                                    </p:set>
                                  </p:childTnLst>
                                  <p:subTnLst>
                                    <p:set>
                                      <p:cBhvr override="childStyle">
                                        <p:cTn dur="1" fill="hold" display="0" masterRel="nextClick" afterEffect="1"/>
                                        <p:tgtEl>
                                          <p:spTgt spid="109850"/>
                                        </p:tgtEl>
                                        <p:attrNameLst>
                                          <p:attrName>style.visibility</p:attrName>
                                        </p:attrNameLst>
                                      </p:cBhvr>
                                      <p:to>
                                        <p:strVal val="hidden"/>
                                      </p:to>
                                    </p:set>
                                  </p:sub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109604"/>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109737"/>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109851"/>
                                        </p:tgtEl>
                                        <p:attrNameLst>
                                          <p:attrName>style.visibility</p:attrName>
                                        </p:attrNameLst>
                                      </p:cBhvr>
                                      <p:to>
                                        <p:strVal val="visible"/>
                                      </p:to>
                                    </p:set>
                                  </p:childTnLst>
                                  <p:subTnLst>
                                    <p:set>
                                      <p:cBhvr override="childStyle">
                                        <p:cTn dur="1" fill="hold" display="0" masterRel="nextClick" afterEffect="1"/>
                                        <p:tgtEl>
                                          <p:spTgt spid="109851"/>
                                        </p:tgtEl>
                                        <p:attrNameLst>
                                          <p:attrName>style.visibility</p:attrName>
                                        </p:attrNameLst>
                                      </p:cBhvr>
                                      <p:to>
                                        <p:strVal val="hidden"/>
                                      </p:to>
                                    </p:set>
                                  </p:subTnLst>
                                </p:cTn>
                              </p:par>
                            </p:childTnLst>
                          </p:cTn>
                        </p:par>
                      </p:childTnLst>
                    </p:cTn>
                  </p:par>
                  <p:par>
                    <p:cTn id="121" fill="hold" nodeType="clickPar">
                      <p:stCondLst>
                        <p:cond delay="indefinite"/>
                      </p:stCondLst>
                      <p:childTnLst>
                        <p:par>
                          <p:cTn id="122" fill="hold" nodeType="withGroup">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109613"/>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109739"/>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109852"/>
                                        </p:tgtEl>
                                        <p:attrNameLst>
                                          <p:attrName>style.visibility</p:attrName>
                                        </p:attrNameLst>
                                      </p:cBhvr>
                                      <p:to>
                                        <p:strVal val="visible"/>
                                      </p:to>
                                    </p:set>
                                  </p:childTnLst>
                                  <p:subTnLst>
                                    <p:set>
                                      <p:cBhvr override="childStyle">
                                        <p:cTn dur="1" fill="hold" display="0" masterRel="nextClick" afterEffect="1"/>
                                        <p:tgtEl>
                                          <p:spTgt spid="109852"/>
                                        </p:tgtEl>
                                        <p:attrNameLst>
                                          <p:attrName>style.visibility</p:attrName>
                                        </p:attrNameLst>
                                      </p:cBhvr>
                                      <p:to>
                                        <p:strVal val="hidden"/>
                                      </p:to>
                                    </p:set>
                                  </p:subTnLst>
                                </p:cTn>
                              </p:par>
                            </p:childTnLst>
                          </p:cTn>
                        </p:par>
                      </p:childTnLst>
                    </p:cTn>
                  </p:par>
                  <p:par>
                    <p:cTn id="129" fill="hold" nodeType="clickPar">
                      <p:stCondLst>
                        <p:cond delay="indefinite"/>
                      </p:stCondLst>
                      <p:childTnLst>
                        <p:par>
                          <p:cTn id="130" fill="hold" nodeType="withGroup">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109614"/>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109733"/>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109853"/>
                                        </p:tgtEl>
                                        <p:attrNameLst>
                                          <p:attrName>style.visibility</p:attrName>
                                        </p:attrNameLst>
                                      </p:cBhvr>
                                      <p:to>
                                        <p:strVal val="visible"/>
                                      </p:to>
                                    </p:set>
                                  </p:childTnLst>
                                  <p:subTnLst>
                                    <p:set>
                                      <p:cBhvr override="childStyle">
                                        <p:cTn dur="1" fill="hold" display="0" masterRel="nextClick" afterEffect="1"/>
                                        <p:tgtEl>
                                          <p:spTgt spid="109853"/>
                                        </p:tgtEl>
                                        <p:attrNameLst>
                                          <p:attrName>style.visibility</p:attrName>
                                        </p:attrNameLst>
                                      </p:cBhvr>
                                      <p:to>
                                        <p:strVal val="hidden"/>
                                      </p:to>
                                    </p:set>
                                  </p:subTnLst>
                                </p:cTn>
                              </p:par>
                            </p:childTnLst>
                          </p:cTn>
                        </p:par>
                      </p:childTnLst>
                    </p:cTn>
                  </p:par>
                  <p:par>
                    <p:cTn id="137" fill="hold" nodeType="clickPar">
                      <p:stCondLst>
                        <p:cond delay="indefinite"/>
                      </p:stCondLst>
                      <p:childTnLst>
                        <p:par>
                          <p:cTn id="138" fill="hold" nodeType="withGroup">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109623"/>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109735"/>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109854"/>
                                        </p:tgtEl>
                                        <p:attrNameLst>
                                          <p:attrName>style.visibility</p:attrName>
                                        </p:attrNameLst>
                                      </p:cBhvr>
                                      <p:to>
                                        <p:strVal val="visible"/>
                                      </p:to>
                                    </p:set>
                                  </p:childTnLst>
                                  <p:subTnLst>
                                    <p:set>
                                      <p:cBhvr override="childStyle">
                                        <p:cTn dur="1" fill="hold" display="0" masterRel="nextClick" afterEffect="1"/>
                                        <p:tgtEl>
                                          <p:spTgt spid="109854"/>
                                        </p:tgtEl>
                                        <p:attrNameLst>
                                          <p:attrName>style.visibility</p:attrName>
                                        </p:attrNameLst>
                                      </p:cBhvr>
                                      <p:to>
                                        <p:strVal val="hidden"/>
                                      </p:to>
                                    </p:set>
                                  </p:subTnLst>
                                </p:cTn>
                              </p:par>
                            </p:childTnLst>
                          </p:cTn>
                        </p:par>
                      </p:childTnLst>
                    </p:cTn>
                  </p:par>
                  <p:par>
                    <p:cTn id="145" fill="hold" nodeType="clickPar">
                      <p:stCondLst>
                        <p:cond delay="indefinite"/>
                      </p:stCondLst>
                      <p:childTnLst>
                        <p:par>
                          <p:cTn id="146" fill="hold" nodeType="withGroup">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109624"/>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109736"/>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109855"/>
                                        </p:tgtEl>
                                        <p:attrNameLst>
                                          <p:attrName>style.visibility</p:attrName>
                                        </p:attrNameLst>
                                      </p:cBhvr>
                                      <p:to>
                                        <p:strVal val="visible"/>
                                      </p:to>
                                    </p:set>
                                  </p:childTnLst>
                                  <p:subTnLst>
                                    <p:set>
                                      <p:cBhvr override="childStyle">
                                        <p:cTn dur="1" fill="hold" display="0" masterRel="nextClick" afterEffect="1"/>
                                        <p:tgtEl>
                                          <p:spTgt spid="109855"/>
                                        </p:tgtEl>
                                        <p:attrNameLst>
                                          <p:attrName>style.visibility</p:attrName>
                                        </p:attrNameLst>
                                      </p:cBhvr>
                                      <p:to>
                                        <p:strVal val="hidden"/>
                                      </p:to>
                                    </p:set>
                                  </p:subTnLst>
                                </p:cTn>
                              </p:par>
                            </p:childTnLst>
                          </p:cTn>
                        </p:par>
                      </p:childTnLst>
                    </p:cTn>
                  </p:par>
                  <p:par>
                    <p:cTn id="153" fill="hold" nodeType="clickPar">
                      <p:stCondLst>
                        <p:cond delay="indefinite"/>
                      </p:stCondLst>
                      <p:childTnLst>
                        <p:par>
                          <p:cTn id="154" fill="hold" nodeType="withGroup">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109597"/>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109776"/>
                                        </p:tgtEl>
                                        <p:attrNameLst>
                                          <p:attrName>style.visibility</p:attrName>
                                        </p:attrNameLst>
                                      </p:cBhvr>
                                      <p:to>
                                        <p:strVal val="visible"/>
                                      </p:to>
                                    </p:set>
                                  </p:childTnLst>
                                </p:cTn>
                              </p:par>
                              <p:par>
                                <p:cTn id="159" presetID="1" presetClass="entr" presetSubtype="0" fill="hold" nodeType="withEffect">
                                  <p:stCondLst>
                                    <p:cond delay="0"/>
                                  </p:stCondLst>
                                  <p:childTnLst>
                                    <p:set>
                                      <p:cBhvr>
                                        <p:cTn id="160" dur="1" fill="hold">
                                          <p:stCondLst>
                                            <p:cond delay="0"/>
                                          </p:stCondLst>
                                        </p:cTn>
                                        <p:tgtEl>
                                          <p:spTgt spid="109701"/>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109856"/>
                                        </p:tgtEl>
                                        <p:attrNameLst>
                                          <p:attrName>style.visibility</p:attrName>
                                        </p:attrNameLst>
                                      </p:cBhvr>
                                      <p:to>
                                        <p:strVal val="visible"/>
                                      </p:to>
                                    </p:set>
                                  </p:childTnLst>
                                  <p:subTnLst>
                                    <p:set>
                                      <p:cBhvr override="childStyle">
                                        <p:cTn dur="1" fill="hold" display="0" masterRel="nextClick" afterEffect="1"/>
                                        <p:tgtEl>
                                          <p:spTgt spid="109856"/>
                                        </p:tgtEl>
                                        <p:attrNameLst>
                                          <p:attrName>style.visibility</p:attrName>
                                        </p:attrNameLst>
                                      </p:cBhvr>
                                      <p:to>
                                        <p:strVal val="hidden"/>
                                      </p:to>
                                    </p:set>
                                  </p:subTnLst>
                                </p:cTn>
                              </p:par>
                            </p:childTnLst>
                          </p:cTn>
                        </p:par>
                      </p:childTnLst>
                    </p:cTn>
                  </p:par>
                  <p:par>
                    <p:cTn id="163" fill="hold" nodeType="clickPar">
                      <p:stCondLst>
                        <p:cond delay="indefinite"/>
                      </p:stCondLst>
                      <p:childTnLst>
                        <p:par>
                          <p:cTn id="164" fill="hold" nodeType="withGroup">
                            <p:stCondLst>
                              <p:cond delay="0"/>
                            </p:stCondLst>
                            <p:childTnLst>
                              <p:par>
                                <p:cTn id="165" presetID="1" presetClass="entr" presetSubtype="0" fill="hold" grpId="0" nodeType="clickEffect">
                                  <p:stCondLst>
                                    <p:cond delay="0"/>
                                  </p:stCondLst>
                                  <p:childTnLst>
                                    <p:set>
                                      <p:cBhvr>
                                        <p:cTn id="166" dur="1" fill="hold">
                                          <p:stCondLst>
                                            <p:cond delay="0"/>
                                          </p:stCondLst>
                                        </p:cTn>
                                        <p:tgtEl>
                                          <p:spTgt spid="109598"/>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109804"/>
                                        </p:tgtEl>
                                        <p:attrNameLst>
                                          <p:attrName>style.visibility</p:attrName>
                                        </p:attrNameLst>
                                      </p:cBhvr>
                                      <p:to>
                                        <p:strVal val="visible"/>
                                      </p:to>
                                    </p:set>
                                  </p:childTnLst>
                                </p:cTn>
                              </p:par>
                              <p:par>
                                <p:cTn id="169" presetID="1" presetClass="entr" presetSubtype="0" fill="hold" grpId="0" nodeType="withEffect">
                                  <p:stCondLst>
                                    <p:cond delay="0"/>
                                  </p:stCondLst>
                                  <p:childTnLst>
                                    <p:set>
                                      <p:cBhvr>
                                        <p:cTn id="170" dur="1" fill="hold">
                                          <p:stCondLst>
                                            <p:cond delay="0"/>
                                          </p:stCondLst>
                                        </p:cTn>
                                        <p:tgtEl>
                                          <p:spTgt spid="109857"/>
                                        </p:tgtEl>
                                        <p:attrNameLst>
                                          <p:attrName>style.visibility</p:attrName>
                                        </p:attrNameLst>
                                      </p:cBhvr>
                                      <p:to>
                                        <p:strVal val="visible"/>
                                      </p:to>
                                    </p:set>
                                  </p:childTnLst>
                                  <p:subTnLst>
                                    <p:set>
                                      <p:cBhvr override="childStyle">
                                        <p:cTn dur="1" fill="hold" display="0" masterRel="nextClick" afterEffect="1"/>
                                        <p:tgtEl>
                                          <p:spTgt spid="109857"/>
                                        </p:tgtEl>
                                        <p:attrNameLst>
                                          <p:attrName>style.visibility</p:attrName>
                                        </p:attrNameLst>
                                      </p:cBhvr>
                                      <p:to>
                                        <p:strVal val="hidden"/>
                                      </p:to>
                                    </p:set>
                                  </p:subTnLst>
                                </p:cTn>
                              </p:par>
                            </p:childTnLst>
                          </p:cTn>
                        </p:par>
                      </p:childTnLst>
                    </p:cTn>
                  </p:par>
                  <p:par>
                    <p:cTn id="171" fill="hold" nodeType="clickPar">
                      <p:stCondLst>
                        <p:cond delay="indefinite"/>
                      </p:stCondLst>
                      <p:childTnLst>
                        <p:par>
                          <p:cTn id="172" fill="hold" nodeType="withGroup">
                            <p:stCondLst>
                              <p:cond delay="0"/>
                            </p:stCondLst>
                            <p:childTnLst>
                              <p:par>
                                <p:cTn id="173" presetID="1" presetClass="entr" presetSubtype="0" fill="hold" grpId="0" nodeType="clickEffect">
                                  <p:stCondLst>
                                    <p:cond delay="0"/>
                                  </p:stCondLst>
                                  <p:childTnLst>
                                    <p:set>
                                      <p:cBhvr>
                                        <p:cTn id="174" dur="1" fill="hold">
                                          <p:stCondLst>
                                            <p:cond delay="0"/>
                                          </p:stCondLst>
                                        </p:cTn>
                                        <p:tgtEl>
                                          <p:spTgt spid="109581"/>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109773"/>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109858"/>
                                        </p:tgtEl>
                                        <p:attrNameLst>
                                          <p:attrName>style.visibility</p:attrName>
                                        </p:attrNameLst>
                                      </p:cBhvr>
                                      <p:to>
                                        <p:strVal val="visible"/>
                                      </p:to>
                                    </p:set>
                                  </p:childTnLst>
                                  <p:subTnLst>
                                    <p:set>
                                      <p:cBhvr override="childStyle">
                                        <p:cTn dur="1" fill="hold" display="0" masterRel="nextClick" afterEffect="1"/>
                                        <p:tgtEl>
                                          <p:spTgt spid="109858"/>
                                        </p:tgtEl>
                                        <p:attrNameLst>
                                          <p:attrName>style.visibility</p:attrName>
                                        </p:attrNameLst>
                                      </p:cBhvr>
                                      <p:to>
                                        <p:strVal val="hidden"/>
                                      </p:to>
                                    </p:set>
                                  </p:subTnLst>
                                </p:cTn>
                              </p:par>
                            </p:childTnLst>
                          </p:cTn>
                        </p:par>
                      </p:childTnLst>
                    </p:cTn>
                  </p:par>
                  <p:par>
                    <p:cTn id="179" fill="hold" nodeType="clickPar">
                      <p:stCondLst>
                        <p:cond delay="indefinite"/>
                      </p:stCondLst>
                      <p:childTnLst>
                        <p:par>
                          <p:cTn id="180" fill="hold" nodeType="withGroup">
                            <p:stCondLst>
                              <p:cond delay="0"/>
                            </p:stCondLst>
                            <p:childTnLst>
                              <p:par>
                                <p:cTn id="181" presetID="1" presetClass="entr" presetSubtype="0" fill="hold" grpId="0" nodeType="clickEffect">
                                  <p:stCondLst>
                                    <p:cond delay="0"/>
                                  </p:stCondLst>
                                  <p:childTnLst>
                                    <p:set>
                                      <p:cBhvr>
                                        <p:cTn id="182" dur="1" fill="hold">
                                          <p:stCondLst>
                                            <p:cond delay="0"/>
                                          </p:stCondLst>
                                        </p:cTn>
                                        <p:tgtEl>
                                          <p:spTgt spid="109631"/>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109770"/>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109859"/>
                                        </p:tgtEl>
                                        <p:attrNameLst>
                                          <p:attrName>style.visibility</p:attrName>
                                        </p:attrNameLst>
                                      </p:cBhvr>
                                      <p:to>
                                        <p:strVal val="visible"/>
                                      </p:to>
                                    </p:set>
                                  </p:childTnLst>
                                  <p:subTnLst>
                                    <p:set>
                                      <p:cBhvr override="childStyle">
                                        <p:cTn dur="1" fill="hold" display="0" masterRel="nextClick" afterEffect="1"/>
                                        <p:tgtEl>
                                          <p:spTgt spid="109859"/>
                                        </p:tgtEl>
                                        <p:attrNameLst>
                                          <p:attrName>style.visibility</p:attrName>
                                        </p:attrNameLst>
                                      </p:cBhvr>
                                      <p:to>
                                        <p:strVal val="hidden"/>
                                      </p:to>
                                    </p:set>
                                  </p:subTnLst>
                                </p:cTn>
                              </p:par>
                            </p:childTnLst>
                          </p:cTn>
                        </p:par>
                      </p:childTnLst>
                    </p:cTn>
                  </p:par>
                  <p:par>
                    <p:cTn id="187" fill="hold" nodeType="clickPar">
                      <p:stCondLst>
                        <p:cond delay="indefinite"/>
                      </p:stCondLst>
                      <p:childTnLst>
                        <p:par>
                          <p:cTn id="188" fill="hold" nodeType="withGroup">
                            <p:stCondLst>
                              <p:cond delay="0"/>
                            </p:stCondLst>
                            <p:childTnLst>
                              <p:par>
                                <p:cTn id="189" presetID="1" presetClass="entr" presetSubtype="0" fill="hold" grpId="0" nodeType="clickEffect">
                                  <p:stCondLst>
                                    <p:cond delay="0"/>
                                  </p:stCondLst>
                                  <p:childTnLst>
                                    <p:set>
                                      <p:cBhvr>
                                        <p:cTn id="190" dur="1" fill="hold">
                                          <p:stCondLst>
                                            <p:cond delay="0"/>
                                          </p:stCondLst>
                                        </p:cTn>
                                        <p:tgtEl>
                                          <p:spTgt spid="109636"/>
                                        </p:tgtEl>
                                        <p:attrNameLst>
                                          <p:attrName>style.visibility</p:attrName>
                                        </p:attrNameLst>
                                      </p:cBhvr>
                                      <p:to>
                                        <p:strVal val="visible"/>
                                      </p:to>
                                    </p:set>
                                  </p:childTnLst>
                                </p:cTn>
                              </p:par>
                              <p:par>
                                <p:cTn id="191" presetID="1" presetClass="entr" presetSubtype="0" fill="hold" grpId="0" nodeType="withEffect">
                                  <p:stCondLst>
                                    <p:cond delay="0"/>
                                  </p:stCondLst>
                                  <p:childTnLst>
                                    <p:set>
                                      <p:cBhvr>
                                        <p:cTn id="192" dur="1" fill="hold">
                                          <p:stCondLst>
                                            <p:cond delay="0"/>
                                          </p:stCondLst>
                                        </p:cTn>
                                        <p:tgtEl>
                                          <p:spTgt spid="109764"/>
                                        </p:tgtEl>
                                        <p:attrNameLst>
                                          <p:attrName>style.visibility</p:attrName>
                                        </p:attrNameLst>
                                      </p:cBhvr>
                                      <p:to>
                                        <p:strVal val="visible"/>
                                      </p:to>
                                    </p:set>
                                  </p:childTnLst>
                                </p:cTn>
                              </p:par>
                              <p:par>
                                <p:cTn id="193" presetID="1" presetClass="entr" presetSubtype="0" fill="hold" grpId="0" nodeType="withEffect">
                                  <p:stCondLst>
                                    <p:cond delay="0"/>
                                  </p:stCondLst>
                                  <p:childTnLst>
                                    <p:set>
                                      <p:cBhvr>
                                        <p:cTn id="194" dur="1" fill="hold">
                                          <p:stCondLst>
                                            <p:cond delay="0"/>
                                          </p:stCondLst>
                                        </p:cTn>
                                        <p:tgtEl>
                                          <p:spTgt spid="109860"/>
                                        </p:tgtEl>
                                        <p:attrNameLst>
                                          <p:attrName>style.visibility</p:attrName>
                                        </p:attrNameLst>
                                      </p:cBhvr>
                                      <p:to>
                                        <p:strVal val="visible"/>
                                      </p:to>
                                    </p:set>
                                  </p:childTnLst>
                                  <p:subTnLst>
                                    <p:set>
                                      <p:cBhvr override="childStyle">
                                        <p:cTn dur="1" fill="hold" display="0" masterRel="nextClick" afterEffect="1"/>
                                        <p:tgtEl>
                                          <p:spTgt spid="109860"/>
                                        </p:tgtEl>
                                        <p:attrNameLst>
                                          <p:attrName>style.visibility</p:attrName>
                                        </p:attrNameLst>
                                      </p:cBhvr>
                                      <p:to>
                                        <p:strVal val="hidden"/>
                                      </p:to>
                                    </p:set>
                                  </p:subTnLst>
                                </p:cTn>
                              </p:par>
                            </p:childTnLst>
                          </p:cTn>
                        </p:par>
                      </p:childTnLst>
                    </p:cTn>
                  </p:par>
                  <p:par>
                    <p:cTn id="195" fill="hold" nodeType="clickPar">
                      <p:stCondLst>
                        <p:cond delay="indefinite"/>
                      </p:stCondLst>
                      <p:childTnLst>
                        <p:par>
                          <p:cTn id="196" fill="hold" nodeType="withGroup">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109637"/>
                                        </p:tgtEl>
                                        <p:attrNameLst>
                                          <p:attrName>style.visibility</p:attrName>
                                        </p:attrNameLst>
                                      </p:cBhvr>
                                      <p:to>
                                        <p:strVal val="visible"/>
                                      </p:to>
                                    </p:set>
                                  </p:childTnLst>
                                </p:cTn>
                              </p:par>
                              <p:par>
                                <p:cTn id="199" presetID="1" presetClass="entr" presetSubtype="0" fill="hold" grpId="0" nodeType="withEffect">
                                  <p:stCondLst>
                                    <p:cond delay="0"/>
                                  </p:stCondLst>
                                  <p:childTnLst>
                                    <p:set>
                                      <p:cBhvr>
                                        <p:cTn id="200" dur="1" fill="hold">
                                          <p:stCondLst>
                                            <p:cond delay="0"/>
                                          </p:stCondLst>
                                        </p:cTn>
                                        <p:tgtEl>
                                          <p:spTgt spid="109767"/>
                                        </p:tgtEl>
                                        <p:attrNameLst>
                                          <p:attrName>style.visibility</p:attrName>
                                        </p:attrNameLst>
                                      </p:cBhvr>
                                      <p:to>
                                        <p:strVal val="visible"/>
                                      </p:to>
                                    </p:set>
                                  </p:childTnLst>
                                </p:cTn>
                              </p:par>
                              <p:par>
                                <p:cTn id="201" presetID="1" presetClass="entr" presetSubtype="0" fill="hold" grpId="0" nodeType="withEffect">
                                  <p:stCondLst>
                                    <p:cond delay="0"/>
                                  </p:stCondLst>
                                  <p:childTnLst>
                                    <p:set>
                                      <p:cBhvr>
                                        <p:cTn id="202" dur="1" fill="hold">
                                          <p:stCondLst>
                                            <p:cond delay="0"/>
                                          </p:stCondLst>
                                        </p:cTn>
                                        <p:tgtEl>
                                          <p:spTgt spid="109861"/>
                                        </p:tgtEl>
                                        <p:attrNameLst>
                                          <p:attrName>style.visibility</p:attrName>
                                        </p:attrNameLst>
                                      </p:cBhvr>
                                      <p:to>
                                        <p:strVal val="visible"/>
                                      </p:to>
                                    </p:set>
                                  </p:childTnLst>
                                  <p:subTnLst>
                                    <p:set>
                                      <p:cBhvr override="childStyle">
                                        <p:cTn dur="1" fill="hold" display="0" masterRel="nextClick" afterEffect="1"/>
                                        <p:tgtEl>
                                          <p:spTgt spid="109861"/>
                                        </p:tgtEl>
                                        <p:attrNameLst>
                                          <p:attrName>style.visibility</p:attrName>
                                        </p:attrNameLst>
                                      </p:cBhvr>
                                      <p:to>
                                        <p:strVal val="hidden"/>
                                      </p:to>
                                    </p:set>
                                  </p:subTnLst>
                                </p:cTn>
                              </p:par>
                            </p:childTnLst>
                          </p:cTn>
                        </p:par>
                      </p:childTnLst>
                    </p:cTn>
                  </p:par>
                  <p:par>
                    <p:cTn id="203" fill="hold" nodeType="clickPar">
                      <p:stCondLst>
                        <p:cond delay="indefinite"/>
                      </p:stCondLst>
                      <p:childTnLst>
                        <p:par>
                          <p:cTn id="204" fill="hold" nodeType="withGroup">
                            <p:stCondLst>
                              <p:cond delay="0"/>
                            </p:stCondLst>
                            <p:childTnLst>
                              <p:par>
                                <p:cTn id="205" presetID="1" presetClass="entr" presetSubtype="0" fill="hold" grpId="0" nodeType="clickEffect">
                                  <p:stCondLst>
                                    <p:cond delay="0"/>
                                  </p:stCondLst>
                                  <p:childTnLst>
                                    <p:set>
                                      <p:cBhvr>
                                        <p:cTn id="206" dur="1" fill="hold">
                                          <p:stCondLst>
                                            <p:cond delay="0"/>
                                          </p:stCondLst>
                                        </p:cTn>
                                        <p:tgtEl>
                                          <p:spTgt spid="109642"/>
                                        </p:tgtEl>
                                        <p:attrNameLst>
                                          <p:attrName>style.visibility</p:attrName>
                                        </p:attrNameLst>
                                      </p:cBhvr>
                                      <p:to>
                                        <p:strVal val="visible"/>
                                      </p:to>
                                    </p:set>
                                  </p:childTnLst>
                                </p:cTn>
                              </p:par>
                              <p:par>
                                <p:cTn id="207" presetID="1" presetClass="entr" presetSubtype="0" fill="hold" grpId="0" nodeType="withEffect">
                                  <p:stCondLst>
                                    <p:cond delay="0"/>
                                  </p:stCondLst>
                                  <p:childTnLst>
                                    <p:set>
                                      <p:cBhvr>
                                        <p:cTn id="208" dur="1" fill="hold">
                                          <p:stCondLst>
                                            <p:cond delay="0"/>
                                          </p:stCondLst>
                                        </p:cTn>
                                        <p:tgtEl>
                                          <p:spTgt spid="109768"/>
                                        </p:tgtEl>
                                        <p:attrNameLst>
                                          <p:attrName>style.visibility</p:attrName>
                                        </p:attrNameLst>
                                      </p:cBhvr>
                                      <p:to>
                                        <p:strVal val="visible"/>
                                      </p:to>
                                    </p:set>
                                  </p:childTnLst>
                                </p:cTn>
                              </p:par>
                              <p:par>
                                <p:cTn id="209" presetID="1" presetClass="entr" presetSubtype="0" fill="hold" grpId="0" nodeType="withEffect">
                                  <p:stCondLst>
                                    <p:cond delay="0"/>
                                  </p:stCondLst>
                                  <p:childTnLst>
                                    <p:set>
                                      <p:cBhvr>
                                        <p:cTn id="210" dur="1" fill="hold">
                                          <p:stCondLst>
                                            <p:cond delay="0"/>
                                          </p:stCondLst>
                                        </p:cTn>
                                        <p:tgtEl>
                                          <p:spTgt spid="109862"/>
                                        </p:tgtEl>
                                        <p:attrNameLst>
                                          <p:attrName>style.visibility</p:attrName>
                                        </p:attrNameLst>
                                      </p:cBhvr>
                                      <p:to>
                                        <p:strVal val="visible"/>
                                      </p:to>
                                    </p:set>
                                  </p:childTnLst>
                                  <p:subTnLst>
                                    <p:set>
                                      <p:cBhvr override="childStyle">
                                        <p:cTn dur="1" fill="hold" display="0" masterRel="nextClick" afterEffect="1"/>
                                        <p:tgtEl>
                                          <p:spTgt spid="109862"/>
                                        </p:tgtEl>
                                        <p:attrNameLst>
                                          <p:attrName>style.visibility</p:attrName>
                                        </p:attrNameLst>
                                      </p:cBhvr>
                                      <p:to>
                                        <p:strVal val="hidden"/>
                                      </p:to>
                                    </p:set>
                                  </p:subTnLst>
                                </p:cTn>
                              </p:par>
                            </p:childTnLst>
                          </p:cTn>
                        </p:par>
                      </p:childTnLst>
                    </p:cTn>
                  </p:par>
                  <p:par>
                    <p:cTn id="211" fill="hold" nodeType="clickPar">
                      <p:stCondLst>
                        <p:cond delay="indefinite"/>
                      </p:stCondLst>
                      <p:childTnLst>
                        <p:par>
                          <p:cTn id="212" fill="hold" nodeType="withGroup">
                            <p:stCondLst>
                              <p:cond delay="0"/>
                            </p:stCondLst>
                            <p:childTnLst>
                              <p:par>
                                <p:cTn id="213" presetID="1" presetClass="entr" presetSubtype="0" fill="hold" grpId="0" nodeType="clickEffect">
                                  <p:stCondLst>
                                    <p:cond delay="0"/>
                                  </p:stCondLst>
                                  <p:childTnLst>
                                    <p:set>
                                      <p:cBhvr>
                                        <p:cTn id="214" dur="1" fill="hold">
                                          <p:stCondLst>
                                            <p:cond delay="0"/>
                                          </p:stCondLst>
                                        </p:cTn>
                                        <p:tgtEl>
                                          <p:spTgt spid="109645"/>
                                        </p:tgtEl>
                                        <p:attrNameLst>
                                          <p:attrName>style.visibility</p:attrName>
                                        </p:attrNameLst>
                                      </p:cBhvr>
                                      <p:to>
                                        <p:strVal val="visible"/>
                                      </p:to>
                                    </p:set>
                                  </p:childTnLst>
                                </p:cTn>
                              </p:par>
                              <p:par>
                                <p:cTn id="215" presetID="1" presetClass="entr" presetSubtype="0" fill="hold" grpId="0" nodeType="withEffect">
                                  <p:stCondLst>
                                    <p:cond delay="0"/>
                                  </p:stCondLst>
                                  <p:childTnLst>
                                    <p:set>
                                      <p:cBhvr>
                                        <p:cTn id="216" dur="1" fill="hold">
                                          <p:stCondLst>
                                            <p:cond delay="0"/>
                                          </p:stCondLst>
                                        </p:cTn>
                                        <p:tgtEl>
                                          <p:spTgt spid="109863"/>
                                        </p:tgtEl>
                                        <p:attrNameLst>
                                          <p:attrName>style.visibility</p:attrName>
                                        </p:attrNameLst>
                                      </p:cBhvr>
                                      <p:to>
                                        <p:strVal val="visible"/>
                                      </p:to>
                                    </p:set>
                                  </p:childTnLst>
                                  <p:subTnLst>
                                    <p:set>
                                      <p:cBhvr override="childStyle">
                                        <p:cTn dur="1" fill="hold" display="0" masterRel="nextClick" afterEffect="1"/>
                                        <p:tgtEl>
                                          <p:spTgt spid="109863"/>
                                        </p:tgtEl>
                                        <p:attrNameLst>
                                          <p:attrName>style.visibility</p:attrName>
                                        </p:attrNameLst>
                                      </p:cBhvr>
                                      <p:to>
                                        <p:strVal val="hidden"/>
                                      </p:to>
                                    </p:set>
                                  </p:subTnLst>
                                </p:cTn>
                              </p:par>
                              <p:par>
                                <p:cTn id="217" presetID="1" presetClass="entr" presetSubtype="0" fill="hold" grpId="0" nodeType="withEffect">
                                  <p:stCondLst>
                                    <p:cond delay="0"/>
                                  </p:stCondLst>
                                  <p:childTnLst>
                                    <p:set>
                                      <p:cBhvr>
                                        <p:cTn id="218" dur="1" fill="hold">
                                          <p:stCondLst>
                                            <p:cond delay="0"/>
                                          </p:stCondLst>
                                        </p:cTn>
                                        <p:tgtEl>
                                          <p:spTgt spid="109772"/>
                                        </p:tgtEl>
                                        <p:attrNameLst>
                                          <p:attrName>style.visibility</p:attrName>
                                        </p:attrNameLst>
                                      </p:cBhvr>
                                      <p:to>
                                        <p:strVal val="visible"/>
                                      </p:to>
                                    </p:se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1" presetClass="entr" presetSubtype="0" fill="hold" grpId="0" nodeType="clickEffect">
                                  <p:stCondLst>
                                    <p:cond delay="0"/>
                                  </p:stCondLst>
                                  <p:childTnLst>
                                    <p:set>
                                      <p:cBhvr>
                                        <p:cTn id="222" dur="1" fill="hold">
                                          <p:stCondLst>
                                            <p:cond delay="0"/>
                                          </p:stCondLst>
                                        </p:cTn>
                                        <p:tgtEl>
                                          <p:spTgt spid="109646"/>
                                        </p:tgtEl>
                                        <p:attrNameLst>
                                          <p:attrName>style.visibility</p:attrName>
                                        </p:attrNameLst>
                                      </p:cBhvr>
                                      <p:to>
                                        <p:strVal val="visible"/>
                                      </p:to>
                                    </p:set>
                                  </p:childTnLst>
                                </p:cTn>
                              </p:par>
                              <p:par>
                                <p:cTn id="223" presetID="1" presetClass="entr" presetSubtype="0" fill="hold" grpId="0" nodeType="withEffect">
                                  <p:stCondLst>
                                    <p:cond delay="0"/>
                                  </p:stCondLst>
                                  <p:childTnLst>
                                    <p:set>
                                      <p:cBhvr>
                                        <p:cTn id="224" dur="1" fill="hold">
                                          <p:stCondLst>
                                            <p:cond delay="0"/>
                                          </p:stCondLst>
                                        </p:cTn>
                                        <p:tgtEl>
                                          <p:spTgt spid="109771"/>
                                        </p:tgtEl>
                                        <p:attrNameLst>
                                          <p:attrName>style.visibility</p:attrName>
                                        </p:attrNameLst>
                                      </p:cBhvr>
                                      <p:to>
                                        <p:strVal val="visible"/>
                                      </p:to>
                                    </p:set>
                                  </p:childTnLst>
                                </p:cTn>
                              </p:par>
                              <p:par>
                                <p:cTn id="225" presetID="1" presetClass="entr" presetSubtype="0" fill="hold" grpId="0" nodeType="withEffect">
                                  <p:stCondLst>
                                    <p:cond delay="0"/>
                                  </p:stCondLst>
                                  <p:childTnLst>
                                    <p:set>
                                      <p:cBhvr>
                                        <p:cTn id="226" dur="1" fill="hold">
                                          <p:stCondLst>
                                            <p:cond delay="0"/>
                                          </p:stCondLst>
                                        </p:cTn>
                                        <p:tgtEl>
                                          <p:spTgt spid="109864"/>
                                        </p:tgtEl>
                                        <p:attrNameLst>
                                          <p:attrName>style.visibility</p:attrName>
                                        </p:attrNameLst>
                                      </p:cBhvr>
                                      <p:to>
                                        <p:strVal val="visible"/>
                                      </p:to>
                                    </p:set>
                                  </p:childTnLst>
                                  <p:subTnLst>
                                    <p:set>
                                      <p:cBhvr override="childStyle">
                                        <p:cTn dur="1" fill="hold" display="0" masterRel="nextClick" afterEffect="1"/>
                                        <p:tgtEl>
                                          <p:spTgt spid="109864"/>
                                        </p:tgtEl>
                                        <p:attrNameLst>
                                          <p:attrName>style.visibility</p:attrName>
                                        </p:attrNameLst>
                                      </p:cBhvr>
                                      <p:to>
                                        <p:strVal val="hidden"/>
                                      </p:to>
                                    </p:set>
                                  </p:subTnLst>
                                </p:cTn>
                              </p:par>
                            </p:childTnLst>
                          </p:cTn>
                        </p:par>
                      </p:childTnLst>
                    </p:cTn>
                  </p:par>
                  <p:par>
                    <p:cTn id="227" fill="hold" nodeType="clickPar">
                      <p:stCondLst>
                        <p:cond delay="indefinite"/>
                      </p:stCondLst>
                      <p:childTnLst>
                        <p:par>
                          <p:cTn id="228" fill="hold" nodeType="withGroup">
                            <p:stCondLst>
                              <p:cond delay="0"/>
                            </p:stCondLst>
                            <p:childTnLst>
                              <p:par>
                                <p:cTn id="229" presetID="1" presetClass="entr" presetSubtype="0" fill="hold" grpId="0" nodeType="clickEffect">
                                  <p:stCondLst>
                                    <p:cond delay="0"/>
                                  </p:stCondLst>
                                  <p:childTnLst>
                                    <p:set>
                                      <p:cBhvr>
                                        <p:cTn id="230" dur="1" fill="hold">
                                          <p:stCondLst>
                                            <p:cond delay="0"/>
                                          </p:stCondLst>
                                        </p:cTn>
                                        <p:tgtEl>
                                          <p:spTgt spid="109651"/>
                                        </p:tgtEl>
                                        <p:attrNameLst>
                                          <p:attrName>style.visibility</p:attrName>
                                        </p:attrNameLst>
                                      </p:cBhvr>
                                      <p:to>
                                        <p:strVal val="visible"/>
                                      </p:to>
                                    </p:set>
                                  </p:childTnLst>
                                </p:cTn>
                              </p:par>
                              <p:par>
                                <p:cTn id="231" presetID="1" presetClass="entr" presetSubtype="0" fill="hold" grpId="0" nodeType="withEffect">
                                  <p:stCondLst>
                                    <p:cond delay="0"/>
                                  </p:stCondLst>
                                  <p:childTnLst>
                                    <p:set>
                                      <p:cBhvr>
                                        <p:cTn id="232" dur="1" fill="hold">
                                          <p:stCondLst>
                                            <p:cond delay="0"/>
                                          </p:stCondLst>
                                        </p:cTn>
                                        <p:tgtEl>
                                          <p:spTgt spid="109765"/>
                                        </p:tgtEl>
                                        <p:attrNameLst>
                                          <p:attrName>style.visibility</p:attrName>
                                        </p:attrNameLst>
                                      </p:cBhvr>
                                      <p:to>
                                        <p:strVal val="visible"/>
                                      </p:to>
                                    </p:set>
                                  </p:childTnLst>
                                </p:cTn>
                              </p:par>
                              <p:par>
                                <p:cTn id="233" presetID="1" presetClass="entr" presetSubtype="0" fill="hold" grpId="0" nodeType="withEffect">
                                  <p:stCondLst>
                                    <p:cond delay="0"/>
                                  </p:stCondLst>
                                  <p:childTnLst>
                                    <p:set>
                                      <p:cBhvr>
                                        <p:cTn id="234" dur="1" fill="hold">
                                          <p:stCondLst>
                                            <p:cond delay="0"/>
                                          </p:stCondLst>
                                        </p:cTn>
                                        <p:tgtEl>
                                          <p:spTgt spid="109865"/>
                                        </p:tgtEl>
                                        <p:attrNameLst>
                                          <p:attrName>style.visibility</p:attrName>
                                        </p:attrNameLst>
                                      </p:cBhvr>
                                      <p:to>
                                        <p:strVal val="visible"/>
                                      </p:to>
                                    </p:set>
                                  </p:childTnLst>
                                  <p:subTnLst>
                                    <p:set>
                                      <p:cBhvr override="childStyle">
                                        <p:cTn dur="1" fill="hold" display="0" masterRel="nextClick" afterEffect="1"/>
                                        <p:tgtEl>
                                          <p:spTgt spid="109865"/>
                                        </p:tgtEl>
                                        <p:attrNameLst>
                                          <p:attrName>style.visibility</p:attrName>
                                        </p:attrNameLst>
                                      </p:cBhvr>
                                      <p:to>
                                        <p:strVal val="hidden"/>
                                      </p:to>
                                    </p:set>
                                  </p:subTnLst>
                                </p:cTn>
                              </p:par>
                            </p:childTnLst>
                          </p:cTn>
                        </p:par>
                      </p:childTnLst>
                    </p:cTn>
                  </p:par>
                  <p:par>
                    <p:cTn id="235" fill="hold" nodeType="clickPar">
                      <p:stCondLst>
                        <p:cond delay="indefinite"/>
                      </p:stCondLst>
                      <p:childTnLst>
                        <p:par>
                          <p:cTn id="236" fill="hold" nodeType="withGroup">
                            <p:stCondLst>
                              <p:cond delay="0"/>
                            </p:stCondLst>
                            <p:childTnLst>
                              <p:par>
                                <p:cTn id="237" presetID="1" presetClass="entr" presetSubtype="0" fill="hold" grpId="0" nodeType="clickEffect">
                                  <p:stCondLst>
                                    <p:cond delay="0"/>
                                  </p:stCondLst>
                                  <p:childTnLst>
                                    <p:set>
                                      <p:cBhvr>
                                        <p:cTn id="238" dur="1" fill="hold">
                                          <p:stCondLst>
                                            <p:cond delay="0"/>
                                          </p:stCondLst>
                                        </p:cTn>
                                        <p:tgtEl>
                                          <p:spTgt spid="109652"/>
                                        </p:tgtEl>
                                        <p:attrNameLst>
                                          <p:attrName>style.visibility</p:attrName>
                                        </p:attrNameLst>
                                      </p:cBhvr>
                                      <p:to>
                                        <p:strVal val="visible"/>
                                      </p:to>
                                    </p:set>
                                  </p:childTnLst>
                                </p:cTn>
                              </p:par>
                              <p:par>
                                <p:cTn id="239" presetID="1" presetClass="entr" presetSubtype="0" fill="hold" grpId="0" nodeType="withEffect">
                                  <p:stCondLst>
                                    <p:cond delay="0"/>
                                  </p:stCondLst>
                                  <p:childTnLst>
                                    <p:set>
                                      <p:cBhvr>
                                        <p:cTn id="240" dur="1" fill="hold">
                                          <p:stCondLst>
                                            <p:cond delay="0"/>
                                          </p:stCondLst>
                                        </p:cTn>
                                        <p:tgtEl>
                                          <p:spTgt spid="109766"/>
                                        </p:tgtEl>
                                        <p:attrNameLst>
                                          <p:attrName>style.visibility</p:attrName>
                                        </p:attrNameLst>
                                      </p:cBhvr>
                                      <p:to>
                                        <p:strVal val="visible"/>
                                      </p:to>
                                    </p:set>
                                  </p:childTnLst>
                                </p:cTn>
                              </p:par>
                              <p:par>
                                <p:cTn id="241" presetID="1" presetClass="entr" presetSubtype="0" fill="hold" grpId="0" nodeType="withEffect">
                                  <p:stCondLst>
                                    <p:cond delay="0"/>
                                  </p:stCondLst>
                                  <p:childTnLst>
                                    <p:set>
                                      <p:cBhvr>
                                        <p:cTn id="242" dur="1" fill="hold">
                                          <p:stCondLst>
                                            <p:cond delay="0"/>
                                          </p:stCondLst>
                                        </p:cTn>
                                        <p:tgtEl>
                                          <p:spTgt spid="109866"/>
                                        </p:tgtEl>
                                        <p:attrNameLst>
                                          <p:attrName>style.visibility</p:attrName>
                                        </p:attrNameLst>
                                      </p:cBhvr>
                                      <p:to>
                                        <p:strVal val="visible"/>
                                      </p:to>
                                    </p:set>
                                  </p:childTnLst>
                                  <p:subTnLst>
                                    <p:set>
                                      <p:cBhvr override="childStyle">
                                        <p:cTn dur="1" fill="hold" display="0" masterRel="nextClick" afterEffect="1"/>
                                        <p:tgtEl>
                                          <p:spTgt spid="109866"/>
                                        </p:tgtEl>
                                        <p:attrNameLst>
                                          <p:attrName>style.visibility</p:attrName>
                                        </p:attrNameLst>
                                      </p:cBhvr>
                                      <p:to>
                                        <p:strVal val="hidden"/>
                                      </p:to>
                                    </p:set>
                                  </p:subTnLst>
                                </p:cTn>
                              </p:par>
                            </p:childTnLst>
                          </p:cTn>
                        </p:par>
                      </p:childTnLst>
                    </p:cTn>
                  </p:par>
                  <p:par>
                    <p:cTn id="243" fill="hold" nodeType="clickPar">
                      <p:stCondLst>
                        <p:cond delay="indefinite"/>
                      </p:stCondLst>
                      <p:childTnLst>
                        <p:par>
                          <p:cTn id="244" fill="hold" nodeType="withGroup">
                            <p:stCondLst>
                              <p:cond delay="0"/>
                            </p:stCondLst>
                            <p:childTnLst>
                              <p:par>
                                <p:cTn id="245" presetID="1" presetClass="entr" presetSubtype="0" fill="hold" grpId="0" nodeType="clickEffect">
                                  <p:stCondLst>
                                    <p:cond delay="0"/>
                                  </p:stCondLst>
                                  <p:childTnLst>
                                    <p:set>
                                      <p:cBhvr>
                                        <p:cTn id="246" dur="1" fill="hold">
                                          <p:stCondLst>
                                            <p:cond delay="0"/>
                                          </p:stCondLst>
                                        </p:cTn>
                                        <p:tgtEl>
                                          <p:spTgt spid="109657"/>
                                        </p:tgtEl>
                                        <p:attrNameLst>
                                          <p:attrName>style.visibility</p:attrName>
                                        </p:attrNameLst>
                                      </p:cBhvr>
                                      <p:to>
                                        <p:strVal val="visible"/>
                                      </p:to>
                                    </p:set>
                                  </p:childTnLst>
                                </p:cTn>
                              </p:par>
                              <p:par>
                                <p:cTn id="247" presetID="1" presetClass="entr" presetSubtype="0" fill="hold" grpId="0" nodeType="withEffect">
                                  <p:stCondLst>
                                    <p:cond delay="0"/>
                                  </p:stCondLst>
                                  <p:childTnLst>
                                    <p:set>
                                      <p:cBhvr>
                                        <p:cTn id="248" dur="1" fill="hold">
                                          <p:stCondLst>
                                            <p:cond delay="0"/>
                                          </p:stCondLst>
                                        </p:cTn>
                                        <p:tgtEl>
                                          <p:spTgt spid="109769"/>
                                        </p:tgtEl>
                                        <p:attrNameLst>
                                          <p:attrName>style.visibility</p:attrName>
                                        </p:attrNameLst>
                                      </p:cBhvr>
                                      <p:to>
                                        <p:strVal val="visible"/>
                                      </p:to>
                                    </p:set>
                                  </p:childTnLst>
                                </p:cTn>
                              </p:par>
                            </p:childTnLst>
                          </p:cTn>
                        </p:par>
                      </p:childTnLst>
                    </p:cTn>
                  </p:par>
                  <p:par>
                    <p:cTn id="249" fill="hold" nodeType="clickPar">
                      <p:stCondLst>
                        <p:cond delay="indefinite"/>
                      </p:stCondLst>
                      <p:childTnLst>
                        <p:par>
                          <p:cTn id="250" fill="hold" nodeType="withGroup">
                            <p:stCondLst>
                              <p:cond delay="0"/>
                            </p:stCondLst>
                            <p:childTnLst>
                              <p:par>
                                <p:cTn id="251" presetID="1" presetClass="entr" presetSubtype="0" fill="hold" grpId="0" nodeType="clickEffect">
                                  <p:stCondLst>
                                    <p:cond delay="0"/>
                                  </p:stCondLst>
                                  <p:childTnLst>
                                    <p:set>
                                      <p:cBhvr>
                                        <p:cTn id="252" dur="1" fill="hold">
                                          <p:stCondLst>
                                            <p:cond delay="0"/>
                                          </p:stCondLst>
                                        </p:cTn>
                                        <p:tgtEl>
                                          <p:spTgt spid="109605"/>
                                        </p:tgtEl>
                                        <p:attrNameLst>
                                          <p:attrName>style.visibility</p:attrName>
                                        </p:attrNameLst>
                                      </p:cBhvr>
                                      <p:to>
                                        <p:strVal val="visible"/>
                                      </p:to>
                                    </p:set>
                                  </p:childTnLst>
                                </p:cTn>
                              </p:par>
                              <p:par>
                                <p:cTn id="253" presetID="1" presetClass="entr" presetSubtype="0" fill="hold" grpId="0" nodeType="withEffect">
                                  <p:stCondLst>
                                    <p:cond delay="0"/>
                                  </p:stCondLst>
                                  <p:childTnLst>
                                    <p:set>
                                      <p:cBhvr>
                                        <p:cTn id="254" dur="1" fill="hold">
                                          <p:stCondLst>
                                            <p:cond delay="0"/>
                                          </p:stCondLst>
                                        </p:cTn>
                                        <p:tgtEl>
                                          <p:spTgt spid="109867"/>
                                        </p:tgtEl>
                                        <p:attrNameLst>
                                          <p:attrName>style.visibility</p:attrName>
                                        </p:attrNameLst>
                                      </p:cBhvr>
                                      <p:to>
                                        <p:strVal val="visible"/>
                                      </p:to>
                                    </p:set>
                                  </p:childTnLst>
                                  <p:subTnLst>
                                    <p:set>
                                      <p:cBhvr override="childStyle">
                                        <p:cTn dur="1" fill="hold" display="0" masterRel="nextClick" afterEffect="1"/>
                                        <p:tgtEl>
                                          <p:spTgt spid="109867"/>
                                        </p:tgtEl>
                                        <p:attrNameLst>
                                          <p:attrName>style.visibility</p:attrName>
                                        </p:attrNameLst>
                                      </p:cBhvr>
                                      <p:to>
                                        <p:strVal val="hidden"/>
                                      </p:to>
                                    </p:set>
                                  </p:subTnLst>
                                </p:cTn>
                              </p:par>
                              <p:par>
                                <p:cTn id="255" presetID="1" presetClass="entr" presetSubtype="0" fill="hold" grpId="0" nodeType="withEffect">
                                  <p:stCondLst>
                                    <p:cond delay="0"/>
                                  </p:stCondLst>
                                  <p:childTnLst>
                                    <p:set>
                                      <p:cBhvr>
                                        <p:cTn id="256" dur="1" fill="hold">
                                          <p:stCondLst>
                                            <p:cond delay="0"/>
                                          </p:stCondLst>
                                        </p:cTn>
                                        <p:tgtEl>
                                          <p:spTgt spid="109798"/>
                                        </p:tgtEl>
                                        <p:attrNameLst>
                                          <p:attrName>style.visibility</p:attrName>
                                        </p:attrNameLst>
                                      </p:cBhvr>
                                      <p:to>
                                        <p:strVal val="visible"/>
                                      </p:to>
                                    </p:set>
                                  </p:childTnLst>
                                </p:cTn>
                              </p:par>
                              <p:par>
                                <p:cTn id="257" presetID="1" presetClass="entr" presetSubtype="0" fill="hold" grpId="0" nodeType="withEffect">
                                  <p:stCondLst>
                                    <p:cond delay="0"/>
                                  </p:stCondLst>
                                  <p:childTnLst>
                                    <p:set>
                                      <p:cBhvr>
                                        <p:cTn id="258" dur="1" fill="hold">
                                          <p:stCondLst>
                                            <p:cond delay="0"/>
                                          </p:stCondLst>
                                        </p:cTn>
                                        <p:tgtEl>
                                          <p:spTgt spid="109868"/>
                                        </p:tgtEl>
                                        <p:attrNameLst>
                                          <p:attrName>style.visibility</p:attrName>
                                        </p:attrNameLst>
                                      </p:cBhvr>
                                      <p:to>
                                        <p:strVal val="visible"/>
                                      </p:to>
                                    </p:set>
                                  </p:childTnLst>
                                  <p:subTnLst>
                                    <p:set>
                                      <p:cBhvr override="childStyle">
                                        <p:cTn dur="1" fill="hold" display="0" masterRel="nextClick" afterEffect="1"/>
                                        <p:tgtEl>
                                          <p:spTgt spid="109868"/>
                                        </p:tgtEl>
                                        <p:attrNameLst>
                                          <p:attrName>style.visibility</p:attrName>
                                        </p:attrNameLst>
                                      </p:cBhvr>
                                      <p:to>
                                        <p:strVal val="hidden"/>
                                      </p:to>
                                    </p:set>
                                  </p:subTnLst>
                                </p:cTn>
                              </p:par>
                            </p:childTnLst>
                          </p:cTn>
                        </p:par>
                      </p:childTnLst>
                    </p:cTn>
                  </p:par>
                  <p:par>
                    <p:cTn id="259" fill="hold" nodeType="clickPar">
                      <p:stCondLst>
                        <p:cond delay="indefinite"/>
                      </p:stCondLst>
                      <p:childTnLst>
                        <p:par>
                          <p:cTn id="260" fill="hold" nodeType="withGroup">
                            <p:stCondLst>
                              <p:cond delay="0"/>
                            </p:stCondLst>
                            <p:childTnLst>
                              <p:par>
                                <p:cTn id="261" presetID="1" presetClass="entr" presetSubtype="0" fill="hold" grpId="0" nodeType="clickEffect">
                                  <p:stCondLst>
                                    <p:cond delay="0"/>
                                  </p:stCondLst>
                                  <p:childTnLst>
                                    <p:set>
                                      <p:cBhvr>
                                        <p:cTn id="262" dur="1" fill="hold">
                                          <p:stCondLst>
                                            <p:cond delay="0"/>
                                          </p:stCondLst>
                                        </p:cTn>
                                        <p:tgtEl>
                                          <p:spTgt spid="109606"/>
                                        </p:tgtEl>
                                        <p:attrNameLst>
                                          <p:attrName>style.visibility</p:attrName>
                                        </p:attrNameLst>
                                      </p:cBhvr>
                                      <p:to>
                                        <p:strVal val="visible"/>
                                      </p:to>
                                    </p:set>
                                  </p:childTnLst>
                                </p:cTn>
                              </p:par>
                              <p:par>
                                <p:cTn id="263" presetID="1" presetClass="entr" presetSubtype="0" fill="hold" grpId="0" nodeType="withEffect">
                                  <p:stCondLst>
                                    <p:cond delay="0"/>
                                  </p:stCondLst>
                                  <p:childTnLst>
                                    <p:set>
                                      <p:cBhvr>
                                        <p:cTn id="264" dur="1" fill="hold">
                                          <p:stCondLst>
                                            <p:cond delay="0"/>
                                          </p:stCondLst>
                                        </p:cTn>
                                        <p:tgtEl>
                                          <p:spTgt spid="109786"/>
                                        </p:tgtEl>
                                        <p:attrNameLst>
                                          <p:attrName>style.visibility</p:attrName>
                                        </p:attrNameLst>
                                      </p:cBhvr>
                                      <p:to>
                                        <p:strVal val="visible"/>
                                      </p:to>
                                    </p:set>
                                  </p:childTnLst>
                                </p:cTn>
                              </p:par>
                              <p:par>
                                <p:cTn id="265" presetID="1" presetClass="entr" presetSubtype="0" fill="hold" grpId="0" nodeType="withEffect">
                                  <p:stCondLst>
                                    <p:cond delay="0"/>
                                  </p:stCondLst>
                                  <p:childTnLst>
                                    <p:set>
                                      <p:cBhvr>
                                        <p:cTn id="266" dur="1" fill="hold">
                                          <p:stCondLst>
                                            <p:cond delay="0"/>
                                          </p:stCondLst>
                                        </p:cTn>
                                        <p:tgtEl>
                                          <p:spTgt spid="109869"/>
                                        </p:tgtEl>
                                        <p:attrNameLst>
                                          <p:attrName>style.visibility</p:attrName>
                                        </p:attrNameLst>
                                      </p:cBhvr>
                                      <p:to>
                                        <p:strVal val="visible"/>
                                      </p:to>
                                    </p:set>
                                  </p:childTnLst>
                                  <p:subTnLst>
                                    <p:set>
                                      <p:cBhvr override="childStyle">
                                        <p:cTn dur="1" fill="hold" display="0" masterRel="nextClick" afterEffect="1"/>
                                        <p:tgtEl>
                                          <p:spTgt spid="109869"/>
                                        </p:tgtEl>
                                        <p:attrNameLst>
                                          <p:attrName>style.visibility</p:attrName>
                                        </p:attrNameLst>
                                      </p:cBhvr>
                                      <p:to>
                                        <p:strVal val="hidden"/>
                                      </p:to>
                                    </p:set>
                                  </p:subTnLst>
                                </p:cTn>
                              </p:par>
                            </p:childTnLst>
                          </p:cTn>
                        </p:par>
                      </p:childTnLst>
                    </p:cTn>
                  </p:par>
                  <p:par>
                    <p:cTn id="267" fill="hold" nodeType="clickPar">
                      <p:stCondLst>
                        <p:cond delay="indefinite"/>
                      </p:stCondLst>
                      <p:childTnLst>
                        <p:par>
                          <p:cTn id="268" fill="hold" nodeType="withGroup">
                            <p:stCondLst>
                              <p:cond delay="0"/>
                            </p:stCondLst>
                            <p:childTnLst>
                              <p:par>
                                <p:cTn id="269" presetID="1" presetClass="entr" presetSubtype="0" fill="hold" grpId="0" nodeType="clickEffect">
                                  <p:stCondLst>
                                    <p:cond delay="0"/>
                                  </p:stCondLst>
                                  <p:childTnLst>
                                    <p:set>
                                      <p:cBhvr>
                                        <p:cTn id="270" dur="1" fill="hold">
                                          <p:stCondLst>
                                            <p:cond delay="0"/>
                                          </p:stCondLst>
                                        </p:cTn>
                                        <p:tgtEl>
                                          <p:spTgt spid="109615"/>
                                        </p:tgtEl>
                                        <p:attrNameLst>
                                          <p:attrName>style.visibility</p:attrName>
                                        </p:attrNameLst>
                                      </p:cBhvr>
                                      <p:to>
                                        <p:strVal val="visible"/>
                                      </p:to>
                                    </p:set>
                                  </p:childTnLst>
                                </p:cTn>
                              </p:par>
                              <p:par>
                                <p:cTn id="271" presetID="1" presetClass="entr" presetSubtype="0" fill="hold" grpId="0" nodeType="withEffect">
                                  <p:stCondLst>
                                    <p:cond delay="0"/>
                                  </p:stCondLst>
                                  <p:childTnLst>
                                    <p:set>
                                      <p:cBhvr>
                                        <p:cTn id="272" dur="1" fill="hold">
                                          <p:stCondLst>
                                            <p:cond delay="0"/>
                                          </p:stCondLst>
                                        </p:cTn>
                                        <p:tgtEl>
                                          <p:spTgt spid="109777"/>
                                        </p:tgtEl>
                                        <p:attrNameLst>
                                          <p:attrName>style.visibility</p:attrName>
                                        </p:attrNameLst>
                                      </p:cBhvr>
                                      <p:to>
                                        <p:strVal val="visible"/>
                                      </p:to>
                                    </p:set>
                                  </p:childTnLst>
                                </p:cTn>
                              </p:par>
                              <p:par>
                                <p:cTn id="273" presetID="1" presetClass="entr" presetSubtype="0" fill="hold" grpId="0" nodeType="withEffect">
                                  <p:stCondLst>
                                    <p:cond delay="0"/>
                                  </p:stCondLst>
                                  <p:childTnLst>
                                    <p:set>
                                      <p:cBhvr>
                                        <p:cTn id="274" dur="1" fill="hold">
                                          <p:stCondLst>
                                            <p:cond delay="0"/>
                                          </p:stCondLst>
                                        </p:cTn>
                                        <p:tgtEl>
                                          <p:spTgt spid="109870"/>
                                        </p:tgtEl>
                                        <p:attrNameLst>
                                          <p:attrName>style.visibility</p:attrName>
                                        </p:attrNameLst>
                                      </p:cBhvr>
                                      <p:to>
                                        <p:strVal val="visible"/>
                                      </p:to>
                                    </p:set>
                                  </p:childTnLst>
                                  <p:subTnLst>
                                    <p:set>
                                      <p:cBhvr override="childStyle">
                                        <p:cTn dur="1" fill="hold" display="0" masterRel="nextClick" afterEffect="1"/>
                                        <p:tgtEl>
                                          <p:spTgt spid="109870"/>
                                        </p:tgtEl>
                                        <p:attrNameLst>
                                          <p:attrName>style.visibility</p:attrName>
                                        </p:attrNameLst>
                                      </p:cBhvr>
                                      <p:to>
                                        <p:strVal val="hidden"/>
                                      </p:to>
                                    </p:set>
                                  </p:subTnLst>
                                </p:cTn>
                              </p:par>
                            </p:childTnLst>
                          </p:cTn>
                        </p:par>
                      </p:childTnLst>
                    </p:cTn>
                  </p:par>
                  <p:par>
                    <p:cTn id="275" fill="hold" nodeType="clickPar">
                      <p:stCondLst>
                        <p:cond delay="indefinite"/>
                      </p:stCondLst>
                      <p:childTnLst>
                        <p:par>
                          <p:cTn id="276" fill="hold" nodeType="withGroup">
                            <p:stCondLst>
                              <p:cond delay="0"/>
                            </p:stCondLst>
                            <p:childTnLst>
                              <p:par>
                                <p:cTn id="277" presetID="1" presetClass="entr" presetSubtype="0" fill="hold" grpId="0" nodeType="clickEffect">
                                  <p:stCondLst>
                                    <p:cond delay="0"/>
                                  </p:stCondLst>
                                  <p:childTnLst>
                                    <p:set>
                                      <p:cBhvr>
                                        <p:cTn id="278" dur="1" fill="hold">
                                          <p:stCondLst>
                                            <p:cond delay="0"/>
                                          </p:stCondLst>
                                        </p:cTn>
                                        <p:tgtEl>
                                          <p:spTgt spid="109616"/>
                                        </p:tgtEl>
                                        <p:attrNameLst>
                                          <p:attrName>style.visibility</p:attrName>
                                        </p:attrNameLst>
                                      </p:cBhvr>
                                      <p:to>
                                        <p:strVal val="visible"/>
                                      </p:to>
                                    </p:set>
                                  </p:childTnLst>
                                </p:cTn>
                              </p:par>
                              <p:par>
                                <p:cTn id="279" presetID="1" presetClass="entr" presetSubtype="0" fill="hold" grpId="0" nodeType="withEffect">
                                  <p:stCondLst>
                                    <p:cond delay="0"/>
                                  </p:stCondLst>
                                  <p:childTnLst>
                                    <p:set>
                                      <p:cBhvr>
                                        <p:cTn id="280" dur="1" fill="hold">
                                          <p:stCondLst>
                                            <p:cond delay="0"/>
                                          </p:stCondLst>
                                        </p:cTn>
                                        <p:tgtEl>
                                          <p:spTgt spid="109799"/>
                                        </p:tgtEl>
                                        <p:attrNameLst>
                                          <p:attrName>style.visibility</p:attrName>
                                        </p:attrNameLst>
                                      </p:cBhvr>
                                      <p:to>
                                        <p:strVal val="visible"/>
                                      </p:to>
                                    </p:set>
                                  </p:childTnLst>
                                </p:cTn>
                              </p:par>
                              <p:par>
                                <p:cTn id="281" presetID="1" presetClass="entr" presetSubtype="0" fill="hold" grpId="0" nodeType="withEffect">
                                  <p:stCondLst>
                                    <p:cond delay="0"/>
                                  </p:stCondLst>
                                  <p:childTnLst>
                                    <p:set>
                                      <p:cBhvr>
                                        <p:cTn id="282" dur="1" fill="hold">
                                          <p:stCondLst>
                                            <p:cond delay="0"/>
                                          </p:stCondLst>
                                        </p:cTn>
                                        <p:tgtEl>
                                          <p:spTgt spid="109871"/>
                                        </p:tgtEl>
                                        <p:attrNameLst>
                                          <p:attrName>style.visibility</p:attrName>
                                        </p:attrNameLst>
                                      </p:cBhvr>
                                      <p:to>
                                        <p:strVal val="visible"/>
                                      </p:to>
                                    </p:set>
                                  </p:childTnLst>
                                  <p:subTnLst>
                                    <p:set>
                                      <p:cBhvr override="childStyle">
                                        <p:cTn dur="1" fill="hold" display="0" masterRel="nextClick" afterEffect="1"/>
                                        <p:tgtEl>
                                          <p:spTgt spid="109871"/>
                                        </p:tgtEl>
                                        <p:attrNameLst>
                                          <p:attrName>style.visibility</p:attrName>
                                        </p:attrNameLst>
                                      </p:cBhvr>
                                      <p:to>
                                        <p:strVal val="hidden"/>
                                      </p:to>
                                    </p:set>
                                  </p:subTnLst>
                                </p:cTn>
                              </p:par>
                            </p:childTnLst>
                          </p:cTn>
                        </p:par>
                      </p:childTnLst>
                    </p:cTn>
                  </p:par>
                  <p:par>
                    <p:cTn id="283" fill="hold" nodeType="clickPar">
                      <p:stCondLst>
                        <p:cond delay="indefinite"/>
                      </p:stCondLst>
                      <p:childTnLst>
                        <p:par>
                          <p:cTn id="284" fill="hold" nodeType="withGroup">
                            <p:stCondLst>
                              <p:cond delay="0"/>
                            </p:stCondLst>
                            <p:childTnLst>
                              <p:par>
                                <p:cTn id="285" presetID="1" presetClass="entr" presetSubtype="0" fill="hold" grpId="0" nodeType="clickEffect">
                                  <p:stCondLst>
                                    <p:cond delay="0"/>
                                  </p:stCondLst>
                                  <p:childTnLst>
                                    <p:set>
                                      <p:cBhvr>
                                        <p:cTn id="286" dur="1" fill="hold">
                                          <p:stCondLst>
                                            <p:cond delay="0"/>
                                          </p:stCondLst>
                                        </p:cTn>
                                        <p:tgtEl>
                                          <p:spTgt spid="109625"/>
                                        </p:tgtEl>
                                        <p:attrNameLst>
                                          <p:attrName>style.visibility</p:attrName>
                                        </p:attrNameLst>
                                      </p:cBhvr>
                                      <p:to>
                                        <p:strVal val="visible"/>
                                      </p:to>
                                    </p:set>
                                  </p:childTnLst>
                                </p:cTn>
                              </p:par>
                              <p:par>
                                <p:cTn id="287" presetID="1" presetClass="entr" presetSubtype="0" fill="hold" grpId="0" nodeType="withEffect">
                                  <p:stCondLst>
                                    <p:cond delay="0"/>
                                  </p:stCondLst>
                                  <p:childTnLst>
                                    <p:set>
                                      <p:cBhvr>
                                        <p:cTn id="288" dur="1" fill="hold">
                                          <p:stCondLst>
                                            <p:cond delay="0"/>
                                          </p:stCondLst>
                                        </p:cTn>
                                        <p:tgtEl>
                                          <p:spTgt spid="109796"/>
                                        </p:tgtEl>
                                        <p:attrNameLst>
                                          <p:attrName>style.visibility</p:attrName>
                                        </p:attrNameLst>
                                      </p:cBhvr>
                                      <p:to>
                                        <p:strVal val="visible"/>
                                      </p:to>
                                    </p:set>
                                  </p:childTnLst>
                                </p:cTn>
                              </p:par>
                              <p:par>
                                <p:cTn id="289" presetID="1" presetClass="entr" presetSubtype="0" fill="hold" grpId="0" nodeType="withEffect">
                                  <p:stCondLst>
                                    <p:cond delay="0"/>
                                  </p:stCondLst>
                                  <p:childTnLst>
                                    <p:set>
                                      <p:cBhvr>
                                        <p:cTn id="290" dur="1" fill="hold">
                                          <p:stCondLst>
                                            <p:cond delay="0"/>
                                          </p:stCondLst>
                                        </p:cTn>
                                        <p:tgtEl>
                                          <p:spTgt spid="109872"/>
                                        </p:tgtEl>
                                        <p:attrNameLst>
                                          <p:attrName>style.visibility</p:attrName>
                                        </p:attrNameLst>
                                      </p:cBhvr>
                                      <p:to>
                                        <p:strVal val="visible"/>
                                      </p:to>
                                    </p:set>
                                  </p:childTnLst>
                                  <p:subTnLst>
                                    <p:set>
                                      <p:cBhvr override="childStyle">
                                        <p:cTn dur="1" fill="hold" display="0" masterRel="nextClick" afterEffect="1"/>
                                        <p:tgtEl>
                                          <p:spTgt spid="109872"/>
                                        </p:tgtEl>
                                        <p:attrNameLst>
                                          <p:attrName>style.visibility</p:attrName>
                                        </p:attrNameLst>
                                      </p:cBhvr>
                                      <p:to>
                                        <p:strVal val="hidden"/>
                                      </p:to>
                                    </p:set>
                                  </p:subTnLst>
                                </p:cTn>
                              </p:par>
                            </p:childTnLst>
                          </p:cTn>
                        </p:par>
                      </p:childTnLst>
                    </p:cTn>
                  </p:par>
                  <p:par>
                    <p:cTn id="291" fill="hold" nodeType="clickPar">
                      <p:stCondLst>
                        <p:cond delay="indefinite"/>
                      </p:stCondLst>
                      <p:childTnLst>
                        <p:par>
                          <p:cTn id="292" fill="hold" nodeType="withGroup">
                            <p:stCondLst>
                              <p:cond delay="0"/>
                            </p:stCondLst>
                            <p:childTnLst>
                              <p:par>
                                <p:cTn id="293" presetID="1" presetClass="entr" presetSubtype="0" fill="hold" grpId="0" nodeType="clickEffect">
                                  <p:stCondLst>
                                    <p:cond delay="0"/>
                                  </p:stCondLst>
                                  <p:childTnLst>
                                    <p:set>
                                      <p:cBhvr>
                                        <p:cTn id="294" dur="1" fill="hold">
                                          <p:stCondLst>
                                            <p:cond delay="0"/>
                                          </p:stCondLst>
                                        </p:cTn>
                                        <p:tgtEl>
                                          <p:spTgt spid="109626"/>
                                        </p:tgtEl>
                                        <p:attrNameLst>
                                          <p:attrName>style.visibility</p:attrName>
                                        </p:attrNameLst>
                                      </p:cBhvr>
                                      <p:to>
                                        <p:strVal val="visible"/>
                                      </p:to>
                                    </p:set>
                                  </p:childTnLst>
                                </p:cTn>
                              </p:par>
                              <p:par>
                                <p:cTn id="295" presetID="1" presetClass="entr" presetSubtype="0" fill="hold" grpId="0" nodeType="withEffect">
                                  <p:stCondLst>
                                    <p:cond delay="0"/>
                                  </p:stCondLst>
                                  <p:childTnLst>
                                    <p:set>
                                      <p:cBhvr>
                                        <p:cTn id="296" dur="1" fill="hold">
                                          <p:stCondLst>
                                            <p:cond delay="0"/>
                                          </p:stCondLst>
                                        </p:cTn>
                                        <p:tgtEl>
                                          <p:spTgt spid="109787"/>
                                        </p:tgtEl>
                                        <p:attrNameLst>
                                          <p:attrName>style.visibility</p:attrName>
                                        </p:attrNameLst>
                                      </p:cBhvr>
                                      <p:to>
                                        <p:strVal val="visible"/>
                                      </p:to>
                                    </p:set>
                                  </p:childTnLst>
                                </p:cTn>
                              </p:par>
                              <p:par>
                                <p:cTn id="297" presetID="1" presetClass="entr" presetSubtype="0" fill="hold" grpId="0" nodeType="withEffect">
                                  <p:stCondLst>
                                    <p:cond delay="0"/>
                                  </p:stCondLst>
                                  <p:childTnLst>
                                    <p:set>
                                      <p:cBhvr>
                                        <p:cTn id="298" dur="1" fill="hold">
                                          <p:stCondLst>
                                            <p:cond delay="0"/>
                                          </p:stCondLst>
                                        </p:cTn>
                                        <p:tgtEl>
                                          <p:spTgt spid="109873"/>
                                        </p:tgtEl>
                                        <p:attrNameLst>
                                          <p:attrName>style.visibility</p:attrName>
                                        </p:attrNameLst>
                                      </p:cBhvr>
                                      <p:to>
                                        <p:strVal val="visible"/>
                                      </p:to>
                                    </p:set>
                                  </p:childTnLst>
                                  <p:subTnLst>
                                    <p:set>
                                      <p:cBhvr override="childStyle">
                                        <p:cTn dur="1" fill="hold" display="0" masterRel="nextClick" afterEffect="1"/>
                                        <p:tgtEl>
                                          <p:spTgt spid="109873"/>
                                        </p:tgtEl>
                                        <p:attrNameLst>
                                          <p:attrName>style.visibility</p:attrName>
                                        </p:attrNameLst>
                                      </p:cBhvr>
                                      <p:to>
                                        <p:strVal val="hidden"/>
                                      </p:to>
                                    </p:set>
                                  </p:subTnLst>
                                </p:cTn>
                              </p:par>
                            </p:childTnLst>
                          </p:cTn>
                        </p:par>
                      </p:childTnLst>
                    </p:cTn>
                  </p:par>
                  <p:par>
                    <p:cTn id="299" fill="hold" nodeType="clickPar">
                      <p:stCondLst>
                        <p:cond delay="indefinite"/>
                      </p:stCondLst>
                      <p:childTnLst>
                        <p:par>
                          <p:cTn id="300" fill="hold" nodeType="withGroup">
                            <p:stCondLst>
                              <p:cond delay="0"/>
                            </p:stCondLst>
                            <p:childTnLst>
                              <p:par>
                                <p:cTn id="301" presetID="1" presetClass="entr" presetSubtype="0" fill="hold" grpId="0" nodeType="clickEffect">
                                  <p:stCondLst>
                                    <p:cond delay="0"/>
                                  </p:stCondLst>
                                  <p:childTnLst>
                                    <p:set>
                                      <p:cBhvr>
                                        <p:cTn id="302" dur="1" fill="hold">
                                          <p:stCondLst>
                                            <p:cond delay="0"/>
                                          </p:stCondLst>
                                        </p:cTn>
                                        <p:tgtEl>
                                          <p:spTgt spid="109599"/>
                                        </p:tgtEl>
                                        <p:attrNameLst>
                                          <p:attrName>style.visibility</p:attrName>
                                        </p:attrNameLst>
                                      </p:cBhvr>
                                      <p:to>
                                        <p:strVal val="visible"/>
                                      </p:to>
                                    </p:set>
                                  </p:childTnLst>
                                </p:cTn>
                              </p:par>
                              <p:par>
                                <p:cTn id="303" presetID="1" presetClass="entr" presetSubtype="0" fill="hold" grpId="0" nodeType="withEffect">
                                  <p:stCondLst>
                                    <p:cond delay="0"/>
                                  </p:stCondLst>
                                  <p:childTnLst>
                                    <p:set>
                                      <p:cBhvr>
                                        <p:cTn id="304" dur="1" fill="hold">
                                          <p:stCondLst>
                                            <p:cond delay="0"/>
                                          </p:stCondLst>
                                        </p:cTn>
                                        <p:tgtEl>
                                          <p:spTgt spid="109810"/>
                                        </p:tgtEl>
                                        <p:attrNameLst>
                                          <p:attrName>style.visibility</p:attrName>
                                        </p:attrNameLst>
                                      </p:cBhvr>
                                      <p:to>
                                        <p:strVal val="visible"/>
                                      </p:to>
                                    </p:set>
                                  </p:childTnLst>
                                </p:cTn>
                              </p:par>
                              <p:par>
                                <p:cTn id="305" presetID="1" presetClass="entr" presetSubtype="0" fill="hold" nodeType="withEffect">
                                  <p:stCondLst>
                                    <p:cond delay="0"/>
                                  </p:stCondLst>
                                  <p:childTnLst>
                                    <p:set>
                                      <p:cBhvr>
                                        <p:cTn id="306" dur="1" fill="hold">
                                          <p:stCondLst>
                                            <p:cond delay="0"/>
                                          </p:stCondLst>
                                        </p:cTn>
                                        <p:tgtEl>
                                          <p:spTgt spid="109698"/>
                                        </p:tgtEl>
                                        <p:attrNameLst>
                                          <p:attrName>style.visibility</p:attrName>
                                        </p:attrNameLst>
                                      </p:cBhvr>
                                      <p:to>
                                        <p:strVal val="visible"/>
                                      </p:to>
                                    </p:set>
                                  </p:childTnLst>
                                </p:cTn>
                              </p:par>
                              <p:par>
                                <p:cTn id="307" presetID="1" presetClass="entr" presetSubtype="0" fill="hold" grpId="0" nodeType="withEffect">
                                  <p:stCondLst>
                                    <p:cond delay="0"/>
                                  </p:stCondLst>
                                  <p:childTnLst>
                                    <p:set>
                                      <p:cBhvr>
                                        <p:cTn id="308" dur="1" fill="hold">
                                          <p:stCondLst>
                                            <p:cond delay="0"/>
                                          </p:stCondLst>
                                        </p:cTn>
                                        <p:tgtEl>
                                          <p:spTgt spid="109874"/>
                                        </p:tgtEl>
                                        <p:attrNameLst>
                                          <p:attrName>style.visibility</p:attrName>
                                        </p:attrNameLst>
                                      </p:cBhvr>
                                      <p:to>
                                        <p:strVal val="visible"/>
                                      </p:to>
                                    </p:set>
                                  </p:childTnLst>
                                  <p:subTnLst>
                                    <p:set>
                                      <p:cBhvr override="childStyle">
                                        <p:cTn dur="1" fill="hold" display="0" masterRel="nextClick" afterEffect="1"/>
                                        <p:tgtEl>
                                          <p:spTgt spid="109874"/>
                                        </p:tgtEl>
                                        <p:attrNameLst>
                                          <p:attrName>style.visibility</p:attrName>
                                        </p:attrNameLst>
                                      </p:cBhvr>
                                      <p:to>
                                        <p:strVal val="hidden"/>
                                      </p:to>
                                    </p:set>
                                  </p:subTnLst>
                                </p:cTn>
                              </p:par>
                            </p:childTnLst>
                          </p:cTn>
                        </p:par>
                      </p:childTnLst>
                    </p:cTn>
                  </p:par>
                  <p:par>
                    <p:cTn id="309" fill="hold" nodeType="clickPar">
                      <p:stCondLst>
                        <p:cond delay="indefinite"/>
                      </p:stCondLst>
                      <p:childTnLst>
                        <p:par>
                          <p:cTn id="310" fill="hold" nodeType="withGroup">
                            <p:stCondLst>
                              <p:cond delay="0"/>
                            </p:stCondLst>
                            <p:childTnLst>
                              <p:par>
                                <p:cTn id="311" presetID="1" presetClass="entr" presetSubtype="0" fill="hold" grpId="0" nodeType="clickEffect">
                                  <p:stCondLst>
                                    <p:cond delay="0"/>
                                  </p:stCondLst>
                                  <p:childTnLst>
                                    <p:set>
                                      <p:cBhvr>
                                        <p:cTn id="312" dur="1" fill="hold">
                                          <p:stCondLst>
                                            <p:cond delay="0"/>
                                          </p:stCondLst>
                                        </p:cTn>
                                        <p:tgtEl>
                                          <p:spTgt spid="109600"/>
                                        </p:tgtEl>
                                        <p:attrNameLst>
                                          <p:attrName>style.visibility</p:attrName>
                                        </p:attrNameLst>
                                      </p:cBhvr>
                                      <p:to>
                                        <p:strVal val="visible"/>
                                      </p:to>
                                    </p:set>
                                  </p:childTnLst>
                                </p:cTn>
                              </p:par>
                              <p:par>
                                <p:cTn id="313" presetID="1" presetClass="entr" presetSubtype="0" fill="hold" grpId="0" nodeType="withEffect">
                                  <p:stCondLst>
                                    <p:cond delay="0"/>
                                  </p:stCondLst>
                                  <p:childTnLst>
                                    <p:set>
                                      <p:cBhvr>
                                        <p:cTn id="314" dur="1" fill="hold">
                                          <p:stCondLst>
                                            <p:cond delay="0"/>
                                          </p:stCondLst>
                                        </p:cTn>
                                        <p:tgtEl>
                                          <p:spTgt spid="109833"/>
                                        </p:tgtEl>
                                        <p:attrNameLst>
                                          <p:attrName>style.visibility</p:attrName>
                                        </p:attrNameLst>
                                      </p:cBhvr>
                                      <p:to>
                                        <p:strVal val="visible"/>
                                      </p:to>
                                    </p:set>
                                  </p:childTnLst>
                                </p:cTn>
                              </p:par>
                              <p:par>
                                <p:cTn id="315" presetID="1" presetClass="entr" presetSubtype="0" fill="hold" grpId="0" nodeType="withEffect">
                                  <p:stCondLst>
                                    <p:cond delay="0"/>
                                  </p:stCondLst>
                                  <p:childTnLst>
                                    <p:set>
                                      <p:cBhvr>
                                        <p:cTn id="316" dur="1" fill="hold">
                                          <p:stCondLst>
                                            <p:cond delay="0"/>
                                          </p:stCondLst>
                                        </p:cTn>
                                        <p:tgtEl>
                                          <p:spTgt spid="109875"/>
                                        </p:tgtEl>
                                        <p:attrNameLst>
                                          <p:attrName>style.visibility</p:attrName>
                                        </p:attrNameLst>
                                      </p:cBhvr>
                                      <p:to>
                                        <p:strVal val="visible"/>
                                      </p:to>
                                    </p:set>
                                  </p:childTnLst>
                                  <p:subTnLst>
                                    <p:set>
                                      <p:cBhvr override="childStyle">
                                        <p:cTn dur="1" fill="hold" display="0" masterRel="nextClick" afterEffect="1"/>
                                        <p:tgtEl>
                                          <p:spTgt spid="109875"/>
                                        </p:tgtEl>
                                        <p:attrNameLst>
                                          <p:attrName>style.visibility</p:attrName>
                                        </p:attrNameLst>
                                      </p:cBhvr>
                                      <p:to>
                                        <p:strVal val="hidden"/>
                                      </p:to>
                                    </p:set>
                                  </p:subTnLst>
                                </p:cTn>
                              </p:par>
                            </p:childTnLst>
                          </p:cTn>
                        </p:par>
                      </p:childTnLst>
                    </p:cTn>
                  </p:par>
                  <p:par>
                    <p:cTn id="317" fill="hold" nodeType="clickPar">
                      <p:stCondLst>
                        <p:cond delay="indefinite"/>
                      </p:stCondLst>
                      <p:childTnLst>
                        <p:par>
                          <p:cTn id="318" fill="hold" nodeType="withGroup">
                            <p:stCondLst>
                              <p:cond delay="0"/>
                            </p:stCondLst>
                            <p:childTnLst>
                              <p:par>
                                <p:cTn id="319" presetID="1" presetClass="entr" presetSubtype="0" fill="hold" grpId="0" nodeType="clickEffect">
                                  <p:stCondLst>
                                    <p:cond delay="0"/>
                                  </p:stCondLst>
                                  <p:childTnLst>
                                    <p:set>
                                      <p:cBhvr>
                                        <p:cTn id="320" dur="1" fill="hold">
                                          <p:stCondLst>
                                            <p:cond delay="0"/>
                                          </p:stCondLst>
                                        </p:cTn>
                                        <p:tgtEl>
                                          <p:spTgt spid="109582"/>
                                        </p:tgtEl>
                                        <p:attrNameLst>
                                          <p:attrName>style.visibility</p:attrName>
                                        </p:attrNameLst>
                                      </p:cBhvr>
                                      <p:to>
                                        <p:strVal val="visible"/>
                                      </p:to>
                                    </p:set>
                                  </p:childTnLst>
                                </p:cTn>
                              </p:par>
                              <p:par>
                                <p:cTn id="321" presetID="1" presetClass="entr" presetSubtype="0" fill="hold" grpId="0" nodeType="withEffect">
                                  <p:stCondLst>
                                    <p:cond delay="0"/>
                                  </p:stCondLst>
                                  <p:childTnLst>
                                    <p:set>
                                      <p:cBhvr>
                                        <p:cTn id="322" dur="1" fill="hold">
                                          <p:stCondLst>
                                            <p:cond delay="0"/>
                                          </p:stCondLst>
                                        </p:cTn>
                                        <p:tgtEl>
                                          <p:spTgt spid="109779"/>
                                        </p:tgtEl>
                                        <p:attrNameLst>
                                          <p:attrName>style.visibility</p:attrName>
                                        </p:attrNameLst>
                                      </p:cBhvr>
                                      <p:to>
                                        <p:strVal val="visible"/>
                                      </p:to>
                                    </p:set>
                                  </p:childTnLst>
                                </p:cTn>
                              </p:par>
                              <p:par>
                                <p:cTn id="323" presetID="1" presetClass="entr" presetSubtype="0" fill="hold" grpId="0" nodeType="withEffect">
                                  <p:stCondLst>
                                    <p:cond delay="0"/>
                                  </p:stCondLst>
                                  <p:childTnLst>
                                    <p:set>
                                      <p:cBhvr>
                                        <p:cTn id="324" dur="1" fill="hold">
                                          <p:stCondLst>
                                            <p:cond delay="0"/>
                                          </p:stCondLst>
                                        </p:cTn>
                                        <p:tgtEl>
                                          <p:spTgt spid="109876"/>
                                        </p:tgtEl>
                                        <p:attrNameLst>
                                          <p:attrName>style.visibility</p:attrName>
                                        </p:attrNameLst>
                                      </p:cBhvr>
                                      <p:to>
                                        <p:strVal val="visible"/>
                                      </p:to>
                                    </p:set>
                                  </p:childTnLst>
                                  <p:subTnLst>
                                    <p:set>
                                      <p:cBhvr override="childStyle">
                                        <p:cTn dur="1" fill="hold" display="0" masterRel="nextClick" afterEffect="1"/>
                                        <p:tgtEl>
                                          <p:spTgt spid="109876"/>
                                        </p:tgtEl>
                                        <p:attrNameLst>
                                          <p:attrName>style.visibility</p:attrName>
                                        </p:attrNameLst>
                                      </p:cBhvr>
                                      <p:to>
                                        <p:strVal val="hidden"/>
                                      </p:to>
                                    </p:set>
                                  </p:subTnLst>
                                </p:cTn>
                              </p:par>
                            </p:childTnLst>
                          </p:cTn>
                        </p:par>
                      </p:childTnLst>
                    </p:cTn>
                  </p:par>
                  <p:par>
                    <p:cTn id="325" fill="hold" nodeType="clickPar">
                      <p:stCondLst>
                        <p:cond delay="indefinite"/>
                      </p:stCondLst>
                      <p:childTnLst>
                        <p:par>
                          <p:cTn id="326" fill="hold" nodeType="withGroup">
                            <p:stCondLst>
                              <p:cond delay="0"/>
                            </p:stCondLst>
                            <p:childTnLst>
                              <p:par>
                                <p:cTn id="327" presetID="1" presetClass="entr" presetSubtype="0" fill="hold" grpId="0" nodeType="clickEffect">
                                  <p:stCondLst>
                                    <p:cond delay="0"/>
                                  </p:stCondLst>
                                  <p:childTnLst>
                                    <p:set>
                                      <p:cBhvr>
                                        <p:cTn id="328" dur="1" fill="hold">
                                          <p:stCondLst>
                                            <p:cond delay="0"/>
                                          </p:stCondLst>
                                        </p:cTn>
                                        <p:tgtEl>
                                          <p:spTgt spid="109583"/>
                                        </p:tgtEl>
                                        <p:attrNameLst>
                                          <p:attrName>style.visibility</p:attrName>
                                        </p:attrNameLst>
                                      </p:cBhvr>
                                      <p:to>
                                        <p:strVal val="visible"/>
                                      </p:to>
                                    </p:set>
                                  </p:childTnLst>
                                </p:cTn>
                              </p:par>
                              <p:par>
                                <p:cTn id="329" presetID="1" presetClass="entr" presetSubtype="0" fill="hold" grpId="0" nodeType="withEffect">
                                  <p:stCondLst>
                                    <p:cond delay="0"/>
                                  </p:stCondLst>
                                  <p:childTnLst>
                                    <p:set>
                                      <p:cBhvr>
                                        <p:cTn id="330" dur="1" fill="hold">
                                          <p:stCondLst>
                                            <p:cond delay="0"/>
                                          </p:stCondLst>
                                        </p:cTn>
                                        <p:tgtEl>
                                          <p:spTgt spid="109791"/>
                                        </p:tgtEl>
                                        <p:attrNameLst>
                                          <p:attrName>style.visibility</p:attrName>
                                        </p:attrNameLst>
                                      </p:cBhvr>
                                      <p:to>
                                        <p:strVal val="visible"/>
                                      </p:to>
                                    </p:set>
                                  </p:childTnLst>
                                </p:cTn>
                              </p:par>
                              <p:par>
                                <p:cTn id="331" presetID="1" presetClass="entr" presetSubtype="0" fill="hold" grpId="0" nodeType="withEffect">
                                  <p:stCondLst>
                                    <p:cond delay="0"/>
                                  </p:stCondLst>
                                  <p:childTnLst>
                                    <p:set>
                                      <p:cBhvr>
                                        <p:cTn id="332" dur="1" fill="hold">
                                          <p:stCondLst>
                                            <p:cond delay="0"/>
                                          </p:stCondLst>
                                        </p:cTn>
                                        <p:tgtEl>
                                          <p:spTgt spid="109877"/>
                                        </p:tgtEl>
                                        <p:attrNameLst>
                                          <p:attrName>style.visibility</p:attrName>
                                        </p:attrNameLst>
                                      </p:cBhvr>
                                      <p:to>
                                        <p:strVal val="visible"/>
                                      </p:to>
                                    </p:set>
                                  </p:childTnLst>
                                  <p:subTnLst>
                                    <p:set>
                                      <p:cBhvr override="childStyle">
                                        <p:cTn dur="1" fill="hold" display="0" masterRel="nextClick" afterEffect="1"/>
                                        <p:tgtEl>
                                          <p:spTgt spid="109877"/>
                                        </p:tgtEl>
                                        <p:attrNameLst>
                                          <p:attrName>style.visibility</p:attrName>
                                        </p:attrNameLst>
                                      </p:cBhvr>
                                      <p:to>
                                        <p:strVal val="hidden"/>
                                      </p:to>
                                    </p:set>
                                  </p:subTnLst>
                                </p:cTn>
                              </p:par>
                            </p:childTnLst>
                          </p:cTn>
                        </p:par>
                      </p:childTnLst>
                    </p:cTn>
                  </p:par>
                  <p:par>
                    <p:cTn id="333" fill="hold" nodeType="clickPar">
                      <p:stCondLst>
                        <p:cond delay="indefinite"/>
                      </p:stCondLst>
                      <p:childTnLst>
                        <p:par>
                          <p:cTn id="334" fill="hold" nodeType="withGroup">
                            <p:stCondLst>
                              <p:cond delay="0"/>
                            </p:stCondLst>
                            <p:childTnLst>
                              <p:par>
                                <p:cTn id="335" presetID="1" presetClass="entr" presetSubtype="0" fill="hold" grpId="0" nodeType="clickEffect">
                                  <p:stCondLst>
                                    <p:cond delay="0"/>
                                  </p:stCondLst>
                                  <p:childTnLst>
                                    <p:set>
                                      <p:cBhvr>
                                        <p:cTn id="336" dur="1" fill="hold">
                                          <p:stCondLst>
                                            <p:cond delay="0"/>
                                          </p:stCondLst>
                                        </p:cTn>
                                        <p:tgtEl>
                                          <p:spTgt spid="109584"/>
                                        </p:tgtEl>
                                        <p:attrNameLst>
                                          <p:attrName>style.visibility</p:attrName>
                                        </p:attrNameLst>
                                      </p:cBhvr>
                                      <p:to>
                                        <p:strVal val="visible"/>
                                      </p:to>
                                    </p:set>
                                  </p:childTnLst>
                                </p:cTn>
                              </p:par>
                              <p:par>
                                <p:cTn id="337" presetID="1" presetClass="entr" presetSubtype="0" fill="hold" grpId="0" nodeType="withEffect">
                                  <p:stCondLst>
                                    <p:cond delay="0"/>
                                  </p:stCondLst>
                                  <p:childTnLst>
                                    <p:set>
                                      <p:cBhvr>
                                        <p:cTn id="338" dur="1" fill="hold">
                                          <p:stCondLst>
                                            <p:cond delay="0"/>
                                          </p:stCondLst>
                                        </p:cTn>
                                        <p:tgtEl>
                                          <p:spTgt spid="109801"/>
                                        </p:tgtEl>
                                        <p:attrNameLst>
                                          <p:attrName>style.visibility</p:attrName>
                                        </p:attrNameLst>
                                      </p:cBhvr>
                                      <p:to>
                                        <p:strVal val="visible"/>
                                      </p:to>
                                    </p:set>
                                  </p:childTnLst>
                                </p:cTn>
                              </p:par>
                              <p:par>
                                <p:cTn id="339" presetID="1" presetClass="entr" presetSubtype="0" fill="hold" grpId="0" nodeType="withEffect">
                                  <p:stCondLst>
                                    <p:cond delay="0"/>
                                  </p:stCondLst>
                                  <p:childTnLst>
                                    <p:set>
                                      <p:cBhvr>
                                        <p:cTn id="340" dur="1" fill="hold">
                                          <p:stCondLst>
                                            <p:cond delay="0"/>
                                          </p:stCondLst>
                                        </p:cTn>
                                        <p:tgtEl>
                                          <p:spTgt spid="109878"/>
                                        </p:tgtEl>
                                        <p:attrNameLst>
                                          <p:attrName>style.visibility</p:attrName>
                                        </p:attrNameLst>
                                      </p:cBhvr>
                                      <p:to>
                                        <p:strVal val="visible"/>
                                      </p:to>
                                    </p:set>
                                  </p:childTnLst>
                                  <p:subTnLst>
                                    <p:set>
                                      <p:cBhvr override="childStyle">
                                        <p:cTn dur="1" fill="hold" display="0" masterRel="nextClick" afterEffect="1"/>
                                        <p:tgtEl>
                                          <p:spTgt spid="109878"/>
                                        </p:tgtEl>
                                        <p:attrNameLst>
                                          <p:attrName>style.visibility</p:attrName>
                                        </p:attrNameLst>
                                      </p:cBhvr>
                                      <p:to>
                                        <p:strVal val="hidden"/>
                                      </p:to>
                                    </p:set>
                                  </p:subTnLst>
                                </p:cTn>
                              </p:par>
                            </p:childTnLst>
                          </p:cTn>
                        </p:par>
                      </p:childTnLst>
                    </p:cTn>
                  </p:par>
                  <p:par>
                    <p:cTn id="341" fill="hold" nodeType="clickPar">
                      <p:stCondLst>
                        <p:cond delay="indefinite"/>
                      </p:stCondLst>
                      <p:childTnLst>
                        <p:par>
                          <p:cTn id="342" fill="hold" nodeType="withGroup">
                            <p:stCondLst>
                              <p:cond delay="0"/>
                            </p:stCondLst>
                            <p:childTnLst>
                              <p:par>
                                <p:cTn id="343" presetID="1" presetClass="entr" presetSubtype="0" fill="hold" grpId="0" nodeType="clickEffect">
                                  <p:stCondLst>
                                    <p:cond delay="0"/>
                                  </p:stCondLst>
                                  <p:childTnLst>
                                    <p:set>
                                      <p:cBhvr>
                                        <p:cTn id="344" dur="1" fill="hold">
                                          <p:stCondLst>
                                            <p:cond delay="0"/>
                                          </p:stCondLst>
                                        </p:cTn>
                                        <p:tgtEl>
                                          <p:spTgt spid="109585"/>
                                        </p:tgtEl>
                                        <p:attrNameLst>
                                          <p:attrName>style.visibility</p:attrName>
                                        </p:attrNameLst>
                                      </p:cBhvr>
                                      <p:to>
                                        <p:strVal val="visible"/>
                                      </p:to>
                                    </p:set>
                                  </p:childTnLst>
                                </p:cTn>
                              </p:par>
                              <p:par>
                                <p:cTn id="345" presetID="1" presetClass="entr" presetSubtype="0" fill="hold" grpId="0" nodeType="withEffect">
                                  <p:stCondLst>
                                    <p:cond delay="0"/>
                                  </p:stCondLst>
                                  <p:childTnLst>
                                    <p:set>
                                      <p:cBhvr>
                                        <p:cTn id="346" dur="1" fill="hold">
                                          <p:stCondLst>
                                            <p:cond delay="0"/>
                                          </p:stCondLst>
                                        </p:cTn>
                                        <p:tgtEl>
                                          <p:spTgt spid="109788"/>
                                        </p:tgtEl>
                                        <p:attrNameLst>
                                          <p:attrName>style.visibility</p:attrName>
                                        </p:attrNameLst>
                                      </p:cBhvr>
                                      <p:to>
                                        <p:strVal val="visible"/>
                                      </p:to>
                                    </p:set>
                                  </p:childTnLst>
                                </p:cTn>
                              </p:par>
                              <p:par>
                                <p:cTn id="347" presetID="1" presetClass="entr" presetSubtype="0" fill="hold" grpId="0" nodeType="withEffect">
                                  <p:stCondLst>
                                    <p:cond delay="0"/>
                                  </p:stCondLst>
                                  <p:childTnLst>
                                    <p:set>
                                      <p:cBhvr>
                                        <p:cTn id="348" dur="1" fill="hold">
                                          <p:stCondLst>
                                            <p:cond delay="0"/>
                                          </p:stCondLst>
                                        </p:cTn>
                                        <p:tgtEl>
                                          <p:spTgt spid="109879"/>
                                        </p:tgtEl>
                                        <p:attrNameLst>
                                          <p:attrName>style.visibility</p:attrName>
                                        </p:attrNameLst>
                                      </p:cBhvr>
                                      <p:to>
                                        <p:strVal val="visible"/>
                                      </p:to>
                                    </p:set>
                                  </p:childTnLst>
                                  <p:subTnLst>
                                    <p:set>
                                      <p:cBhvr override="childStyle">
                                        <p:cTn dur="1" fill="hold" display="0" masterRel="nextClick" afterEffect="1"/>
                                        <p:tgtEl>
                                          <p:spTgt spid="109879"/>
                                        </p:tgtEl>
                                        <p:attrNameLst>
                                          <p:attrName>style.visibility</p:attrName>
                                        </p:attrNameLst>
                                      </p:cBhvr>
                                      <p:to>
                                        <p:strVal val="hidden"/>
                                      </p:to>
                                    </p:set>
                                  </p:subTnLst>
                                </p:cTn>
                              </p:par>
                            </p:childTnLst>
                          </p:cTn>
                        </p:par>
                      </p:childTnLst>
                    </p:cTn>
                  </p:par>
                  <p:par>
                    <p:cTn id="349" fill="hold" nodeType="clickPar">
                      <p:stCondLst>
                        <p:cond delay="indefinite"/>
                      </p:stCondLst>
                      <p:childTnLst>
                        <p:par>
                          <p:cTn id="350" fill="hold" nodeType="withGroup">
                            <p:stCondLst>
                              <p:cond delay="0"/>
                            </p:stCondLst>
                            <p:childTnLst>
                              <p:par>
                                <p:cTn id="351" presetID="1" presetClass="entr" presetSubtype="0" fill="hold" grpId="0" nodeType="clickEffect">
                                  <p:stCondLst>
                                    <p:cond delay="0"/>
                                  </p:stCondLst>
                                  <p:childTnLst>
                                    <p:set>
                                      <p:cBhvr>
                                        <p:cTn id="352" dur="1" fill="hold">
                                          <p:stCondLst>
                                            <p:cond delay="0"/>
                                          </p:stCondLst>
                                        </p:cTn>
                                        <p:tgtEl>
                                          <p:spTgt spid="109586"/>
                                        </p:tgtEl>
                                        <p:attrNameLst>
                                          <p:attrName>style.visibility</p:attrName>
                                        </p:attrNameLst>
                                      </p:cBhvr>
                                      <p:to>
                                        <p:strVal val="visible"/>
                                      </p:to>
                                    </p:set>
                                  </p:childTnLst>
                                </p:cTn>
                              </p:par>
                              <p:par>
                                <p:cTn id="353" presetID="1" presetClass="entr" presetSubtype="0" fill="hold" grpId="0" nodeType="withEffect">
                                  <p:stCondLst>
                                    <p:cond delay="0"/>
                                  </p:stCondLst>
                                  <p:childTnLst>
                                    <p:set>
                                      <p:cBhvr>
                                        <p:cTn id="354" dur="1" fill="hold">
                                          <p:stCondLst>
                                            <p:cond delay="0"/>
                                          </p:stCondLst>
                                        </p:cTn>
                                        <p:tgtEl>
                                          <p:spTgt spid="109783"/>
                                        </p:tgtEl>
                                        <p:attrNameLst>
                                          <p:attrName>style.visibility</p:attrName>
                                        </p:attrNameLst>
                                      </p:cBhvr>
                                      <p:to>
                                        <p:strVal val="visible"/>
                                      </p:to>
                                    </p:set>
                                  </p:childTnLst>
                                </p:cTn>
                              </p:par>
                              <p:par>
                                <p:cTn id="355" presetID="1" presetClass="entr" presetSubtype="0" fill="hold" grpId="0" nodeType="withEffect">
                                  <p:stCondLst>
                                    <p:cond delay="0"/>
                                  </p:stCondLst>
                                  <p:childTnLst>
                                    <p:set>
                                      <p:cBhvr>
                                        <p:cTn id="356" dur="1" fill="hold">
                                          <p:stCondLst>
                                            <p:cond delay="0"/>
                                          </p:stCondLst>
                                        </p:cTn>
                                        <p:tgtEl>
                                          <p:spTgt spid="109880"/>
                                        </p:tgtEl>
                                        <p:attrNameLst>
                                          <p:attrName>style.visibility</p:attrName>
                                        </p:attrNameLst>
                                      </p:cBhvr>
                                      <p:to>
                                        <p:strVal val="visible"/>
                                      </p:to>
                                    </p:set>
                                  </p:childTnLst>
                                  <p:subTnLst>
                                    <p:set>
                                      <p:cBhvr override="childStyle">
                                        <p:cTn dur="1" fill="hold" display="0" masterRel="nextClick" afterEffect="1"/>
                                        <p:tgtEl>
                                          <p:spTgt spid="109880"/>
                                        </p:tgtEl>
                                        <p:attrNameLst>
                                          <p:attrName>style.visibility</p:attrName>
                                        </p:attrNameLst>
                                      </p:cBhvr>
                                      <p:to>
                                        <p:strVal val="hidden"/>
                                      </p:to>
                                    </p:set>
                                  </p:subTnLst>
                                </p:cTn>
                              </p:par>
                            </p:childTnLst>
                          </p:cTn>
                        </p:par>
                      </p:childTnLst>
                    </p:cTn>
                  </p:par>
                  <p:par>
                    <p:cTn id="357" fill="hold" nodeType="clickPar">
                      <p:stCondLst>
                        <p:cond delay="indefinite"/>
                      </p:stCondLst>
                      <p:childTnLst>
                        <p:par>
                          <p:cTn id="358" fill="hold" nodeType="withGroup">
                            <p:stCondLst>
                              <p:cond delay="0"/>
                            </p:stCondLst>
                            <p:childTnLst>
                              <p:par>
                                <p:cTn id="359" presetID="1" presetClass="entr" presetSubtype="0" fill="hold" grpId="0" nodeType="clickEffect">
                                  <p:stCondLst>
                                    <p:cond delay="0"/>
                                  </p:stCondLst>
                                  <p:childTnLst>
                                    <p:set>
                                      <p:cBhvr>
                                        <p:cTn id="360" dur="1" fill="hold">
                                          <p:stCondLst>
                                            <p:cond delay="0"/>
                                          </p:stCondLst>
                                        </p:cTn>
                                        <p:tgtEl>
                                          <p:spTgt spid="109587"/>
                                        </p:tgtEl>
                                        <p:attrNameLst>
                                          <p:attrName>style.visibility</p:attrName>
                                        </p:attrNameLst>
                                      </p:cBhvr>
                                      <p:to>
                                        <p:strVal val="visible"/>
                                      </p:to>
                                    </p:set>
                                  </p:childTnLst>
                                </p:cTn>
                              </p:par>
                              <p:par>
                                <p:cTn id="361" presetID="1" presetClass="entr" presetSubtype="0" fill="hold" grpId="0" nodeType="withEffect">
                                  <p:stCondLst>
                                    <p:cond delay="0"/>
                                  </p:stCondLst>
                                  <p:childTnLst>
                                    <p:set>
                                      <p:cBhvr>
                                        <p:cTn id="362" dur="1" fill="hold">
                                          <p:stCondLst>
                                            <p:cond delay="0"/>
                                          </p:stCondLst>
                                        </p:cTn>
                                        <p:tgtEl>
                                          <p:spTgt spid="109778"/>
                                        </p:tgtEl>
                                        <p:attrNameLst>
                                          <p:attrName>style.visibility</p:attrName>
                                        </p:attrNameLst>
                                      </p:cBhvr>
                                      <p:to>
                                        <p:strVal val="visible"/>
                                      </p:to>
                                    </p:set>
                                  </p:childTnLst>
                                </p:cTn>
                              </p:par>
                              <p:par>
                                <p:cTn id="363" presetID="1" presetClass="entr" presetSubtype="0" fill="hold" grpId="0" nodeType="withEffect">
                                  <p:stCondLst>
                                    <p:cond delay="0"/>
                                  </p:stCondLst>
                                  <p:childTnLst>
                                    <p:set>
                                      <p:cBhvr>
                                        <p:cTn id="364" dur="1" fill="hold">
                                          <p:stCondLst>
                                            <p:cond delay="0"/>
                                          </p:stCondLst>
                                        </p:cTn>
                                        <p:tgtEl>
                                          <p:spTgt spid="109881"/>
                                        </p:tgtEl>
                                        <p:attrNameLst>
                                          <p:attrName>style.visibility</p:attrName>
                                        </p:attrNameLst>
                                      </p:cBhvr>
                                      <p:to>
                                        <p:strVal val="visible"/>
                                      </p:to>
                                    </p:set>
                                  </p:childTnLst>
                                  <p:subTnLst>
                                    <p:set>
                                      <p:cBhvr override="childStyle">
                                        <p:cTn dur="1" fill="hold" display="0" masterRel="nextClick" afterEffect="1"/>
                                        <p:tgtEl>
                                          <p:spTgt spid="109881"/>
                                        </p:tgtEl>
                                        <p:attrNameLst>
                                          <p:attrName>style.visibility</p:attrName>
                                        </p:attrNameLst>
                                      </p:cBhvr>
                                      <p:to>
                                        <p:strVal val="hidden"/>
                                      </p:to>
                                    </p:set>
                                  </p:subTnLst>
                                </p:cTn>
                              </p:par>
                            </p:childTnLst>
                          </p:cTn>
                        </p:par>
                      </p:childTnLst>
                    </p:cTn>
                  </p:par>
                  <p:par>
                    <p:cTn id="365" fill="hold" nodeType="clickPar">
                      <p:stCondLst>
                        <p:cond delay="indefinite"/>
                      </p:stCondLst>
                      <p:childTnLst>
                        <p:par>
                          <p:cTn id="366" fill="hold" nodeType="withGroup">
                            <p:stCondLst>
                              <p:cond delay="0"/>
                            </p:stCondLst>
                            <p:childTnLst>
                              <p:par>
                                <p:cTn id="367" presetID="1" presetClass="entr" presetSubtype="0" fill="hold" grpId="0" nodeType="clickEffect">
                                  <p:stCondLst>
                                    <p:cond delay="0"/>
                                  </p:stCondLst>
                                  <p:childTnLst>
                                    <p:set>
                                      <p:cBhvr>
                                        <p:cTn id="368" dur="1" fill="hold">
                                          <p:stCondLst>
                                            <p:cond delay="0"/>
                                          </p:stCondLst>
                                        </p:cTn>
                                        <p:tgtEl>
                                          <p:spTgt spid="109588"/>
                                        </p:tgtEl>
                                        <p:attrNameLst>
                                          <p:attrName>style.visibility</p:attrName>
                                        </p:attrNameLst>
                                      </p:cBhvr>
                                      <p:to>
                                        <p:strVal val="visible"/>
                                      </p:to>
                                    </p:set>
                                  </p:childTnLst>
                                </p:cTn>
                              </p:par>
                              <p:par>
                                <p:cTn id="369" presetID="1" presetClass="entr" presetSubtype="0" fill="hold" grpId="0" nodeType="withEffect">
                                  <p:stCondLst>
                                    <p:cond delay="0"/>
                                  </p:stCondLst>
                                  <p:childTnLst>
                                    <p:set>
                                      <p:cBhvr>
                                        <p:cTn id="370" dur="1" fill="hold">
                                          <p:stCondLst>
                                            <p:cond delay="0"/>
                                          </p:stCondLst>
                                        </p:cTn>
                                        <p:tgtEl>
                                          <p:spTgt spid="109790"/>
                                        </p:tgtEl>
                                        <p:attrNameLst>
                                          <p:attrName>style.visibility</p:attrName>
                                        </p:attrNameLst>
                                      </p:cBhvr>
                                      <p:to>
                                        <p:strVal val="visible"/>
                                      </p:to>
                                    </p:set>
                                  </p:childTnLst>
                                </p:cTn>
                              </p:par>
                              <p:par>
                                <p:cTn id="371" presetID="1" presetClass="entr" presetSubtype="0" fill="hold" grpId="0" nodeType="withEffect">
                                  <p:stCondLst>
                                    <p:cond delay="0"/>
                                  </p:stCondLst>
                                  <p:childTnLst>
                                    <p:set>
                                      <p:cBhvr>
                                        <p:cTn id="372" dur="1" fill="hold">
                                          <p:stCondLst>
                                            <p:cond delay="0"/>
                                          </p:stCondLst>
                                        </p:cTn>
                                        <p:tgtEl>
                                          <p:spTgt spid="109882"/>
                                        </p:tgtEl>
                                        <p:attrNameLst>
                                          <p:attrName>style.visibility</p:attrName>
                                        </p:attrNameLst>
                                      </p:cBhvr>
                                      <p:to>
                                        <p:strVal val="visible"/>
                                      </p:to>
                                    </p:set>
                                  </p:childTnLst>
                                  <p:subTnLst>
                                    <p:set>
                                      <p:cBhvr override="childStyle">
                                        <p:cTn dur="1" fill="hold" display="0" masterRel="nextClick" afterEffect="1"/>
                                        <p:tgtEl>
                                          <p:spTgt spid="109882"/>
                                        </p:tgtEl>
                                        <p:attrNameLst>
                                          <p:attrName>style.visibility</p:attrName>
                                        </p:attrNameLst>
                                      </p:cBhvr>
                                      <p:to>
                                        <p:strVal val="hidden"/>
                                      </p:to>
                                    </p:set>
                                  </p:subTnLst>
                                </p:cTn>
                              </p:par>
                            </p:childTnLst>
                          </p:cTn>
                        </p:par>
                      </p:childTnLst>
                    </p:cTn>
                  </p:par>
                  <p:par>
                    <p:cTn id="373" fill="hold" nodeType="clickPar">
                      <p:stCondLst>
                        <p:cond delay="indefinite"/>
                      </p:stCondLst>
                      <p:childTnLst>
                        <p:par>
                          <p:cTn id="374" fill="hold" nodeType="withGroup">
                            <p:stCondLst>
                              <p:cond delay="0"/>
                            </p:stCondLst>
                            <p:childTnLst>
                              <p:par>
                                <p:cTn id="375" presetID="1" presetClass="entr" presetSubtype="0" fill="hold" grpId="0" nodeType="clickEffect">
                                  <p:stCondLst>
                                    <p:cond delay="0"/>
                                  </p:stCondLst>
                                  <p:childTnLst>
                                    <p:set>
                                      <p:cBhvr>
                                        <p:cTn id="376" dur="1" fill="hold">
                                          <p:stCondLst>
                                            <p:cond delay="0"/>
                                          </p:stCondLst>
                                        </p:cTn>
                                        <p:tgtEl>
                                          <p:spTgt spid="109589"/>
                                        </p:tgtEl>
                                        <p:attrNameLst>
                                          <p:attrName>style.visibility</p:attrName>
                                        </p:attrNameLst>
                                      </p:cBhvr>
                                      <p:to>
                                        <p:strVal val="visible"/>
                                      </p:to>
                                    </p:set>
                                  </p:childTnLst>
                                </p:cTn>
                              </p:par>
                              <p:par>
                                <p:cTn id="377" presetID="1" presetClass="entr" presetSubtype="0" fill="hold" grpId="0" nodeType="withEffect">
                                  <p:stCondLst>
                                    <p:cond delay="0"/>
                                  </p:stCondLst>
                                  <p:childTnLst>
                                    <p:set>
                                      <p:cBhvr>
                                        <p:cTn id="378" dur="1" fill="hold">
                                          <p:stCondLst>
                                            <p:cond delay="0"/>
                                          </p:stCondLst>
                                        </p:cTn>
                                        <p:tgtEl>
                                          <p:spTgt spid="109800"/>
                                        </p:tgtEl>
                                        <p:attrNameLst>
                                          <p:attrName>style.visibility</p:attrName>
                                        </p:attrNameLst>
                                      </p:cBhvr>
                                      <p:to>
                                        <p:strVal val="visible"/>
                                      </p:to>
                                    </p:set>
                                  </p:childTnLst>
                                </p:cTn>
                              </p:par>
                              <p:par>
                                <p:cTn id="379" presetID="1" presetClass="entr" presetSubtype="0" fill="hold" grpId="0" nodeType="withEffect">
                                  <p:stCondLst>
                                    <p:cond delay="0"/>
                                  </p:stCondLst>
                                  <p:childTnLst>
                                    <p:set>
                                      <p:cBhvr>
                                        <p:cTn id="380" dur="1" fill="hold">
                                          <p:stCondLst>
                                            <p:cond delay="0"/>
                                          </p:stCondLst>
                                        </p:cTn>
                                        <p:tgtEl>
                                          <p:spTgt spid="109883"/>
                                        </p:tgtEl>
                                        <p:attrNameLst>
                                          <p:attrName>style.visibility</p:attrName>
                                        </p:attrNameLst>
                                      </p:cBhvr>
                                      <p:to>
                                        <p:strVal val="visible"/>
                                      </p:to>
                                    </p:set>
                                  </p:childTnLst>
                                  <p:subTnLst>
                                    <p:set>
                                      <p:cBhvr override="childStyle">
                                        <p:cTn dur="1" fill="hold" display="0" masterRel="nextClick" afterEffect="1"/>
                                        <p:tgtEl>
                                          <p:spTgt spid="109883"/>
                                        </p:tgtEl>
                                        <p:attrNameLst>
                                          <p:attrName>style.visibility</p:attrName>
                                        </p:attrNameLst>
                                      </p:cBhvr>
                                      <p:to>
                                        <p:strVal val="hidden"/>
                                      </p:to>
                                    </p:set>
                                  </p:subTnLst>
                                </p:cTn>
                              </p:par>
                            </p:childTnLst>
                          </p:cTn>
                        </p:par>
                      </p:childTnLst>
                    </p:cTn>
                  </p:par>
                  <p:par>
                    <p:cTn id="381" fill="hold" nodeType="clickPar">
                      <p:stCondLst>
                        <p:cond delay="indefinite"/>
                      </p:stCondLst>
                      <p:childTnLst>
                        <p:par>
                          <p:cTn id="382" fill="hold" nodeType="withGroup">
                            <p:stCondLst>
                              <p:cond delay="0"/>
                            </p:stCondLst>
                            <p:childTnLst>
                              <p:par>
                                <p:cTn id="383" presetID="1" presetClass="entr" presetSubtype="0" fill="hold" grpId="0" nodeType="clickEffect">
                                  <p:stCondLst>
                                    <p:cond delay="0"/>
                                  </p:stCondLst>
                                  <p:childTnLst>
                                    <p:set>
                                      <p:cBhvr>
                                        <p:cTn id="384" dur="1" fill="hold">
                                          <p:stCondLst>
                                            <p:cond delay="0"/>
                                          </p:stCondLst>
                                        </p:cTn>
                                        <p:tgtEl>
                                          <p:spTgt spid="109590"/>
                                        </p:tgtEl>
                                        <p:attrNameLst>
                                          <p:attrName>style.visibility</p:attrName>
                                        </p:attrNameLst>
                                      </p:cBhvr>
                                      <p:to>
                                        <p:strVal val="visible"/>
                                      </p:to>
                                    </p:set>
                                  </p:childTnLst>
                                </p:cTn>
                              </p:par>
                              <p:par>
                                <p:cTn id="385" presetID="1" presetClass="entr" presetSubtype="0" fill="hold" grpId="0" nodeType="withEffect">
                                  <p:stCondLst>
                                    <p:cond delay="0"/>
                                  </p:stCondLst>
                                  <p:childTnLst>
                                    <p:set>
                                      <p:cBhvr>
                                        <p:cTn id="386" dur="1" fill="hold">
                                          <p:stCondLst>
                                            <p:cond delay="0"/>
                                          </p:stCondLst>
                                        </p:cTn>
                                        <p:tgtEl>
                                          <p:spTgt spid="109789"/>
                                        </p:tgtEl>
                                        <p:attrNameLst>
                                          <p:attrName>style.visibility</p:attrName>
                                        </p:attrNameLst>
                                      </p:cBhvr>
                                      <p:to>
                                        <p:strVal val="visible"/>
                                      </p:to>
                                    </p:set>
                                  </p:childTnLst>
                                </p:cTn>
                              </p:par>
                              <p:par>
                                <p:cTn id="387" presetID="1" presetClass="entr" presetSubtype="0" fill="hold" grpId="0" nodeType="withEffect">
                                  <p:stCondLst>
                                    <p:cond delay="0"/>
                                  </p:stCondLst>
                                  <p:childTnLst>
                                    <p:set>
                                      <p:cBhvr>
                                        <p:cTn id="388" dur="1" fill="hold">
                                          <p:stCondLst>
                                            <p:cond delay="0"/>
                                          </p:stCondLst>
                                        </p:cTn>
                                        <p:tgtEl>
                                          <p:spTgt spid="109884"/>
                                        </p:tgtEl>
                                        <p:attrNameLst>
                                          <p:attrName>style.visibility</p:attrName>
                                        </p:attrNameLst>
                                      </p:cBhvr>
                                      <p:to>
                                        <p:strVal val="visible"/>
                                      </p:to>
                                    </p:set>
                                  </p:childTnLst>
                                  <p:subTnLst>
                                    <p:set>
                                      <p:cBhvr override="childStyle">
                                        <p:cTn dur="1" fill="hold" display="0" masterRel="nextClick" afterEffect="1"/>
                                        <p:tgtEl>
                                          <p:spTgt spid="109884"/>
                                        </p:tgtEl>
                                        <p:attrNameLst>
                                          <p:attrName>style.visibility</p:attrName>
                                        </p:attrNameLst>
                                      </p:cBhvr>
                                      <p:to>
                                        <p:strVal val="hidden"/>
                                      </p:to>
                                    </p:set>
                                  </p:subTnLst>
                                </p:cTn>
                              </p:par>
                            </p:childTnLst>
                          </p:cTn>
                        </p:par>
                      </p:childTnLst>
                    </p:cTn>
                  </p:par>
                  <p:par>
                    <p:cTn id="389" fill="hold" nodeType="clickPar">
                      <p:stCondLst>
                        <p:cond delay="indefinite"/>
                      </p:stCondLst>
                      <p:childTnLst>
                        <p:par>
                          <p:cTn id="390" fill="hold" nodeType="withGroup">
                            <p:stCondLst>
                              <p:cond delay="0"/>
                            </p:stCondLst>
                            <p:childTnLst>
                              <p:par>
                                <p:cTn id="391" presetID="1" presetClass="entr" presetSubtype="0" fill="hold" grpId="0" nodeType="clickEffect">
                                  <p:stCondLst>
                                    <p:cond delay="0"/>
                                  </p:stCondLst>
                                  <p:childTnLst>
                                    <p:set>
                                      <p:cBhvr>
                                        <p:cTn id="392" dur="1" fill="hold">
                                          <p:stCondLst>
                                            <p:cond delay="0"/>
                                          </p:stCondLst>
                                        </p:cTn>
                                        <p:tgtEl>
                                          <p:spTgt spid="109574"/>
                                        </p:tgtEl>
                                        <p:attrNameLst>
                                          <p:attrName>style.visibility</p:attrName>
                                        </p:attrNameLst>
                                      </p:cBhvr>
                                      <p:to>
                                        <p:strVal val="visible"/>
                                      </p:to>
                                    </p:set>
                                  </p:childTnLst>
                                </p:cTn>
                              </p:par>
                              <p:par>
                                <p:cTn id="393" presetID="1" presetClass="entr" presetSubtype="0" fill="hold" grpId="0" nodeType="withEffect">
                                  <p:stCondLst>
                                    <p:cond delay="0"/>
                                  </p:stCondLst>
                                  <p:childTnLst>
                                    <p:set>
                                      <p:cBhvr>
                                        <p:cTn id="394" dur="1" fill="hold">
                                          <p:stCondLst>
                                            <p:cond delay="0"/>
                                          </p:stCondLst>
                                        </p:cTn>
                                        <p:tgtEl>
                                          <p:spTgt spid="109782"/>
                                        </p:tgtEl>
                                        <p:attrNameLst>
                                          <p:attrName>style.visibility</p:attrName>
                                        </p:attrNameLst>
                                      </p:cBhvr>
                                      <p:to>
                                        <p:strVal val="visible"/>
                                      </p:to>
                                    </p:set>
                                  </p:childTnLst>
                                </p:cTn>
                              </p:par>
                              <p:par>
                                <p:cTn id="395" presetID="1" presetClass="entr" presetSubtype="0" fill="hold" grpId="0" nodeType="withEffect">
                                  <p:stCondLst>
                                    <p:cond delay="0"/>
                                  </p:stCondLst>
                                  <p:childTnLst>
                                    <p:set>
                                      <p:cBhvr>
                                        <p:cTn id="396" dur="1" fill="hold">
                                          <p:stCondLst>
                                            <p:cond delay="0"/>
                                          </p:stCondLst>
                                        </p:cTn>
                                        <p:tgtEl>
                                          <p:spTgt spid="109885"/>
                                        </p:tgtEl>
                                        <p:attrNameLst>
                                          <p:attrName>style.visibility</p:attrName>
                                        </p:attrNameLst>
                                      </p:cBhvr>
                                      <p:to>
                                        <p:strVal val="visible"/>
                                      </p:to>
                                    </p:set>
                                  </p:childTnLst>
                                  <p:subTnLst>
                                    <p:set>
                                      <p:cBhvr override="childStyle">
                                        <p:cTn dur="1" fill="hold" display="0" masterRel="nextClick" afterEffect="1"/>
                                        <p:tgtEl>
                                          <p:spTgt spid="109885"/>
                                        </p:tgtEl>
                                        <p:attrNameLst>
                                          <p:attrName>style.visibility</p:attrName>
                                        </p:attrNameLst>
                                      </p:cBhvr>
                                      <p:to>
                                        <p:strVal val="hidden"/>
                                      </p:to>
                                    </p:set>
                                  </p:subTnLst>
                                </p:cTn>
                              </p:par>
                            </p:childTnLst>
                          </p:cTn>
                        </p:par>
                      </p:childTnLst>
                    </p:cTn>
                  </p:par>
                  <p:par>
                    <p:cTn id="397" fill="hold" nodeType="clickPar">
                      <p:stCondLst>
                        <p:cond delay="indefinite"/>
                      </p:stCondLst>
                      <p:childTnLst>
                        <p:par>
                          <p:cTn id="398" fill="hold" nodeType="withGroup">
                            <p:stCondLst>
                              <p:cond delay="0"/>
                            </p:stCondLst>
                            <p:childTnLst>
                              <p:par>
                                <p:cTn id="399" presetID="1" presetClass="entr" presetSubtype="0" fill="hold" grpId="0" nodeType="clickEffect">
                                  <p:stCondLst>
                                    <p:cond delay="0"/>
                                  </p:stCondLst>
                                  <p:childTnLst>
                                    <p:set>
                                      <p:cBhvr>
                                        <p:cTn id="400" dur="1" fill="hold">
                                          <p:stCondLst>
                                            <p:cond delay="0"/>
                                          </p:stCondLst>
                                        </p:cTn>
                                        <p:tgtEl>
                                          <p:spTgt spid="109575"/>
                                        </p:tgtEl>
                                        <p:attrNameLst>
                                          <p:attrName>style.visibility</p:attrName>
                                        </p:attrNameLst>
                                      </p:cBhvr>
                                      <p:to>
                                        <p:strVal val="visible"/>
                                      </p:to>
                                    </p:set>
                                  </p:childTnLst>
                                </p:cTn>
                              </p:par>
                              <p:par>
                                <p:cTn id="401" presetID="1" presetClass="entr" presetSubtype="0" fill="hold" grpId="0" nodeType="withEffect">
                                  <p:stCondLst>
                                    <p:cond delay="0"/>
                                  </p:stCondLst>
                                  <p:childTnLst>
                                    <p:set>
                                      <p:cBhvr>
                                        <p:cTn id="402" dur="1" fill="hold">
                                          <p:stCondLst>
                                            <p:cond delay="0"/>
                                          </p:stCondLst>
                                        </p:cTn>
                                        <p:tgtEl>
                                          <p:spTgt spid="109823"/>
                                        </p:tgtEl>
                                        <p:attrNameLst>
                                          <p:attrName>style.visibility</p:attrName>
                                        </p:attrNameLst>
                                      </p:cBhvr>
                                      <p:to>
                                        <p:strVal val="visible"/>
                                      </p:to>
                                    </p:set>
                                  </p:childTnLst>
                                </p:cTn>
                              </p:par>
                              <p:par>
                                <p:cTn id="403" presetID="1" presetClass="entr" presetSubtype="0" fill="hold" grpId="0" nodeType="withEffect">
                                  <p:stCondLst>
                                    <p:cond delay="0"/>
                                  </p:stCondLst>
                                  <p:childTnLst>
                                    <p:set>
                                      <p:cBhvr>
                                        <p:cTn id="404" dur="1" fill="hold">
                                          <p:stCondLst>
                                            <p:cond delay="0"/>
                                          </p:stCondLst>
                                        </p:cTn>
                                        <p:tgtEl>
                                          <p:spTgt spid="109886"/>
                                        </p:tgtEl>
                                        <p:attrNameLst>
                                          <p:attrName>style.visibility</p:attrName>
                                        </p:attrNameLst>
                                      </p:cBhvr>
                                      <p:to>
                                        <p:strVal val="visible"/>
                                      </p:to>
                                    </p:set>
                                  </p:childTnLst>
                                  <p:subTnLst>
                                    <p:set>
                                      <p:cBhvr override="childStyle">
                                        <p:cTn dur="1" fill="hold" display="0" masterRel="nextClick" afterEffect="1"/>
                                        <p:tgtEl>
                                          <p:spTgt spid="109886"/>
                                        </p:tgtEl>
                                        <p:attrNameLst>
                                          <p:attrName>style.visibility</p:attrName>
                                        </p:attrNameLst>
                                      </p:cBhvr>
                                      <p:to>
                                        <p:strVal val="hidden"/>
                                      </p:to>
                                    </p:set>
                                  </p:subTnLst>
                                </p:cTn>
                              </p:par>
                            </p:childTnLst>
                          </p:cTn>
                        </p:par>
                      </p:childTnLst>
                    </p:cTn>
                  </p:par>
                  <p:par>
                    <p:cTn id="405" fill="hold" nodeType="clickPar">
                      <p:stCondLst>
                        <p:cond delay="indefinite"/>
                      </p:stCondLst>
                      <p:childTnLst>
                        <p:par>
                          <p:cTn id="406" fill="hold" nodeType="withGroup">
                            <p:stCondLst>
                              <p:cond delay="0"/>
                            </p:stCondLst>
                            <p:childTnLst>
                              <p:par>
                                <p:cTn id="407" presetID="1" presetClass="entr" presetSubtype="0" fill="hold" grpId="0" nodeType="clickEffect">
                                  <p:stCondLst>
                                    <p:cond delay="0"/>
                                  </p:stCondLst>
                                  <p:childTnLst>
                                    <p:set>
                                      <p:cBhvr>
                                        <p:cTn id="408" dur="1" fill="hold">
                                          <p:stCondLst>
                                            <p:cond delay="0"/>
                                          </p:stCondLst>
                                        </p:cTn>
                                        <p:tgtEl>
                                          <p:spTgt spid="109576"/>
                                        </p:tgtEl>
                                        <p:attrNameLst>
                                          <p:attrName>style.visibility</p:attrName>
                                        </p:attrNameLst>
                                      </p:cBhvr>
                                      <p:to>
                                        <p:strVal val="visible"/>
                                      </p:to>
                                    </p:set>
                                  </p:childTnLst>
                                </p:cTn>
                              </p:par>
                              <p:par>
                                <p:cTn id="409" presetID="1" presetClass="entr" presetSubtype="0" fill="hold" grpId="0" nodeType="withEffect">
                                  <p:stCondLst>
                                    <p:cond delay="0"/>
                                  </p:stCondLst>
                                  <p:childTnLst>
                                    <p:set>
                                      <p:cBhvr>
                                        <p:cTn id="410" dur="1" fill="hold">
                                          <p:stCondLst>
                                            <p:cond delay="0"/>
                                          </p:stCondLst>
                                        </p:cTn>
                                        <p:tgtEl>
                                          <p:spTgt spid="109820"/>
                                        </p:tgtEl>
                                        <p:attrNameLst>
                                          <p:attrName>style.visibility</p:attrName>
                                        </p:attrNameLst>
                                      </p:cBhvr>
                                      <p:to>
                                        <p:strVal val="visible"/>
                                      </p:to>
                                    </p:set>
                                  </p:childTnLst>
                                </p:cTn>
                              </p:par>
                              <p:par>
                                <p:cTn id="411" presetID="1" presetClass="entr" presetSubtype="0" fill="hold" grpId="0" nodeType="withEffect">
                                  <p:stCondLst>
                                    <p:cond delay="0"/>
                                  </p:stCondLst>
                                  <p:childTnLst>
                                    <p:set>
                                      <p:cBhvr>
                                        <p:cTn id="412" dur="1" fill="hold">
                                          <p:stCondLst>
                                            <p:cond delay="0"/>
                                          </p:stCondLst>
                                        </p:cTn>
                                        <p:tgtEl>
                                          <p:spTgt spid="109887"/>
                                        </p:tgtEl>
                                        <p:attrNameLst>
                                          <p:attrName>style.visibility</p:attrName>
                                        </p:attrNameLst>
                                      </p:cBhvr>
                                      <p:to>
                                        <p:strVal val="visible"/>
                                      </p:to>
                                    </p:set>
                                  </p:childTnLst>
                                  <p:subTnLst>
                                    <p:set>
                                      <p:cBhvr override="childStyle">
                                        <p:cTn dur="1" fill="hold" display="0" masterRel="nextClick" afterEffect="1"/>
                                        <p:tgtEl>
                                          <p:spTgt spid="109887"/>
                                        </p:tgtEl>
                                        <p:attrNameLst>
                                          <p:attrName>style.visibility</p:attrName>
                                        </p:attrNameLst>
                                      </p:cBhvr>
                                      <p:to>
                                        <p:strVal val="hidden"/>
                                      </p:to>
                                    </p:set>
                                  </p:subTnLst>
                                </p:cTn>
                              </p:par>
                            </p:childTnLst>
                          </p:cTn>
                        </p:par>
                      </p:childTnLst>
                    </p:cTn>
                  </p:par>
                  <p:par>
                    <p:cTn id="413" fill="hold" nodeType="clickPar">
                      <p:stCondLst>
                        <p:cond delay="indefinite"/>
                      </p:stCondLst>
                      <p:childTnLst>
                        <p:par>
                          <p:cTn id="414" fill="hold" nodeType="withGroup">
                            <p:stCondLst>
                              <p:cond delay="0"/>
                            </p:stCondLst>
                            <p:childTnLst>
                              <p:par>
                                <p:cTn id="415" presetID="1" presetClass="entr" presetSubtype="0" fill="hold" grpId="0" nodeType="clickEffect">
                                  <p:stCondLst>
                                    <p:cond delay="0"/>
                                  </p:stCondLst>
                                  <p:childTnLst>
                                    <p:set>
                                      <p:cBhvr>
                                        <p:cTn id="416" dur="1" fill="hold">
                                          <p:stCondLst>
                                            <p:cond delay="0"/>
                                          </p:stCondLst>
                                        </p:cTn>
                                        <p:tgtEl>
                                          <p:spTgt spid="109577"/>
                                        </p:tgtEl>
                                        <p:attrNameLst>
                                          <p:attrName>style.visibility</p:attrName>
                                        </p:attrNameLst>
                                      </p:cBhvr>
                                      <p:to>
                                        <p:strVal val="visible"/>
                                      </p:to>
                                    </p:set>
                                  </p:childTnLst>
                                </p:cTn>
                              </p:par>
                              <p:par>
                                <p:cTn id="417" presetID="1" presetClass="entr" presetSubtype="0" fill="hold" grpId="0" nodeType="withEffect">
                                  <p:stCondLst>
                                    <p:cond delay="0"/>
                                  </p:stCondLst>
                                  <p:childTnLst>
                                    <p:set>
                                      <p:cBhvr>
                                        <p:cTn id="418" dur="1" fill="hold">
                                          <p:stCondLst>
                                            <p:cond delay="0"/>
                                          </p:stCondLst>
                                        </p:cTn>
                                        <p:tgtEl>
                                          <p:spTgt spid="109811"/>
                                        </p:tgtEl>
                                        <p:attrNameLst>
                                          <p:attrName>style.visibility</p:attrName>
                                        </p:attrNameLst>
                                      </p:cBhvr>
                                      <p:to>
                                        <p:strVal val="visible"/>
                                      </p:to>
                                    </p:set>
                                  </p:childTnLst>
                                </p:cTn>
                              </p:par>
                              <p:par>
                                <p:cTn id="419" presetID="1" presetClass="entr" presetSubtype="0" fill="hold" grpId="0" nodeType="withEffect">
                                  <p:stCondLst>
                                    <p:cond delay="0"/>
                                  </p:stCondLst>
                                  <p:childTnLst>
                                    <p:set>
                                      <p:cBhvr>
                                        <p:cTn id="420" dur="1" fill="hold">
                                          <p:stCondLst>
                                            <p:cond delay="0"/>
                                          </p:stCondLst>
                                        </p:cTn>
                                        <p:tgtEl>
                                          <p:spTgt spid="109888"/>
                                        </p:tgtEl>
                                        <p:attrNameLst>
                                          <p:attrName>style.visibility</p:attrName>
                                        </p:attrNameLst>
                                      </p:cBhvr>
                                      <p:to>
                                        <p:strVal val="visible"/>
                                      </p:to>
                                    </p:set>
                                  </p:childTnLst>
                                  <p:subTnLst>
                                    <p:set>
                                      <p:cBhvr override="childStyle">
                                        <p:cTn dur="1" fill="hold" display="0" masterRel="nextClick" afterEffect="1"/>
                                        <p:tgtEl>
                                          <p:spTgt spid="109888"/>
                                        </p:tgtEl>
                                        <p:attrNameLst>
                                          <p:attrName>style.visibility</p:attrName>
                                        </p:attrNameLst>
                                      </p:cBhvr>
                                      <p:to>
                                        <p:strVal val="hidden"/>
                                      </p:to>
                                    </p:set>
                                  </p:subTnLst>
                                </p:cTn>
                              </p:par>
                            </p:childTnLst>
                          </p:cTn>
                        </p:par>
                      </p:childTnLst>
                    </p:cTn>
                  </p:par>
                  <p:par>
                    <p:cTn id="421" fill="hold" nodeType="clickPar">
                      <p:stCondLst>
                        <p:cond delay="indefinite"/>
                      </p:stCondLst>
                      <p:childTnLst>
                        <p:par>
                          <p:cTn id="422" fill="hold" nodeType="withGroup">
                            <p:stCondLst>
                              <p:cond delay="0"/>
                            </p:stCondLst>
                            <p:childTnLst>
                              <p:par>
                                <p:cTn id="423" presetID="1" presetClass="entr" presetSubtype="0" fill="hold" grpId="0" nodeType="clickEffect">
                                  <p:stCondLst>
                                    <p:cond delay="0"/>
                                  </p:stCondLst>
                                  <p:childTnLst>
                                    <p:set>
                                      <p:cBhvr>
                                        <p:cTn id="424" dur="1" fill="hold">
                                          <p:stCondLst>
                                            <p:cond delay="0"/>
                                          </p:stCondLst>
                                        </p:cTn>
                                        <p:tgtEl>
                                          <p:spTgt spid="109578"/>
                                        </p:tgtEl>
                                        <p:attrNameLst>
                                          <p:attrName>style.visibility</p:attrName>
                                        </p:attrNameLst>
                                      </p:cBhvr>
                                      <p:to>
                                        <p:strVal val="visible"/>
                                      </p:to>
                                    </p:set>
                                  </p:childTnLst>
                                </p:cTn>
                              </p:par>
                              <p:par>
                                <p:cTn id="425" presetID="1" presetClass="entr" presetSubtype="0" fill="hold" grpId="0" nodeType="withEffect">
                                  <p:stCondLst>
                                    <p:cond delay="0"/>
                                  </p:stCondLst>
                                  <p:childTnLst>
                                    <p:set>
                                      <p:cBhvr>
                                        <p:cTn id="426" dur="1" fill="hold">
                                          <p:stCondLst>
                                            <p:cond delay="0"/>
                                          </p:stCondLst>
                                        </p:cTn>
                                        <p:tgtEl>
                                          <p:spTgt spid="109822"/>
                                        </p:tgtEl>
                                        <p:attrNameLst>
                                          <p:attrName>style.visibility</p:attrName>
                                        </p:attrNameLst>
                                      </p:cBhvr>
                                      <p:to>
                                        <p:strVal val="visible"/>
                                      </p:to>
                                    </p:set>
                                  </p:childTnLst>
                                </p:cTn>
                              </p:par>
                              <p:par>
                                <p:cTn id="427" presetID="1" presetClass="entr" presetSubtype="0" fill="hold" grpId="0" nodeType="withEffect">
                                  <p:stCondLst>
                                    <p:cond delay="0"/>
                                  </p:stCondLst>
                                  <p:childTnLst>
                                    <p:set>
                                      <p:cBhvr>
                                        <p:cTn id="428" dur="1" fill="hold">
                                          <p:stCondLst>
                                            <p:cond delay="0"/>
                                          </p:stCondLst>
                                        </p:cTn>
                                        <p:tgtEl>
                                          <p:spTgt spid="109889"/>
                                        </p:tgtEl>
                                        <p:attrNameLst>
                                          <p:attrName>style.visibility</p:attrName>
                                        </p:attrNameLst>
                                      </p:cBhvr>
                                      <p:to>
                                        <p:strVal val="visible"/>
                                      </p:to>
                                    </p:set>
                                  </p:childTnLst>
                                  <p:subTnLst>
                                    <p:set>
                                      <p:cBhvr override="childStyle">
                                        <p:cTn dur="1" fill="hold" display="0" masterRel="nextClick" afterEffect="1"/>
                                        <p:tgtEl>
                                          <p:spTgt spid="109889"/>
                                        </p:tgtEl>
                                        <p:attrNameLst>
                                          <p:attrName>style.visibility</p:attrName>
                                        </p:attrNameLst>
                                      </p:cBhvr>
                                      <p:to>
                                        <p:strVal val="hidden"/>
                                      </p:to>
                                    </p:set>
                                  </p:subTnLst>
                                </p:cTn>
                              </p:par>
                            </p:childTnLst>
                          </p:cTn>
                        </p:par>
                      </p:childTnLst>
                    </p:cTn>
                  </p:par>
                  <p:par>
                    <p:cTn id="429" fill="hold" nodeType="clickPar">
                      <p:stCondLst>
                        <p:cond delay="indefinite"/>
                      </p:stCondLst>
                      <p:childTnLst>
                        <p:par>
                          <p:cTn id="430" fill="hold" nodeType="withGroup">
                            <p:stCondLst>
                              <p:cond delay="0"/>
                            </p:stCondLst>
                            <p:childTnLst>
                              <p:par>
                                <p:cTn id="431" presetID="1" presetClass="entr" presetSubtype="0" fill="hold" grpId="0" nodeType="clickEffect">
                                  <p:stCondLst>
                                    <p:cond delay="0"/>
                                  </p:stCondLst>
                                  <p:childTnLst>
                                    <p:set>
                                      <p:cBhvr>
                                        <p:cTn id="432" dur="1" fill="hold">
                                          <p:stCondLst>
                                            <p:cond delay="0"/>
                                          </p:stCondLst>
                                        </p:cTn>
                                        <p:tgtEl>
                                          <p:spTgt spid="109579"/>
                                        </p:tgtEl>
                                        <p:attrNameLst>
                                          <p:attrName>style.visibility</p:attrName>
                                        </p:attrNameLst>
                                      </p:cBhvr>
                                      <p:to>
                                        <p:strVal val="visible"/>
                                      </p:to>
                                    </p:set>
                                  </p:childTnLst>
                                </p:cTn>
                              </p:par>
                              <p:par>
                                <p:cTn id="433" presetID="1" presetClass="entr" presetSubtype="0" fill="hold" grpId="0" nodeType="withEffect">
                                  <p:stCondLst>
                                    <p:cond delay="0"/>
                                  </p:stCondLst>
                                  <p:childTnLst>
                                    <p:set>
                                      <p:cBhvr>
                                        <p:cTn id="434" dur="1" fill="hold">
                                          <p:stCondLst>
                                            <p:cond delay="0"/>
                                          </p:stCondLst>
                                        </p:cTn>
                                        <p:tgtEl>
                                          <p:spTgt spid="109832"/>
                                        </p:tgtEl>
                                        <p:attrNameLst>
                                          <p:attrName>style.visibility</p:attrName>
                                        </p:attrNameLst>
                                      </p:cBhvr>
                                      <p:to>
                                        <p:strVal val="visible"/>
                                      </p:to>
                                    </p:set>
                                  </p:childTnLst>
                                </p:cTn>
                              </p:par>
                              <p:par>
                                <p:cTn id="435" presetID="1" presetClass="entr" presetSubtype="0" fill="hold" grpId="0" nodeType="withEffect">
                                  <p:stCondLst>
                                    <p:cond delay="0"/>
                                  </p:stCondLst>
                                  <p:childTnLst>
                                    <p:set>
                                      <p:cBhvr>
                                        <p:cTn id="436" dur="1" fill="hold">
                                          <p:stCondLst>
                                            <p:cond delay="0"/>
                                          </p:stCondLst>
                                        </p:cTn>
                                        <p:tgtEl>
                                          <p:spTgt spid="109890"/>
                                        </p:tgtEl>
                                        <p:attrNameLst>
                                          <p:attrName>style.visibility</p:attrName>
                                        </p:attrNameLst>
                                      </p:cBhvr>
                                      <p:to>
                                        <p:strVal val="visible"/>
                                      </p:to>
                                    </p:set>
                                  </p:childTnLst>
                                  <p:subTnLst>
                                    <p:set>
                                      <p:cBhvr override="childStyle">
                                        <p:cTn dur="1" fill="hold" display="0" masterRel="nextClick" afterEffect="1"/>
                                        <p:tgtEl>
                                          <p:spTgt spid="109890"/>
                                        </p:tgtEl>
                                        <p:attrNameLst>
                                          <p:attrName>style.visibility</p:attrName>
                                        </p:attrNameLst>
                                      </p:cBhvr>
                                      <p:to>
                                        <p:strVal val="hidden"/>
                                      </p:to>
                                    </p:set>
                                  </p:subTnLst>
                                </p:cTn>
                              </p:par>
                            </p:childTnLst>
                          </p:cTn>
                        </p:par>
                      </p:childTnLst>
                    </p:cTn>
                  </p:par>
                  <p:par>
                    <p:cTn id="437" fill="hold" nodeType="clickPar">
                      <p:stCondLst>
                        <p:cond delay="indefinite"/>
                      </p:stCondLst>
                      <p:childTnLst>
                        <p:par>
                          <p:cTn id="438" fill="hold" nodeType="withGroup">
                            <p:stCondLst>
                              <p:cond delay="0"/>
                            </p:stCondLst>
                            <p:childTnLst>
                              <p:par>
                                <p:cTn id="439" presetID="1" presetClass="entr" presetSubtype="0" fill="hold" grpId="0" nodeType="clickEffect">
                                  <p:stCondLst>
                                    <p:cond delay="0"/>
                                  </p:stCondLst>
                                  <p:childTnLst>
                                    <p:set>
                                      <p:cBhvr>
                                        <p:cTn id="440" dur="1" fill="hold">
                                          <p:stCondLst>
                                            <p:cond delay="0"/>
                                          </p:stCondLst>
                                        </p:cTn>
                                        <p:tgtEl>
                                          <p:spTgt spid="109580"/>
                                        </p:tgtEl>
                                        <p:attrNameLst>
                                          <p:attrName>style.visibility</p:attrName>
                                        </p:attrNameLst>
                                      </p:cBhvr>
                                      <p:to>
                                        <p:strVal val="visible"/>
                                      </p:to>
                                    </p:set>
                                  </p:childTnLst>
                                </p:cTn>
                              </p:par>
                              <p:par>
                                <p:cTn id="441" presetID="1" presetClass="entr" presetSubtype="0" fill="hold" grpId="0" nodeType="withEffect">
                                  <p:stCondLst>
                                    <p:cond delay="0"/>
                                  </p:stCondLst>
                                  <p:childTnLst>
                                    <p:set>
                                      <p:cBhvr>
                                        <p:cTn id="442" dur="1" fill="hold">
                                          <p:stCondLst>
                                            <p:cond delay="0"/>
                                          </p:stCondLst>
                                        </p:cTn>
                                        <p:tgtEl>
                                          <p:spTgt spid="109821"/>
                                        </p:tgtEl>
                                        <p:attrNameLst>
                                          <p:attrName>style.visibility</p:attrName>
                                        </p:attrNameLst>
                                      </p:cBhvr>
                                      <p:to>
                                        <p:strVal val="visible"/>
                                      </p:to>
                                    </p:set>
                                  </p:childTnLst>
                                </p:cTn>
                              </p:par>
                              <p:par>
                                <p:cTn id="443" presetID="1" presetClass="entr" presetSubtype="0" fill="hold" grpId="0" nodeType="withEffect">
                                  <p:stCondLst>
                                    <p:cond delay="0"/>
                                  </p:stCondLst>
                                  <p:childTnLst>
                                    <p:set>
                                      <p:cBhvr>
                                        <p:cTn id="444" dur="1" fill="hold">
                                          <p:stCondLst>
                                            <p:cond delay="0"/>
                                          </p:stCondLst>
                                        </p:cTn>
                                        <p:tgtEl>
                                          <p:spTgt spid="109891"/>
                                        </p:tgtEl>
                                        <p:attrNameLst>
                                          <p:attrName>style.visibility</p:attrName>
                                        </p:attrNameLst>
                                      </p:cBhvr>
                                      <p:to>
                                        <p:strVal val="visible"/>
                                      </p:to>
                                    </p:set>
                                  </p:childTnLst>
                                  <p:subTnLst>
                                    <p:set>
                                      <p:cBhvr override="childStyle">
                                        <p:cTn dur="1" fill="hold" display="0" masterRel="nextClick" afterEffect="1"/>
                                        <p:tgtEl>
                                          <p:spTgt spid="109891"/>
                                        </p:tgtEl>
                                        <p:attrNameLst>
                                          <p:attrName>style.visibility</p:attrName>
                                        </p:attrNameLst>
                                      </p:cBhvr>
                                      <p:to>
                                        <p:strVal val="hidden"/>
                                      </p:to>
                                    </p:set>
                                  </p:subTnLst>
                                </p:cTn>
                              </p:par>
                            </p:childTnLst>
                          </p:cTn>
                        </p:par>
                      </p:childTnLst>
                    </p:cTn>
                  </p:par>
                  <p:par>
                    <p:cTn id="445" fill="hold" nodeType="clickPar">
                      <p:stCondLst>
                        <p:cond delay="indefinite"/>
                      </p:stCondLst>
                      <p:childTnLst>
                        <p:par>
                          <p:cTn id="446" fill="hold" nodeType="withGroup">
                            <p:stCondLst>
                              <p:cond delay="0"/>
                            </p:stCondLst>
                            <p:childTnLst>
                              <p:par>
                                <p:cTn id="447" presetID="1" presetClass="entr" presetSubtype="0" fill="hold" grpId="0" nodeType="clickEffect">
                                  <p:stCondLst>
                                    <p:cond delay="0"/>
                                  </p:stCondLst>
                                  <p:childTnLst>
                                    <p:set>
                                      <p:cBhvr>
                                        <p:cTn id="448" dur="1" fill="hold">
                                          <p:stCondLst>
                                            <p:cond delay="0"/>
                                          </p:stCondLst>
                                        </p:cTn>
                                        <p:tgtEl>
                                          <p:spTgt spid="109570"/>
                                        </p:tgtEl>
                                        <p:attrNameLst>
                                          <p:attrName>style.visibility</p:attrName>
                                        </p:attrNameLst>
                                      </p:cBhvr>
                                      <p:to>
                                        <p:strVal val="visible"/>
                                      </p:to>
                                    </p:set>
                                  </p:childTnLst>
                                </p:cTn>
                              </p:par>
                              <p:par>
                                <p:cTn id="449" presetID="1" presetClass="entr" presetSubtype="0" fill="hold" grpId="0" nodeType="withEffect">
                                  <p:stCondLst>
                                    <p:cond delay="0"/>
                                  </p:stCondLst>
                                  <p:childTnLst>
                                    <p:set>
                                      <p:cBhvr>
                                        <p:cTn id="450" dur="1" fill="hold">
                                          <p:stCondLst>
                                            <p:cond delay="0"/>
                                          </p:stCondLst>
                                        </p:cTn>
                                        <p:tgtEl>
                                          <p:spTgt spid="109754"/>
                                        </p:tgtEl>
                                        <p:attrNameLst>
                                          <p:attrName>style.visibility</p:attrName>
                                        </p:attrNameLst>
                                      </p:cBhvr>
                                      <p:to>
                                        <p:strVal val="visible"/>
                                      </p:to>
                                    </p:set>
                                  </p:childTnLst>
                                </p:cTn>
                              </p:par>
                              <p:par>
                                <p:cTn id="451" presetID="1" presetClass="entr" presetSubtype="0" fill="hold" nodeType="withEffect">
                                  <p:stCondLst>
                                    <p:cond delay="0"/>
                                  </p:stCondLst>
                                  <p:childTnLst>
                                    <p:set>
                                      <p:cBhvr>
                                        <p:cTn id="452" dur="1" fill="hold">
                                          <p:stCondLst>
                                            <p:cond delay="0"/>
                                          </p:stCondLst>
                                        </p:cTn>
                                        <p:tgtEl>
                                          <p:spTgt spid="109695"/>
                                        </p:tgtEl>
                                        <p:attrNameLst>
                                          <p:attrName>style.visibility</p:attrName>
                                        </p:attrNameLst>
                                      </p:cBhvr>
                                      <p:to>
                                        <p:strVal val="visible"/>
                                      </p:to>
                                    </p:set>
                                  </p:childTnLst>
                                </p:cTn>
                              </p:par>
                              <p:par>
                                <p:cTn id="453" presetID="1" presetClass="entr" presetSubtype="0" fill="hold" grpId="0" nodeType="withEffect">
                                  <p:stCondLst>
                                    <p:cond delay="0"/>
                                  </p:stCondLst>
                                  <p:childTnLst>
                                    <p:set>
                                      <p:cBhvr>
                                        <p:cTn id="454" dur="1" fill="hold">
                                          <p:stCondLst>
                                            <p:cond delay="0"/>
                                          </p:stCondLst>
                                        </p:cTn>
                                        <p:tgtEl>
                                          <p:spTgt spid="109892"/>
                                        </p:tgtEl>
                                        <p:attrNameLst>
                                          <p:attrName>style.visibility</p:attrName>
                                        </p:attrNameLst>
                                      </p:cBhvr>
                                      <p:to>
                                        <p:strVal val="visible"/>
                                      </p:to>
                                    </p:set>
                                  </p:childTnLst>
                                  <p:subTnLst>
                                    <p:set>
                                      <p:cBhvr override="childStyle">
                                        <p:cTn dur="1" fill="hold" display="0" masterRel="nextClick" afterEffect="1"/>
                                        <p:tgtEl>
                                          <p:spTgt spid="109892"/>
                                        </p:tgtEl>
                                        <p:attrNameLst>
                                          <p:attrName>style.visibility</p:attrName>
                                        </p:attrNameLst>
                                      </p:cBhvr>
                                      <p:to>
                                        <p:strVal val="hidden"/>
                                      </p:to>
                                    </p:set>
                                  </p:subTnLst>
                                </p:cTn>
                              </p:par>
                            </p:childTnLst>
                          </p:cTn>
                        </p:par>
                      </p:childTnLst>
                    </p:cTn>
                  </p:par>
                  <p:par>
                    <p:cTn id="455" fill="hold" nodeType="clickPar">
                      <p:stCondLst>
                        <p:cond delay="indefinite"/>
                      </p:stCondLst>
                      <p:childTnLst>
                        <p:par>
                          <p:cTn id="456" fill="hold" nodeType="withGroup">
                            <p:stCondLst>
                              <p:cond delay="0"/>
                            </p:stCondLst>
                            <p:childTnLst>
                              <p:par>
                                <p:cTn id="457" presetID="1" presetClass="entr" presetSubtype="0" fill="hold" grpId="0" nodeType="clickEffect">
                                  <p:stCondLst>
                                    <p:cond delay="0"/>
                                  </p:stCondLst>
                                  <p:childTnLst>
                                    <p:set>
                                      <p:cBhvr>
                                        <p:cTn id="458" dur="1" fill="hold">
                                          <p:stCondLst>
                                            <p:cond delay="0"/>
                                          </p:stCondLst>
                                        </p:cTn>
                                        <p:tgtEl>
                                          <p:spTgt spid="109571"/>
                                        </p:tgtEl>
                                        <p:attrNameLst>
                                          <p:attrName>style.visibility</p:attrName>
                                        </p:attrNameLst>
                                      </p:cBhvr>
                                      <p:to>
                                        <p:strVal val="visible"/>
                                      </p:to>
                                    </p:set>
                                  </p:childTnLst>
                                </p:cTn>
                              </p:par>
                              <p:par>
                                <p:cTn id="459" presetID="1" presetClass="entr" presetSubtype="0" fill="hold" grpId="0" nodeType="withEffect">
                                  <p:stCondLst>
                                    <p:cond delay="0"/>
                                  </p:stCondLst>
                                  <p:childTnLst>
                                    <p:set>
                                      <p:cBhvr>
                                        <p:cTn id="460" dur="1" fill="hold">
                                          <p:stCondLst>
                                            <p:cond delay="0"/>
                                          </p:stCondLst>
                                        </p:cTn>
                                        <p:tgtEl>
                                          <p:spTgt spid="109743"/>
                                        </p:tgtEl>
                                        <p:attrNameLst>
                                          <p:attrName>style.visibility</p:attrName>
                                        </p:attrNameLst>
                                      </p:cBhvr>
                                      <p:to>
                                        <p:strVal val="visible"/>
                                      </p:to>
                                    </p:set>
                                  </p:childTnLst>
                                </p:cTn>
                              </p:par>
                              <p:par>
                                <p:cTn id="461" presetID="1" presetClass="entr" presetSubtype="0" fill="hold" grpId="0" nodeType="withEffect">
                                  <p:stCondLst>
                                    <p:cond delay="0"/>
                                  </p:stCondLst>
                                  <p:childTnLst>
                                    <p:set>
                                      <p:cBhvr>
                                        <p:cTn id="462" dur="1" fill="hold">
                                          <p:stCondLst>
                                            <p:cond delay="0"/>
                                          </p:stCondLst>
                                        </p:cTn>
                                        <p:tgtEl>
                                          <p:spTgt spid="109893"/>
                                        </p:tgtEl>
                                        <p:attrNameLst>
                                          <p:attrName>style.visibility</p:attrName>
                                        </p:attrNameLst>
                                      </p:cBhvr>
                                      <p:to>
                                        <p:strVal val="visible"/>
                                      </p:to>
                                    </p:set>
                                  </p:childTnLst>
                                  <p:subTnLst>
                                    <p:set>
                                      <p:cBhvr override="childStyle">
                                        <p:cTn dur="1" fill="hold" display="0" masterRel="nextClick" afterEffect="1"/>
                                        <p:tgtEl>
                                          <p:spTgt spid="109893"/>
                                        </p:tgtEl>
                                        <p:attrNameLst>
                                          <p:attrName>style.visibility</p:attrName>
                                        </p:attrNameLst>
                                      </p:cBhvr>
                                      <p:to>
                                        <p:strVal val="hidden"/>
                                      </p:to>
                                    </p:set>
                                  </p:subTnLst>
                                </p:cTn>
                              </p:par>
                            </p:childTnLst>
                          </p:cTn>
                        </p:par>
                      </p:childTnLst>
                    </p:cTn>
                  </p:par>
                  <p:par>
                    <p:cTn id="463" fill="hold" nodeType="clickPar">
                      <p:stCondLst>
                        <p:cond delay="indefinite"/>
                      </p:stCondLst>
                      <p:childTnLst>
                        <p:par>
                          <p:cTn id="464" fill="hold" nodeType="withGroup">
                            <p:stCondLst>
                              <p:cond delay="0"/>
                            </p:stCondLst>
                            <p:childTnLst>
                              <p:par>
                                <p:cTn id="465" presetID="1" presetClass="entr" presetSubtype="0" fill="hold" grpId="0" nodeType="clickEffect">
                                  <p:stCondLst>
                                    <p:cond delay="0"/>
                                  </p:stCondLst>
                                  <p:childTnLst>
                                    <p:set>
                                      <p:cBhvr>
                                        <p:cTn id="466" dur="1" fill="hold">
                                          <p:stCondLst>
                                            <p:cond delay="0"/>
                                          </p:stCondLst>
                                        </p:cTn>
                                        <p:tgtEl>
                                          <p:spTgt spid="109660"/>
                                        </p:tgtEl>
                                        <p:attrNameLst>
                                          <p:attrName>style.visibility</p:attrName>
                                        </p:attrNameLst>
                                      </p:cBhvr>
                                      <p:to>
                                        <p:strVal val="visible"/>
                                      </p:to>
                                    </p:set>
                                  </p:childTnLst>
                                </p:cTn>
                              </p:par>
                              <p:par>
                                <p:cTn id="467" presetID="1" presetClass="entr" presetSubtype="0" fill="hold" grpId="0" nodeType="withEffect">
                                  <p:stCondLst>
                                    <p:cond delay="0"/>
                                  </p:stCondLst>
                                  <p:childTnLst>
                                    <p:set>
                                      <p:cBhvr>
                                        <p:cTn id="468" dur="1" fill="hold">
                                          <p:stCondLst>
                                            <p:cond delay="0"/>
                                          </p:stCondLst>
                                        </p:cTn>
                                        <p:tgtEl>
                                          <p:spTgt spid="109774"/>
                                        </p:tgtEl>
                                        <p:attrNameLst>
                                          <p:attrName>style.visibility</p:attrName>
                                        </p:attrNameLst>
                                      </p:cBhvr>
                                      <p:to>
                                        <p:strVal val="visible"/>
                                      </p:to>
                                    </p:set>
                                  </p:childTnLst>
                                </p:cTn>
                              </p:par>
                              <p:par>
                                <p:cTn id="469" presetID="1" presetClass="entr" presetSubtype="0" fill="hold" grpId="0" nodeType="withEffect">
                                  <p:stCondLst>
                                    <p:cond delay="0"/>
                                  </p:stCondLst>
                                  <p:childTnLst>
                                    <p:set>
                                      <p:cBhvr>
                                        <p:cTn id="470" dur="1" fill="hold">
                                          <p:stCondLst>
                                            <p:cond delay="0"/>
                                          </p:stCondLst>
                                        </p:cTn>
                                        <p:tgtEl>
                                          <p:spTgt spid="109894"/>
                                        </p:tgtEl>
                                        <p:attrNameLst>
                                          <p:attrName>style.visibility</p:attrName>
                                        </p:attrNameLst>
                                      </p:cBhvr>
                                      <p:to>
                                        <p:strVal val="visible"/>
                                      </p:to>
                                    </p:set>
                                  </p:childTnLst>
                                  <p:subTnLst>
                                    <p:set>
                                      <p:cBhvr override="childStyle">
                                        <p:cTn dur="1" fill="hold" display="0" masterRel="nextClick" afterEffect="1"/>
                                        <p:tgtEl>
                                          <p:spTgt spid="109894"/>
                                        </p:tgtEl>
                                        <p:attrNameLst>
                                          <p:attrName>style.visibility</p:attrName>
                                        </p:attrNameLst>
                                      </p:cBhvr>
                                      <p:to>
                                        <p:strVal val="hidden"/>
                                      </p:to>
                                    </p:set>
                                  </p:subTnLst>
                                </p:cTn>
                              </p:par>
                            </p:childTnLst>
                          </p:cTn>
                        </p:par>
                      </p:childTnLst>
                    </p:cTn>
                  </p:par>
                  <p:par>
                    <p:cTn id="471" fill="hold" nodeType="clickPar">
                      <p:stCondLst>
                        <p:cond delay="indefinite"/>
                      </p:stCondLst>
                      <p:childTnLst>
                        <p:par>
                          <p:cTn id="472" fill="hold" nodeType="withGroup">
                            <p:stCondLst>
                              <p:cond delay="0"/>
                            </p:stCondLst>
                            <p:childTnLst>
                              <p:par>
                                <p:cTn id="473" presetID="1" presetClass="entr" presetSubtype="0" fill="hold" grpId="0" nodeType="clickEffect">
                                  <p:stCondLst>
                                    <p:cond delay="0"/>
                                  </p:stCondLst>
                                  <p:childTnLst>
                                    <p:set>
                                      <p:cBhvr>
                                        <p:cTn id="474" dur="1" fill="hold">
                                          <p:stCondLst>
                                            <p:cond delay="0"/>
                                          </p:stCondLst>
                                        </p:cTn>
                                        <p:tgtEl>
                                          <p:spTgt spid="109661"/>
                                        </p:tgtEl>
                                        <p:attrNameLst>
                                          <p:attrName>style.visibility</p:attrName>
                                        </p:attrNameLst>
                                      </p:cBhvr>
                                      <p:to>
                                        <p:strVal val="visible"/>
                                      </p:to>
                                    </p:set>
                                  </p:childTnLst>
                                </p:cTn>
                              </p:par>
                              <p:par>
                                <p:cTn id="475" presetID="1" presetClass="entr" presetSubtype="0" fill="hold" grpId="0" nodeType="withEffect">
                                  <p:stCondLst>
                                    <p:cond delay="0"/>
                                  </p:stCondLst>
                                  <p:childTnLst>
                                    <p:set>
                                      <p:cBhvr>
                                        <p:cTn id="476" dur="1" fill="hold">
                                          <p:stCondLst>
                                            <p:cond delay="0"/>
                                          </p:stCondLst>
                                        </p:cTn>
                                        <p:tgtEl>
                                          <p:spTgt spid="109795"/>
                                        </p:tgtEl>
                                        <p:attrNameLst>
                                          <p:attrName>style.visibility</p:attrName>
                                        </p:attrNameLst>
                                      </p:cBhvr>
                                      <p:to>
                                        <p:strVal val="visible"/>
                                      </p:to>
                                    </p:set>
                                  </p:childTnLst>
                                </p:cTn>
                              </p:par>
                              <p:par>
                                <p:cTn id="477" presetID="1" presetClass="entr" presetSubtype="0" fill="hold" grpId="0" nodeType="withEffect">
                                  <p:stCondLst>
                                    <p:cond delay="0"/>
                                  </p:stCondLst>
                                  <p:childTnLst>
                                    <p:set>
                                      <p:cBhvr>
                                        <p:cTn id="478" dur="1" fill="hold">
                                          <p:stCondLst>
                                            <p:cond delay="0"/>
                                          </p:stCondLst>
                                        </p:cTn>
                                        <p:tgtEl>
                                          <p:spTgt spid="109895"/>
                                        </p:tgtEl>
                                        <p:attrNameLst>
                                          <p:attrName>style.visibility</p:attrName>
                                        </p:attrNameLst>
                                      </p:cBhvr>
                                      <p:to>
                                        <p:strVal val="visible"/>
                                      </p:to>
                                    </p:set>
                                  </p:childTnLst>
                                  <p:subTnLst>
                                    <p:set>
                                      <p:cBhvr override="childStyle">
                                        <p:cTn dur="1" fill="hold" display="0" masterRel="nextClick" afterEffect="1"/>
                                        <p:tgtEl>
                                          <p:spTgt spid="109895"/>
                                        </p:tgtEl>
                                        <p:attrNameLst>
                                          <p:attrName>style.visibility</p:attrName>
                                        </p:attrNameLst>
                                      </p:cBhvr>
                                      <p:to>
                                        <p:strVal val="hidden"/>
                                      </p:to>
                                    </p:set>
                                  </p:subTnLst>
                                </p:cTn>
                              </p:par>
                            </p:childTnLst>
                          </p:cTn>
                        </p:par>
                      </p:childTnLst>
                    </p:cTn>
                  </p:par>
                  <p:par>
                    <p:cTn id="479" fill="hold" nodeType="clickPar">
                      <p:stCondLst>
                        <p:cond delay="indefinite"/>
                      </p:stCondLst>
                      <p:childTnLst>
                        <p:par>
                          <p:cTn id="480" fill="hold" nodeType="withGroup">
                            <p:stCondLst>
                              <p:cond delay="0"/>
                            </p:stCondLst>
                            <p:childTnLst>
                              <p:par>
                                <p:cTn id="481" presetID="1" presetClass="entr" presetSubtype="0" fill="hold" grpId="0" nodeType="clickEffect">
                                  <p:stCondLst>
                                    <p:cond delay="0"/>
                                  </p:stCondLst>
                                  <p:childTnLst>
                                    <p:set>
                                      <p:cBhvr>
                                        <p:cTn id="482" dur="1" fill="hold">
                                          <p:stCondLst>
                                            <p:cond delay="0"/>
                                          </p:stCondLst>
                                        </p:cTn>
                                        <p:tgtEl>
                                          <p:spTgt spid="109664"/>
                                        </p:tgtEl>
                                        <p:attrNameLst>
                                          <p:attrName>style.visibility</p:attrName>
                                        </p:attrNameLst>
                                      </p:cBhvr>
                                      <p:to>
                                        <p:strVal val="visible"/>
                                      </p:to>
                                    </p:set>
                                  </p:childTnLst>
                                </p:cTn>
                              </p:par>
                              <p:par>
                                <p:cTn id="483" presetID="1" presetClass="entr" presetSubtype="0" fill="hold" grpId="0" nodeType="withEffect">
                                  <p:stCondLst>
                                    <p:cond delay="0"/>
                                  </p:stCondLst>
                                  <p:childTnLst>
                                    <p:set>
                                      <p:cBhvr>
                                        <p:cTn id="484" dur="1" fill="hold">
                                          <p:stCondLst>
                                            <p:cond delay="0"/>
                                          </p:stCondLst>
                                        </p:cTn>
                                        <p:tgtEl>
                                          <p:spTgt spid="109793"/>
                                        </p:tgtEl>
                                        <p:attrNameLst>
                                          <p:attrName>style.visibility</p:attrName>
                                        </p:attrNameLst>
                                      </p:cBhvr>
                                      <p:to>
                                        <p:strVal val="visible"/>
                                      </p:to>
                                    </p:set>
                                  </p:childTnLst>
                                </p:cTn>
                              </p:par>
                              <p:par>
                                <p:cTn id="485" presetID="1" presetClass="entr" presetSubtype="0" fill="hold" grpId="0" nodeType="withEffect">
                                  <p:stCondLst>
                                    <p:cond delay="0"/>
                                  </p:stCondLst>
                                  <p:childTnLst>
                                    <p:set>
                                      <p:cBhvr>
                                        <p:cTn id="486" dur="1" fill="hold">
                                          <p:stCondLst>
                                            <p:cond delay="0"/>
                                          </p:stCondLst>
                                        </p:cTn>
                                        <p:tgtEl>
                                          <p:spTgt spid="109896"/>
                                        </p:tgtEl>
                                        <p:attrNameLst>
                                          <p:attrName>style.visibility</p:attrName>
                                        </p:attrNameLst>
                                      </p:cBhvr>
                                      <p:to>
                                        <p:strVal val="visible"/>
                                      </p:to>
                                    </p:set>
                                  </p:childTnLst>
                                  <p:subTnLst>
                                    <p:set>
                                      <p:cBhvr override="childStyle">
                                        <p:cTn dur="1" fill="hold" display="0" masterRel="nextClick" afterEffect="1"/>
                                        <p:tgtEl>
                                          <p:spTgt spid="109896"/>
                                        </p:tgtEl>
                                        <p:attrNameLst>
                                          <p:attrName>style.visibility</p:attrName>
                                        </p:attrNameLst>
                                      </p:cBhvr>
                                      <p:to>
                                        <p:strVal val="hidden"/>
                                      </p:to>
                                    </p:set>
                                  </p:subTnLst>
                                </p:cTn>
                              </p:par>
                            </p:childTnLst>
                          </p:cTn>
                        </p:par>
                      </p:childTnLst>
                    </p:cTn>
                  </p:par>
                  <p:par>
                    <p:cTn id="487" fill="hold" nodeType="clickPar">
                      <p:stCondLst>
                        <p:cond delay="indefinite"/>
                      </p:stCondLst>
                      <p:childTnLst>
                        <p:par>
                          <p:cTn id="488" fill="hold" nodeType="withGroup">
                            <p:stCondLst>
                              <p:cond delay="0"/>
                            </p:stCondLst>
                            <p:childTnLst>
                              <p:par>
                                <p:cTn id="489" presetID="1" presetClass="entr" presetSubtype="0" fill="hold" grpId="0" nodeType="clickEffect">
                                  <p:stCondLst>
                                    <p:cond delay="0"/>
                                  </p:stCondLst>
                                  <p:childTnLst>
                                    <p:set>
                                      <p:cBhvr>
                                        <p:cTn id="490" dur="1" fill="hold">
                                          <p:stCondLst>
                                            <p:cond delay="0"/>
                                          </p:stCondLst>
                                        </p:cTn>
                                        <p:tgtEl>
                                          <p:spTgt spid="109665"/>
                                        </p:tgtEl>
                                        <p:attrNameLst>
                                          <p:attrName>style.visibility</p:attrName>
                                        </p:attrNameLst>
                                      </p:cBhvr>
                                      <p:to>
                                        <p:strVal val="visible"/>
                                      </p:to>
                                    </p:set>
                                  </p:childTnLst>
                                </p:cTn>
                              </p:par>
                              <p:par>
                                <p:cTn id="491" presetID="1" presetClass="entr" presetSubtype="0" fill="hold" grpId="0" nodeType="withEffect">
                                  <p:stCondLst>
                                    <p:cond delay="0"/>
                                  </p:stCondLst>
                                  <p:childTnLst>
                                    <p:set>
                                      <p:cBhvr>
                                        <p:cTn id="492" dur="1" fill="hold">
                                          <p:stCondLst>
                                            <p:cond delay="0"/>
                                          </p:stCondLst>
                                        </p:cTn>
                                        <p:tgtEl>
                                          <p:spTgt spid="109805"/>
                                        </p:tgtEl>
                                        <p:attrNameLst>
                                          <p:attrName>style.visibility</p:attrName>
                                        </p:attrNameLst>
                                      </p:cBhvr>
                                      <p:to>
                                        <p:strVal val="visible"/>
                                      </p:to>
                                    </p:set>
                                  </p:childTnLst>
                                </p:cTn>
                              </p:par>
                              <p:par>
                                <p:cTn id="493" presetID="1" presetClass="entr" presetSubtype="0" fill="hold" grpId="0" nodeType="withEffect">
                                  <p:stCondLst>
                                    <p:cond delay="0"/>
                                  </p:stCondLst>
                                  <p:childTnLst>
                                    <p:set>
                                      <p:cBhvr>
                                        <p:cTn id="494" dur="1" fill="hold">
                                          <p:stCondLst>
                                            <p:cond delay="0"/>
                                          </p:stCondLst>
                                        </p:cTn>
                                        <p:tgtEl>
                                          <p:spTgt spid="109897"/>
                                        </p:tgtEl>
                                        <p:attrNameLst>
                                          <p:attrName>style.visibility</p:attrName>
                                        </p:attrNameLst>
                                      </p:cBhvr>
                                      <p:to>
                                        <p:strVal val="visible"/>
                                      </p:to>
                                    </p:set>
                                  </p:childTnLst>
                                  <p:subTnLst>
                                    <p:set>
                                      <p:cBhvr override="childStyle">
                                        <p:cTn dur="1" fill="hold" display="0" masterRel="nextClick" afterEffect="1"/>
                                        <p:tgtEl>
                                          <p:spTgt spid="109897"/>
                                        </p:tgtEl>
                                        <p:attrNameLst>
                                          <p:attrName>style.visibility</p:attrName>
                                        </p:attrNameLst>
                                      </p:cBhvr>
                                      <p:to>
                                        <p:strVal val="hidden"/>
                                      </p:to>
                                    </p:set>
                                  </p:subTnLst>
                                </p:cTn>
                              </p:par>
                            </p:childTnLst>
                          </p:cTn>
                        </p:par>
                      </p:childTnLst>
                    </p:cTn>
                  </p:par>
                  <p:par>
                    <p:cTn id="495" fill="hold" nodeType="clickPar">
                      <p:stCondLst>
                        <p:cond delay="indefinite"/>
                      </p:stCondLst>
                      <p:childTnLst>
                        <p:par>
                          <p:cTn id="496" fill="hold" nodeType="withGroup">
                            <p:stCondLst>
                              <p:cond delay="0"/>
                            </p:stCondLst>
                            <p:childTnLst>
                              <p:par>
                                <p:cTn id="497" presetID="1" presetClass="entr" presetSubtype="0" fill="hold" grpId="0" nodeType="clickEffect">
                                  <p:stCondLst>
                                    <p:cond delay="0"/>
                                  </p:stCondLst>
                                  <p:childTnLst>
                                    <p:set>
                                      <p:cBhvr>
                                        <p:cTn id="498" dur="1" fill="hold">
                                          <p:stCondLst>
                                            <p:cond delay="0"/>
                                          </p:stCondLst>
                                        </p:cTn>
                                        <p:tgtEl>
                                          <p:spTgt spid="109668"/>
                                        </p:tgtEl>
                                        <p:attrNameLst>
                                          <p:attrName>style.visibility</p:attrName>
                                        </p:attrNameLst>
                                      </p:cBhvr>
                                      <p:to>
                                        <p:strVal val="visible"/>
                                      </p:to>
                                    </p:set>
                                  </p:childTnLst>
                                </p:cTn>
                              </p:par>
                              <p:par>
                                <p:cTn id="499" presetID="1" presetClass="entr" presetSubtype="0" fill="hold" grpId="0" nodeType="withEffect">
                                  <p:stCondLst>
                                    <p:cond delay="0"/>
                                  </p:stCondLst>
                                  <p:childTnLst>
                                    <p:set>
                                      <p:cBhvr>
                                        <p:cTn id="500" dur="1" fill="hold">
                                          <p:stCondLst>
                                            <p:cond delay="0"/>
                                          </p:stCondLst>
                                        </p:cTn>
                                        <p:tgtEl>
                                          <p:spTgt spid="109803"/>
                                        </p:tgtEl>
                                        <p:attrNameLst>
                                          <p:attrName>style.visibility</p:attrName>
                                        </p:attrNameLst>
                                      </p:cBhvr>
                                      <p:to>
                                        <p:strVal val="visible"/>
                                      </p:to>
                                    </p:set>
                                  </p:childTnLst>
                                </p:cTn>
                              </p:par>
                              <p:par>
                                <p:cTn id="501" presetID="1" presetClass="entr" presetSubtype="0" fill="hold" grpId="0" nodeType="withEffect">
                                  <p:stCondLst>
                                    <p:cond delay="0"/>
                                  </p:stCondLst>
                                  <p:childTnLst>
                                    <p:set>
                                      <p:cBhvr>
                                        <p:cTn id="502" dur="1" fill="hold">
                                          <p:stCondLst>
                                            <p:cond delay="0"/>
                                          </p:stCondLst>
                                        </p:cTn>
                                        <p:tgtEl>
                                          <p:spTgt spid="109898"/>
                                        </p:tgtEl>
                                        <p:attrNameLst>
                                          <p:attrName>style.visibility</p:attrName>
                                        </p:attrNameLst>
                                      </p:cBhvr>
                                      <p:to>
                                        <p:strVal val="visible"/>
                                      </p:to>
                                    </p:set>
                                  </p:childTnLst>
                                  <p:subTnLst>
                                    <p:set>
                                      <p:cBhvr override="childStyle">
                                        <p:cTn dur="1" fill="hold" display="0" masterRel="nextClick" afterEffect="1"/>
                                        <p:tgtEl>
                                          <p:spTgt spid="109898"/>
                                        </p:tgtEl>
                                        <p:attrNameLst>
                                          <p:attrName>style.visibility</p:attrName>
                                        </p:attrNameLst>
                                      </p:cBhvr>
                                      <p:to>
                                        <p:strVal val="hidden"/>
                                      </p:to>
                                    </p:set>
                                  </p:subTnLst>
                                </p:cTn>
                              </p:par>
                            </p:childTnLst>
                          </p:cTn>
                        </p:par>
                      </p:childTnLst>
                    </p:cTn>
                  </p:par>
                  <p:par>
                    <p:cTn id="503" fill="hold" nodeType="clickPar">
                      <p:stCondLst>
                        <p:cond delay="indefinite"/>
                      </p:stCondLst>
                      <p:childTnLst>
                        <p:par>
                          <p:cTn id="504" fill="hold" nodeType="withGroup">
                            <p:stCondLst>
                              <p:cond delay="0"/>
                            </p:stCondLst>
                            <p:childTnLst>
                              <p:par>
                                <p:cTn id="505" presetID="1" presetClass="entr" presetSubtype="0" fill="hold" grpId="0" nodeType="clickEffect">
                                  <p:stCondLst>
                                    <p:cond delay="0"/>
                                  </p:stCondLst>
                                  <p:childTnLst>
                                    <p:set>
                                      <p:cBhvr>
                                        <p:cTn id="506" dur="1" fill="hold">
                                          <p:stCondLst>
                                            <p:cond delay="0"/>
                                          </p:stCondLst>
                                        </p:cTn>
                                        <p:tgtEl>
                                          <p:spTgt spid="109670"/>
                                        </p:tgtEl>
                                        <p:attrNameLst>
                                          <p:attrName>style.visibility</p:attrName>
                                        </p:attrNameLst>
                                      </p:cBhvr>
                                      <p:to>
                                        <p:strVal val="visible"/>
                                      </p:to>
                                    </p:set>
                                  </p:childTnLst>
                                </p:cTn>
                              </p:par>
                              <p:par>
                                <p:cTn id="507" presetID="1" presetClass="entr" presetSubtype="0" fill="hold" grpId="0" nodeType="withEffect">
                                  <p:stCondLst>
                                    <p:cond delay="0"/>
                                  </p:stCondLst>
                                  <p:childTnLst>
                                    <p:set>
                                      <p:cBhvr>
                                        <p:cTn id="508" dur="1" fill="hold">
                                          <p:stCondLst>
                                            <p:cond delay="0"/>
                                          </p:stCondLst>
                                        </p:cTn>
                                        <p:tgtEl>
                                          <p:spTgt spid="109784"/>
                                        </p:tgtEl>
                                        <p:attrNameLst>
                                          <p:attrName>style.visibility</p:attrName>
                                        </p:attrNameLst>
                                      </p:cBhvr>
                                      <p:to>
                                        <p:strVal val="visible"/>
                                      </p:to>
                                    </p:set>
                                  </p:childTnLst>
                                </p:cTn>
                              </p:par>
                              <p:par>
                                <p:cTn id="509" presetID="1" presetClass="entr" presetSubtype="0" fill="hold" grpId="0" nodeType="withEffect">
                                  <p:stCondLst>
                                    <p:cond delay="0"/>
                                  </p:stCondLst>
                                  <p:childTnLst>
                                    <p:set>
                                      <p:cBhvr>
                                        <p:cTn id="510" dur="1" fill="hold">
                                          <p:stCondLst>
                                            <p:cond delay="0"/>
                                          </p:stCondLst>
                                        </p:cTn>
                                        <p:tgtEl>
                                          <p:spTgt spid="109899"/>
                                        </p:tgtEl>
                                        <p:attrNameLst>
                                          <p:attrName>style.visibility</p:attrName>
                                        </p:attrNameLst>
                                      </p:cBhvr>
                                      <p:to>
                                        <p:strVal val="visible"/>
                                      </p:to>
                                    </p:set>
                                  </p:childTnLst>
                                  <p:subTnLst>
                                    <p:set>
                                      <p:cBhvr override="childStyle">
                                        <p:cTn dur="1" fill="hold" display="0" masterRel="nextClick" afterEffect="1"/>
                                        <p:tgtEl>
                                          <p:spTgt spid="109899"/>
                                        </p:tgtEl>
                                        <p:attrNameLst>
                                          <p:attrName>style.visibility</p:attrName>
                                        </p:attrNameLst>
                                      </p:cBhvr>
                                      <p:to>
                                        <p:strVal val="hidden"/>
                                      </p:to>
                                    </p:set>
                                  </p:subTnLst>
                                </p:cTn>
                              </p:par>
                            </p:childTnLst>
                          </p:cTn>
                        </p:par>
                      </p:childTnLst>
                    </p:cTn>
                  </p:par>
                  <p:par>
                    <p:cTn id="511" fill="hold" nodeType="clickPar">
                      <p:stCondLst>
                        <p:cond delay="indefinite"/>
                      </p:stCondLst>
                      <p:childTnLst>
                        <p:par>
                          <p:cTn id="512" fill="hold" nodeType="withGroup">
                            <p:stCondLst>
                              <p:cond delay="0"/>
                            </p:stCondLst>
                            <p:childTnLst>
                              <p:par>
                                <p:cTn id="513" presetID="1" presetClass="entr" presetSubtype="0" fill="hold" grpId="0" nodeType="clickEffect">
                                  <p:stCondLst>
                                    <p:cond delay="0"/>
                                  </p:stCondLst>
                                  <p:childTnLst>
                                    <p:set>
                                      <p:cBhvr>
                                        <p:cTn id="514" dur="1" fill="hold">
                                          <p:stCondLst>
                                            <p:cond delay="0"/>
                                          </p:stCondLst>
                                        </p:cTn>
                                        <p:tgtEl>
                                          <p:spTgt spid="109671"/>
                                        </p:tgtEl>
                                        <p:attrNameLst>
                                          <p:attrName>style.visibility</p:attrName>
                                        </p:attrNameLst>
                                      </p:cBhvr>
                                      <p:to>
                                        <p:strVal val="visible"/>
                                      </p:to>
                                    </p:set>
                                  </p:childTnLst>
                                </p:cTn>
                              </p:par>
                              <p:par>
                                <p:cTn id="515" presetID="1" presetClass="entr" presetSubtype="0" fill="hold" grpId="0" nodeType="withEffect">
                                  <p:stCondLst>
                                    <p:cond delay="0"/>
                                  </p:stCondLst>
                                  <p:childTnLst>
                                    <p:set>
                                      <p:cBhvr>
                                        <p:cTn id="516" dur="1" fill="hold">
                                          <p:stCondLst>
                                            <p:cond delay="0"/>
                                          </p:stCondLst>
                                        </p:cTn>
                                        <p:tgtEl>
                                          <p:spTgt spid="109781"/>
                                        </p:tgtEl>
                                        <p:attrNameLst>
                                          <p:attrName>style.visibility</p:attrName>
                                        </p:attrNameLst>
                                      </p:cBhvr>
                                      <p:to>
                                        <p:strVal val="visible"/>
                                      </p:to>
                                    </p:set>
                                  </p:childTnLst>
                                </p:cTn>
                              </p:par>
                              <p:par>
                                <p:cTn id="517" presetID="1" presetClass="entr" presetSubtype="0" fill="hold" grpId="0" nodeType="withEffect">
                                  <p:stCondLst>
                                    <p:cond delay="0"/>
                                  </p:stCondLst>
                                  <p:childTnLst>
                                    <p:set>
                                      <p:cBhvr>
                                        <p:cTn id="518" dur="1" fill="hold">
                                          <p:stCondLst>
                                            <p:cond delay="0"/>
                                          </p:stCondLst>
                                        </p:cTn>
                                        <p:tgtEl>
                                          <p:spTgt spid="109900"/>
                                        </p:tgtEl>
                                        <p:attrNameLst>
                                          <p:attrName>style.visibility</p:attrName>
                                        </p:attrNameLst>
                                      </p:cBhvr>
                                      <p:to>
                                        <p:strVal val="visible"/>
                                      </p:to>
                                    </p:set>
                                  </p:childTnLst>
                                  <p:subTnLst>
                                    <p:set>
                                      <p:cBhvr override="childStyle">
                                        <p:cTn dur="1" fill="hold" display="0" masterRel="nextClick" afterEffect="1"/>
                                        <p:tgtEl>
                                          <p:spTgt spid="109900"/>
                                        </p:tgtEl>
                                        <p:attrNameLst>
                                          <p:attrName>style.visibility</p:attrName>
                                        </p:attrNameLst>
                                      </p:cBhvr>
                                      <p:to>
                                        <p:strVal val="hidden"/>
                                      </p:to>
                                    </p:set>
                                  </p:subTnLst>
                                </p:cTn>
                              </p:par>
                            </p:childTnLst>
                          </p:cTn>
                        </p:par>
                      </p:childTnLst>
                    </p:cTn>
                  </p:par>
                  <p:par>
                    <p:cTn id="519" fill="hold" nodeType="clickPar">
                      <p:stCondLst>
                        <p:cond delay="indefinite"/>
                      </p:stCondLst>
                      <p:childTnLst>
                        <p:par>
                          <p:cTn id="520" fill="hold" nodeType="withGroup">
                            <p:stCondLst>
                              <p:cond delay="0"/>
                            </p:stCondLst>
                            <p:childTnLst>
                              <p:par>
                                <p:cTn id="521" presetID="1" presetClass="entr" presetSubtype="0" fill="hold" grpId="0" nodeType="clickEffect">
                                  <p:stCondLst>
                                    <p:cond delay="0"/>
                                  </p:stCondLst>
                                  <p:childTnLst>
                                    <p:set>
                                      <p:cBhvr>
                                        <p:cTn id="522" dur="1" fill="hold">
                                          <p:stCondLst>
                                            <p:cond delay="0"/>
                                          </p:stCondLst>
                                        </p:cTn>
                                        <p:tgtEl>
                                          <p:spTgt spid="109674"/>
                                        </p:tgtEl>
                                        <p:attrNameLst>
                                          <p:attrName>style.visibility</p:attrName>
                                        </p:attrNameLst>
                                      </p:cBhvr>
                                      <p:to>
                                        <p:strVal val="visible"/>
                                      </p:to>
                                    </p:set>
                                  </p:childTnLst>
                                </p:cTn>
                              </p:par>
                              <p:par>
                                <p:cTn id="523" presetID="1" presetClass="entr" presetSubtype="0" fill="hold" grpId="0" nodeType="withEffect">
                                  <p:stCondLst>
                                    <p:cond delay="0"/>
                                  </p:stCondLst>
                                  <p:childTnLst>
                                    <p:set>
                                      <p:cBhvr>
                                        <p:cTn id="524" dur="1" fill="hold">
                                          <p:stCondLst>
                                            <p:cond delay="0"/>
                                          </p:stCondLst>
                                        </p:cTn>
                                        <p:tgtEl>
                                          <p:spTgt spid="109775"/>
                                        </p:tgtEl>
                                        <p:attrNameLst>
                                          <p:attrName>style.visibility</p:attrName>
                                        </p:attrNameLst>
                                      </p:cBhvr>
                                      <p:to>
                                        <p:strVal val="visible"/>
                                      </p:to>
                                    </p:set>
                                  </p:childTnLst>
                                </p:cTn>
                              </p:par>
                              <p:par>
                                <p:cTn id="525" presetID="1" presetClass="entr" presetSubtype="0" fill="hold" grpId="0" nodeType="withEffect">
                                  <p:stCondLst>
                                    <p:cond delay="0"/>
                                  </p:stCondLst>
                                  <p:childTnLst>
                                    <p:set>
                                      <p:cBhvr>
                                        <p:cTn id="526" dur="1" fill="hold">
                                          <p:stCondLst>
                                            <p:cond delay="0"/>
                                          </p:stCondLst>
                                        </p:cTn>
                                        <p:tgtEl>
                                          <p:spTgt spid="109901"/>
                                        </p:tgtEl>
                                        <p:attrNameLst>
                                          <p:attrName>style.visibility</p:attrName>
                                        </p:attrNameLst>
                                      </p:cBhvr>
                                      <p:to>
                                        <p:strVal val="visible"/>
                                      </p:to>
                                    </p:set>
                                  </p:childTnLst>
                                  <p:subTnLst>
                                    <p:set>
                                      <p:cBhvr override="childStyle">
                                        <p:cTn dur="1" fill="hold" display="0" masterRel="nextClick" afterEffect="1"/>
                                        <p:tgtEl>
                                          <p:spTgt spid="109901"/>
                                        </p:tgtEl>
                                        <p:attrNameLst>
                                          <p:attrName>style.visibility</p:attrName>
                                        </p:attrNameLst>
                                      </p:cBhvr>
                                      <p:to>
                                        <p:strVal val="hidden"/>
                                      </p:to>
                                    </p:set>
                                  </p:subTnLst>
                                </p:cTn>
                              </p:par>
                            </p:childTnLst>
                          </p:cTn>
                        </p:par>
                      </p:childTnLst>
                    </p:cTn>
                  </p:par>
                  <p:par>
                    <p:cTn id="527" fill="hold" nodeType="clickPar">
                      <p:stCondLst>
                        <p:cond delay="indefinite"/>
                      </p:stCondLst>
                      <p:childTnLst>
                        <p:par>
                          <p:cTn id="528" fill="hold" nodeType="withGroup">
                            <p:stCondLst>
                              <p:cond delay="0"/>
                            </p:stCondLst>
                            <p:childTnLst>
                              <p:par>
                                <p:cTn id="529" presetID="1" presetClass="entr" presetSubtype="0" fill="hold" grpId="0" nodeType="clickEffect">
                                  <p:stCondLst>
                                    <p:cond delay="0"/>
                                  </p:stCondLst>
                                  <p:childTnLst>
                                    <p:set>
                                      <p:cBhvr>
                                        <p:cTn id="530" dur="1" fill="hold">
                                          <p:stCondLst>
                                            <p:cond delay="0"/>
                                          </p:stCondLst>
                                        </p:cTn>
                                        <p:tgtEl>
                                          <p:spTgt spid="109675"/>
                                        </p:tgtEl>
                                        <p:attrNameLst>
                                          <p:attrName>style.visibility</p:attrName>
                                        </p:attrNameLst>
                                      </p:cBhvr>
                                      <p:to>
                                        <p:strVal val="visible"/>
                                      </p:to>
                                    </p:set>
                                  </p:childTnLst>
                                </p:cTn>
                              </p:par>
                              <p:par>
                                <p:cTn id="531" presetID="1" presetClass="entr" presetSubtype="0" fill="hold" grpId="0" nodeType="withEffect">
                                  <p:stCondLst>
                                    <p:cond delay="0"/>
                                  </p:stCondLst>
                                  <p:childTnLst>
                                    <p:set>
                                      <p:cBhvr>
                                        <p:cTn id="532" dur="1" fill="hold">
                                          <p:stCondLst>
                                            <p:cond delay="0"/>
                                          </p:stCondLst>
                                        </p:cTn>
                                        <p:tgtEl>
                                          <p:spTgt spid="109794"/>
                                        </p:tgtEl>
                                        <p:attrNameLst>
                                          <p:attrName>style.visibility</p:attrName>
                                        </p:attrNameLst>
                                      </p:cBhvr>
                                      <p:to>
                                        <p:strVal val="visible"/>
                                      </p:to>
                                    </p:set>
                                  </p:childTnLst>
                                </p:cTn>
                              </p:par>
                              <p:par>
                                <p:cTn id="533" presetID="1" presetClass="entr" presetSubtype="0" fill="hold" grpId="0" nodeType="withEffect">
                                  <p:stCondLst>
                                    <p:cond delay="0"/>
                                  </p:stCondLst>
                                  <p:childTnLst>
                                    <p:set>
                                      <p:cBhvr>
                                        <p:cTn id="534" dur="1" fill="hold">
                                          <p:stCondLst>
                                            <p:cond delay="0"/>
                                          </p:stCondLst>
                                        </p:cTn>
                                        <p:tgtEl>
                                          <p:spTgt spid="109902"/>
                                        </p:tgtEl>
                                        <p:attrNameLst>
                                          <p:attrName>style.visibility</p:attrName>
                                        </p:attrNameLst>
                                      </p:cBhvr>
                                      <p:to>
                                        <p:strVal val="visible"/>
                                      </p:to>
                                    </p:set>
                                  </p:childTnLst>
                                  <p:subTnLst>
                                    <p:set>
                                      <p:cBhvr override="childStyle">
                                        <p:cTn dur="1" fill="hold" display="0" masterRel="nextClick" afterEffect="1"/>
                                        <p:tgtEl>
                                          <p:spTgt spid="109902"/>
                                        </p:tgtEl>
                                        <p:attrNameLst>
                                          <p:attrName>style.visibility</p:attrName>
                                        </p:attrNameLst>
                                      </p:cBhvr>
                                      <p:to>
                                        <p:strVal val="hidden"/>
                                      </p:to>
                                    </p:set>
                                  </p:subTnLst>
                                </p:cTn>
                              </p:par>
                            </p:childTnLst>
                          </p:cTn>
                        </p:par>
                      </p:childTnLst>
                    </p:cTn>
                  </p:par>
                  <p:par>
                    <p:cTn id="535" fill="hold" nodeType="clickPar">
                      <p:stCondLst>
                        <p:cond delay="indefinite"/>
                      </p:stCondLst>
                      <p:childTnLst>
                        <p:par>
                          <p:cTn id="536" fill="hold" nodeType="withGroup">
                            <p:stCondLst>
                              <p:cond delay="0"/>
                            </p:stCondLst>
                            <p:childTnLst>
                              <p:par>
                                <p:cTn id="537" presetID="1" presetClass="entr" presetSubtype="0" fill="hold" grpId="0" nodeType="clickEffect">
                                  <p:stCondLst>
                                    <p:cond delay="0"/>
                                  </p:stCondLst>
                                  <p:childTnLst>
                                    <p:set>
                                      <p:cBhvr>
                                        <p:cTn id="538" dur="1" fill="hold">
                                          <p:stCondLst>
                                            <p:cond delay="0"/>
                                          </p:stCondLst>
                                        </p:cTn>
                                        <p:tgtEl>
                                          <p:spTgt spid="109678"/>
                                        </p:tgtEl>
                                        <p:attrNameLst>
                                          <p:attrName>style.visibility</p:attrName>
                                        </p:attrNameLst>
                                      </p:cBhvr>
                                      <p:to>
                                        <p:strVal val="visible"/>
                                      </p:to>
                                    </p:set>
                                  </p:childTnLst>
                                </p:cTn>
                              </p:par>
                              <p:par>
                                <p:cTn id="539" presetID="1" presetClass="entr" presetSubtype="0" fill="hold" grpId="0" nodeType="withEffect">
                                  <p:stCondLst>
                                    <p:cond delay="0"/>
                                  </p:stCondLst>
                                  <p:childTnLst>
                                    <p:set>
                                      <p:cBhvr>
                                        <p:cTn id="540" dur="1" fill="hold">
                                          <p:stCondLst>
                                            <p:cond delay="0"/>
                                          </p:stCondLst>
                                        </p:cTn>
                                        <p:tgtEl>
                                          <p:spTgt spid="109792"/>
                                        </p:tgtEl>
                                        <p:attrNameLst>
                                          <p:attrName>style.visibility</p:attrName>
                                        </p:attrNameLst>
                                      </p:cBhvr>
                                      <p:to>
                                        <p:strVal val="visible"/>
                                      </p:to>
                                    </p:set>
                                  </p:childTnLst>
                                </p:cTn>
                              </p:par>
                              <p:par>
                                <p:cTn id="541" presetID="1" presetClass="entr" presetSubtype="0" fill="hold" grpId="0" nodeType="withEffect">
                                  <p:stCondLst>
                                    <p:cond delay="0"/>
                                  </p:stCondLst>
                                  <p:childTnLst>
                                    <p:set>
                                      <p:cBhvr>
                                        <p:cTn id="542" dur="1" fill="hold">
                                          <p:stCondLst>
                                            <p:cond delay="0"/>
                                          </p:stCondLst>
                                        </p:cTn>
                                        <p:tgtEl>
                                          <p:spTgt spid="109903"/>
                                        </p:tgtEl>
                                        <p:attrNameLst>
                                          <p:attrName>style.visibility</p:attrName>
                                        </p:attrNameLst>
                                      </p:cBhvr>
                                      <p:to>
                                        <p:strVal val="visible"/>
                                      </p:to>
                                    </p:set>
                                  </p:childTnLst>
                                  <p:subTnLst>
                                    <p:set>
                                      <p:cBhvr override="childStyle">
                                        <p:cTn dur="1" fill="hold" display="0" masterRel="nextClick" afterEffect="1"/>
                                        <p:tgtEl>
                                          <p:spTgt spid="109903"/>
                                        </p:tgtEl>
                                        <p:attrNameLst>
                                          <p:attrName>style.visibility</p:attrName>
                                        </p:attrNameLst>
                                      </p:cBhvr>
                                      <p:to>
                                        <p:strVal val="hidden"/>
                                      </p:to>
                                    </p:set>
                                  </p:subTnLst>
                                </p:cTn>
                              </p:par>
                            </p:childTnLst>
                          </p:cTn>
                        </p:par>
                      </p:childTnLst>
                    </p:cTn>
                  </p:par>
                  <p:par>
                    <p:cTn id="543" fill="hold" nodeType="clickPar">
                      <p:stCondLst>
                        <p:cond delay="indefinite"/>
                      </p:stCondLst>
                      <p:childTnLst>
                        <p:par>
                          <p:cTn id="544" fill="hold" nodeType="withGroup">
                            <p:stCondLst>
                              <p:cond delay="0"/>
                            </p:stCondLst>
                            <p:childTnLst>
                              <p:par>
                                <p:cTn id="545" presetID="1" presetClass="entr" presetSubtype="0" fill="hold" grpId="0" nodeType="clickEffect">
                                  <p:stCondLst>
                                    <p:cond delay="0"/>
                                  </p:stCondLst>
                                  <p:childTnLst>
                                    <p:set>
                                      <p:cBhvr>
                                        <p:cTn id="546" dur="1" fill="hold">
                                          <p:stCondLst>
                                            <p:cond delay="0"/>
                                          </p:stCondLst>
                                        </p:cTn>
                                        <p:tgtEl>
                                          <p:spTgt spid="109679"/>
                                        </p:tgtEl>
                                        <p:attrNameLst>
                                          <p:attrName>style.visibility</p:attrName>
                                        </p:attrNameLst>
                                      </p:cBhvr>
                                      <p:to>
                                        <p:strVal val="visible"/>
                                      </p:to>
                                    </p:set>
                                  </p:childTnLst>
                                </p:cTn>
                              </p:par>
                              <p:par>
                                <p:cTn id="547" presetID="1" presetClass="entr" presetSubtype="0" fill="hold" grpId="0" nodeType="withEffect">
                                  <p:stCondLst>
                                    <p:cond delay="0"/>
                                  </p:stCondLst>
                                  <p:childTnLst>
                                    <p:set>
                                      <p:cBhvr>
                                        <p:cTn id="548" dur="1" fill="hold">
                                          <p:stCondLst>
                                            <p:cond delay="0"/>
                                          </p:stCondLst>
                                        </p:cTn>
                                        <p:tgtEl>
                                          <p:spTgt spid="109797"/>
                                        </p:tgtEl>
                                        <p:attrNameLst>
                                          <p:attrName>style.visibility</p:attrName>
                                        </p:attrNameLst>
                                      </p:cBhvr>
                                      <p:to>
                                        <p:strVal val="visible"/>
                                      </p:to>
                                    </p:set>
                                  </p:childTnLst>
                                </p:cTn>
                              </p:par>
                              <p:par>
                                <p:cTn id="549" presetID="1" presetClass="entr" presetSubtype="0" fill="hold" grpId="0" nodeType="withEffect">
                                  <p:stCondLst>
                                    <p:cond delay="0"/>
                                  </p:stCondLst>
                                  <p:childTnLst>
                                    <p:set>
                                      <p:cBhvr>
                                        <p:cTn id="550" dur="1" fill="hold">
                                          <p:stCondLst>
                                            <p:cond delay="0"/>
                                          </p:stCondLst>
                                        </p:cTn>
                                        <p:tgtEl>
                                          <p:spTgt spid="109904"/>
                                        </p:tgtEl>
                                        <p:attrNameLst>
                                          <p:attrName>style.visibility</p:attrName>
                                        </p:attrNameLst>
                                      </p:cBhvr>
                                      <p:to>
                                        <p:strVal val="visible"/>
                                      </p:to>
                                    </p:set>
                                  </p:childTnLst>
                                  <p:subTnLst>
                                    <p:set>
                                      <p:cBhvr override="childStyle">
                                        <p:cTn dur="1" fill="hold" display="0" masterRel="nextClick" afterEffect="1"/>
                                        <p:tgtEl>
                                          <p:spTgt spid="109904"/>
                                        </p:tgtEl>
                                        <p:attrNameLst>
                                          <p:attrName>style.visibility</p:attrName>
                                        </p:attrNameLst>
                                      </p:cBhvr>
                                      <p:to>
                                        <p:strVal val="hidden"/>
                                      </p:to>
                                    </p:set>
                                  </p:subTnLst>
                                </p:cTn>
                              </p:par>
                            </p:childTnLst>
                          </p:cTn>
                        </p:par>
                      </p:childTnLst>
                    </p:cTn>
                  </p:par>
                  <p:par>
                    <p:cTn id="551" fill="hold" nodeType="clickPar">
                      <p:stCondLst>
                        <p:cond delay="indefinite"/>
                      </p:stCondLst>
                      <p:childTnLst>
                        <p:par>
                          <p:cTn id="552" fill="hold" nodeType="withGroup">
                            <p:stCondLst>
                              <p:cond delay="0"/>
                            </p:stCondLst>
                            <p:childTnLst>
                              <p:par>
                                <p:cTn id="553" presetID="1" presetClass="entr" presetSubtype="0" fill="hold" grpId="0" nodeType="clickEffect">
                                  <p:stCondLst>
                                    <p:cond delay="0"/>
                                  </p:stCondLst>
                                  <p:childTnLst>
                                    <p:set>
                                      <p:cBhvr>
                                        <p:cTn id="554" dur="1" fill="hold">
                                          <p:stCondLst>
                                            <p:cond delay="0"/>
                                          </p:stCondLst>
                                        </p:cTn>
                                        <p:tgtEl>
                                          <p:spTgt spid="109682"/>
                                        </p:tgtEl>
                                        <p:attrNameLst>
                                          <p:attrName>style.visibility</p:attrName>
                                        </p:attrNameLst>
                                      </p:cBhvr>
                                      <p:to>
                                        <p:strVal val="visible"/>
                                      </p:to>
                                    </p:set>
                                  </p:childTnLst>
                                </p:cTn>
                              </p:par>
                              <p:par>
                                <p:cTn id="555" presetID="1" presetClass="entr" presetSubtype="0" fill="hold" grpId="0" nodeType="withEffect">
                                  <p:stCondLst>
                                    <p:cond delay="0"/>
                                  </p:stCondLst>
                                  <p:childTnLst>
                                    <p:set>
                                      <p:cBhvr>
                                        <p:cTn id="556" dur="1" fill="hold">
                                          <p:stCondLst>
                                            <p:cond delay="0"/>
                                          </p:stCondLst>
                                        </p:cTn>
                                        <p:tgtEl>
                                          <p:spTgt spid="109802"/>
                                        </p:tgtEl>
                                        <p:attrNameLst>
                                          <p:attrName>style.visibility</p:attrName>
                                        </p:attrNameLst>
                                      </p:cBhvr>
                                      <p:to>
                                        <p:strVal val="visible"/>
                                      </p:to>
                                    </p:set>
                                  </p:childTnLst>
                                </p:cTn>
                              </p:par>
                              <p:par>
                                <p:cTn id="557" presetID="1" presetClass="entr" presetSubtype="0" fill="hold" grpId="0" nodeType="withEffect">
                                  <p:stCondLst>
                                    <p:cond delay="0"/>
                                  </p:stCondLst>
                                  <p:childTnLst>
                                    <p:set>
                                      <p:cBhvr>
                                        <p:cTn id="558" dur="1" fill="hold">
                                          <p:stCondLst>
                                            <p:cond delay="0"/>
                                          </p:stCondLst>
                                        </p:cTn>
                                        <p:tgtEl>
                                          <p:spTgt spid="109905"/>
                                        </p:tgtEl>
                                        <p:attrNameLst>
                                          <p:attrName>style.visibility</p:attrName>
                                        </p:attrNameLst>
                                      </p:cBhvr>
                                      <p:to>
                                        <p:strVal val="visible"/>
                                      </p:to>
                                    </p:set>
                                  </p:childTnLst>
                                  <p:subTnLst>
                                    <p:set>
                                      <p:cBhvr override="childStyle">
                                        <p:cTn dur="1" fill="hold" display="0" masterRel="nextClick" afterEffect="1"/>
                                        <p:tgtEl>
                                          <p:spTgt spid="109905"/>
                                        </p:tgtEl>
                                        <p:attrNameLst>
                                          <p:attrName>style.visibility</p:attrName>
                                        </p:attrNameLst>
                                      </p:cBhvr>
                                      <p:to>
                                        <p:strVal val="hidden"/>
                                      </p:to>
                                    </p:set>
                                  </p:subTnLst>
                                </p:cTn>
                              </p:par>
                            </p:childTnLst>
                          </p:cTn>
                        </p:par>
                      </p:childTnLst>
                    </p:cTn>
                  </p:par>
                  <p:par>
                    <p:cTn id="559" fill="hold" nodeType="clickPar">
                      <p:stCondLst>
                        <p:cond delay="indefinite"/>
                      </p:stCondLst>
                      <p:childTnLst>
                        <p:par>
                          <p:cTn id="560" fill="hold" nodeType="withGroup">
                            <p:stCondLst>
                              <p:cond delay="0"/>
                            </p:stCondLst>
                            <p:childTnLst>
                              <p:par>
                                <p:cTn id="561" presetID="1" presetClass="entr" presetSubtype="0" fill="hold" grpId="0" nodeType="clickEffect">
                                  <p:stCondLst>
                                    <p:cond delay="0"/>
                                  </p:stCondLst>
                                  <p:childTnLst>
                                    <p:set>
                                      <p:cBhvr>
                                        <p:cTn id="562" dur="1" fill="hold">
                                          <p:stCondLst>
                                            <p:cond delay="0"/>
                                          </p:stCondLst>
                                        </p:cTn>
                                        <p:tgtEl>
                                          <p:spTgt spid="109684"/>
                                        </p:tgtEl>
                                        <p:attrNameLst>
                                          <p:attrName>style.visibility</p:attrName>
                                        </p:attrNameLst>
                                      </p:cBhvr>
                                      <p:to>
                                        <p:strVal val="visible"/>
                                      </p:to>
                                    </p:set>
                                  </p:childTnLst>
                                </p:cTn>
                              </p:par>
                              <p:par>
                                <p:cTn id="563" presetID="1" presetClass="entr" presetSubtype="0" fill="hold" grpId="0" nodeType="withEffect">
                                  <p:stCondLst>
                                    <p:cond delay="0"/>
                                  </p:stCondLst>
                                  <p:childTnLst>
                                    <p:set>
                                      <p:cBhvr>
                                        <p:cTn id="564" dur="1" fill="hold">
                                          <p:stCondLst>
                                            <p:cond delay="0"/>
                                          </p:stCondLst>
                                        </p:cTn>
                                        <p:tgtEl>
                                          <p:spTgt spid="109785"/>
                                        </p:tgtEl>
                                        <p:attrNameLst>
                                          <p:attrName>style.visibility</p:attrName>
                                        </p:attrNameLst>
                                      </p:cBhvr>
                                      <p:to>
                                        <p:strVal val="visible"/>
                                      </p:to>
                                    </p:set>
                                  </p:childTnLst>
                                </p:cTn>
                              </p:par>
                              <p:par>
                                <p:cTn id="565" presetID="1" presetClass="entr" presetSubtype="0" fill="hold" grpId="0" nodeType="withEffect">
                                  <p:stCondLst>
                                    <p:cond delay="0"/>
                                  </p:stCondLst>
                                  <p:childTnLst>
                                    <p:set>
                                      <p:cBhvr>
                                        <p:cTn id="566" dur="1" fill="hold">
                                          <p:stCondLst>
                                            <p:cond delay="0"/>
                                          </p:stCondLst>
                                        </p:cTn>
                                        <p:tgtEl>
                                          <p:spTgt spid="109906"/>
                                        </p:tgtEl>
                                        <p:attrNameLst>
                                          <p:attrName>style.visibility</p:attrName>
                                        </p:attrNameLst>
                                      </p:cBhvr>
                                      <p:to>
                                        <p:strVal val="visible"/>
                                      </p:to>
                                    </p:set>
                                  </p:childTnLst>
                                  <p:subTnLst>
                                    <p:set>
                                      <p:cBhvr override="childStyle">
                                        <p:cTn dur="1" fill="hold" display="0" masterRel="nextClick" afterEffect="1"/>
                                        <p:tgtEl>
                                          <p:spTgt spid="109906"/>
                                        </p:tgtEl>
                                        <p:attrNameLst>
                                          <p:attrName>style.visibility</p:attrName>
                                        </p:attrNameLst>
                                      </p:cBhvr>
                                      <p:to>
                                        <p:strVal val="hidden"/>
                                      </p:to>
                                    </p:set>
                                  </p:subTnLst>
                                </p:cTn>
                              </p:par>
                            </p:childTnLst>
                          </p:cTn>
                        </p:par>
                      </p:childTnLst>
                    </p:cTn>
                  </p:par>
                  <p:par>
                    <p:cTn id="567" fill="hold" nodeType="clickPar">
                      <p:stCondLst>
                        <p:cond delay="indefinite"/>
                      </p:stCondLst>
                      <p:childTnLst>
                        <p:par>
                          <p:cTn id="568" fill="hold" nodeType="withGroup">
                            <p:stCondLst>
                              <p:cond delay="0"/>
                            </p:stCondLst>
                            <p:childTnLst>
                              <p:par>
                                <p:cTn id="569" presetID="1" presetClass="entr" presetSubtype="0" fill="hold" grpId="0" nodeType="clickEffect">
                                  <p:stCondLst>
                                    <p:cond delay="0"/>
                                  </p:stCondLst>
                                  <p:childTnLst>
                                    <p:set>
                                      <p:cBhvr>
                                        <p:cTn id="570" dur="1" fill="hold">
                                          <p:stCondLst>
                                            <p:cond delay="0"/>
                                          </p:stCondLst>
                                        </p:cTn>
                                        <p:tgtEl>
                                          <p:spTgt spid="109685"/>
                                        </p:tgtEl>
                                        <p:attrNameLst>
                                          <p:attrName>style.visibility</p:attrName>
                                        </p:attrNameLst>
                                      </p:cBhvr>
                                      <p:to>
                                        <p:strVal val="visible"/>
                                      </p:to>
                                    </p:set>
                                  </p:childTnLst>
                                </p:cTn>
                              </p:par>
                              <p:par>
                                <p:cTn id="571" presetID="1" presetClass="entr" presetSubtype="0" fill="hold" grpId="0" nodeType="withEffect">
                                  <p:stCondLst>
                                    <p:cond delay="0"/>
                                  </p:stCondLst>
                                  <p:childTnLst>
                                    <p:set>
                                      <p:cBhvr>
                                        <p:cTn id="572" dur="1" fill="hold">
                                          <p:stCondLst>
                                            <p:cond delay="0"/>
                                          </p:stCondLst>
                                        </p:cTn>
                                        <p:tgtEl>
                                          <p:spTgt spid="109780"/>
                                        </p:tgtEl>
                                        <p:attrNameLst>
                                          <p:attrName>style.visibility</p:attrName>
                                        </p:attrNameLst>
                                      </p:cBhvr>
                                      <p:to>
                                        <p:strVal val="visible"/>
                                      </p:to>
                                    </p:set>
                                  </p:childTnLst>
                                </p:cTn>
                              </p:par>
                              <p:par>
                                <p:cTn id="573" presetID="1" presetClass="entr" presetSubtype="0" fill="hold" grpId="0" nodeType="withEffect">
                                  <p:stCondLst>
                                    <p:cond delay="0"/>
                                  </p:stCondLst>
                                  <p:childTnLst>
                                    <p:set>
                                      <p:cBhvr>
                                        <p:cTn id="574" dur="1" fill="hold">
                                          <p:stCondLst>
                                            <p:cond delay="0"/>
                                          </p:stCondLst>
                                        </p:cTn>
                                        <p:tgtEl>
                                          <p:spTgt spid="109907"/>
                                        </p:tgtEl>
                                        <p:attrNameLst>
                                          <p:attrName>style.visibility</p:attrName>
                                        </p:attrNameLst>
                                      </p:cBhvr>
                                      <p:to>
                                        <p:strVal val="visible"/>
                                      </p:to>
                                    </p:set>
                                  </p:childTnLst>
                                  <p:subTnLst>
                                    <p:set>
                                      <p:cBhvr override="childStyle">
                                        <p:cTn dur="1" fill="hold" display="0" masterRel="nextClick" afterEffect="1"/>
                                        <p:tgtEl>
                                          <p:spTgt spid="109907"/>
                                        </p:tgtEl>
                                        <p:attrNameLst>
                                          <p:attrName>style.visibility</p:attrName>
                                        </p:attrNameLst>
                                      </p:cBhvr>
                                      <p:to>
                                        <p:strVal val="hidden"/>
                                      </p:to>
                                    </p:set>
                                  </p:subTnLst>
                                </p:cTn>
                              </p:par>
                            </p:childTnLst>
                          </p:cTn>
                        </p:par>
                      </p:childTnLst>
                    </p:cTn>
                  </p:par>
                  <p:par>
                    <p:cTn id="575" fill="hold" nodeType="clickPar">
                      <p:stCondLst>
                        <p:cond delay="indefinite"/>
                      </p:stCondLst>
                      <p:childTnLst>
                        <p:par>
                          <p:cTn id="576" fill="hold" nodeType="withGroup">
                            <p:stCondLst>
                              <p:cond delay="0"/>
                            </p:stCondLst>
                            <p:childTnLst>
                              <p:par>
                                <p:cTn id="577" presetID="1" presetClass="entr" presetSubtype="0" fill="hold" grpId="0" nodeType="clickEffect">
                                  <p:stCondLst>
                                    <p:cond delay="0"/>
                                  </p:stCondLst>
                                  <p:childTnLst>
                                    <p:set>
                                      <p:cBhvr>
                                        <p:cTn id="578" dur="1" fill="hold">
                                          <p:stCondLst>
                                            <p:cond delay="0"/>
                                          </p:stCondLst>
                                        </p:cTn>
                                        <p:tgtEl>
                                          <p:spTgt spid="109632"/>
                                        </p:tgtEl>
                                        <p:attrNameLst>
                                          <p:attrName>style.visibility</p:attrName>
                                        </p:attrNameLst>
                                      </p:cBhvr>
                                      <p:to>
                                        <p:strVal val="visible"/>
                                      </p:to>
                                    </p:set>
                                  </p:childTnLst>
                                </p:cTn>
                              </p:par>
                              <p:par>
                                <p:cTn id="579" presetID="1" presetClass="entr" presetSubtype="0" fill="hold" grpId="0" nodeType="withEffect">
                                  <p:stCondLst>
                                    <p:cond delay="0"/>
                                  </p:stCondLst>
                                  <p:childTnLst>
                                    <p:set>
                                      <p:cBhvr>
                                        <p:cTn id="580" dur="1" fill="hold">
                                          <p:stCondLst>
                                            <p:cond delay="0"/>
                                          </p:stCondLst>
                                        </p:cTn>
                                        <p:tgtEl>
                                          <p:spTgt spid="109831"/>
                                        </p:tgtEl>
                                        <p:attrNameLst>
                                          <p:attrName>style.visibility</p:attrName>
                                        </p:attrNameLst>
                                      </p:cBhvr>
                                      <p:to>
                                        <p:strVal val="visible"/>
                                      </p:to>
                                    </p:set>
                                  </p:childTnLst>
                                </p:cTn>
                              </p:par>
                              <p:par>
                                <p:cTn id="581" presetID="1" presetClass="entr" presetSubtype="0" fill="hold" grpId="0" nodeType="withEffect">
                                  <p:stCondLst>
                                    <p:cond delay="0"/>
                                  </p:stCondLst>
                                  <p:childTnLst>
                                    <p:set>
                                      <p:cBhvr>
                                        <p:cTn id="582" dur="1" fill="hold">
                                          <p:stCondLst>
                                            <p:cond delay="0"/>
                                          </p:stCondLst>
                                        </p:cTn>
                                        <p:tgtEl>
                                          <p:spTgt spid="109908"/>
                                        </p:tgtEl>
                                        <p:attrNameLst>
                                          <p:attrName>style.visibility</p:attrName>
                                        </p:attrNameLst>
                                      </p:cBhvr>
                                      <p:to>
                                        <p:strVal val="visible"/>
                                      </p:to>
                                    </p:set>
                                  </p:childTnLst>
                                  <p:subTnLst>
                                    <p:set>
                                      <p:cBhvr override="childStyle">
                                        <p:cTn dur="1" fill="hold" display="0" masterRel="nextClick" afterEffect="1"/>
                                        <p:tgtEl>
                                          <p:spTgt spid="109908"/>
                                        </p:tgtEl>
                                        <p:attrNameLst>
                                          <p:attrName>style.visibility</p:attrName>
                                        </p:attrNameLst>
                                      </p:cBhvr>
                                      <p:to>
                                        <p:strVal val="hidden"/>
                                      </p:to>
                                    </p:set>
                                  </p:subTnLst>
                                </p:cTn>
                              </p:par>
                            </p:childTnLst>
                          </p:cTn>
                        </p:par>
                      </p:childTnLst>
                    </p:cTn>
                  </p:par>
                  <p:par>
                    <p:cTn id="583" fill="hold" nodeType="clickPar">
                      <p:stCondLst>
                        <p:cond delay="indefinite"/>
                      </p:stCondLst>
                      <p:childTnLst>
                        <p:par>
                          <p:cTn id="584" fill="hold" nodeType="withGroup">
                            <p:stCondLst>
                              <p:cond delay="0"/>
                            </p:stCondLst>
                            <p:childTnLst>
                              <p:par>
                                <p:cTn id="585" presetID="1" presetClass="entr" presetSubtype="0" fill="hold" grpId="0" nodeType="clickEffect">
                                  <p:stCondLst>
                                    <p:cond delay="0"/>
                                  </p:stCondLst>
                                  <p:childTnLst>
                                    <p:set>
                                      <p:cBhvr>
                                        <p:cTn id="586" dur="1" fill="hold">
                                          <p:stCondLst>
                                            <p:cond delay="0"/>
                                          </p:stCondLst>
                                        </p:cTn>
                                        <p:tgtEl>
                                          <p:spTgt spid="109633"/>
                                        </p:tgtEl>
                                        <p:attrNameLst>
                                          <p:attrName>style.visibility</p:attrName>
                                        </p:attrNameLst>
                                      </p:cBhvr>
                                      <p:to>
                                        <p:strVal val="visible"/>
                                      </p:to>
                                    </p:set>
                                  </p:childTnLst>
                                </p:cTn>
                              </p:par>
                              <p:par>
                                <p:cTn id="587" presetID="1" presetClass="entr" presetSubtype="0" fill="hold" grpId="0" nodeType="withEffect">
                                  <p:stCondLst>
                                    <p:cond delay="0"/>
                                  </p:stCondLst>
                                  <p:childTnLst>
                                    <p:set>
                                      <p:cBhvr>
                                        <p:cTn id="588" dur="1" fill="hold">
                                          <p:stCondLst>
                                            <p:cond delay="0"/>
                                          </p:stCondLst>
                                        </p:cTn>
                                        <p:tgtEl>
                                          <p:spTgt spid="109828"/>
                                        </p:tgtEl>
                                        <p:attrNameLst>
                                          <p:attrName>style.visibility</p:attrName>
                                        </p:attrNameLst>
                                      </p:cBhvr>
                                      <p:to>
                                        <p:strVal val="visible"/>
                                      </p:to>
                                    </p:set>
                                  </p:childTnLst>
                                </p:cTn>
                              </p:par>
                              <p:par>
                                <p:cTn id="589" presetID="1" presetClass="entr" presetSubtype="0" fill="hold" grpId="0" nodeType="withEffect">
                                  <p:stCondLst>
                                    <p:cond delay="0"/>
                                  </p:stCondLst>
                                  <p:childTnLst>
                                    <p:set>
                                      <p:cBhvr>
                                        <p:cTn id="590" dur="1" fill="hold">
                                          <p:stCondLst>
                                            <p:cond delay="0"/>
                                          </p:stCondLst>
                                        </p:cTn>
                                        <p:tgtEl>
                                          <p:spTgt spid="109909"/>
                                        </p:tgtEl>
                                        <p:attrNameLst>
                                          <p:attrName>style.visibility</p:attrName>
                                        </p:attrNameLst>
                                      </p:cBhvr>
                                      <p:to>
                                        <p:strVal val="visible"/>
                                      </p:to>
                                    </p:set>
                                  </p:childTnLst>
                                  <p:subTnLst>
                                    <p:set>
                                      <p:cBhvr override="childStyle">
                                        <p:cTn dur="1" fill="hold" display="0" masterRel="nextClick" afterEffect="1"/>
                                        <p:tgtEl>
                                          <p:spTgt spid="109909"/>
                                        </p:tgtEl>
                                        <p:attrNameLst>
                                          <p:attrName>style.visibility</p:attrName>
                                        </p:attrNameLst>
                                      </p:cBhvr>
                                      <p:to>
                                        <p:strVal val="hidden"/>
                                      </p:to>
                                    </p:set>
                                  </p:subTnLst>
                                </p:cTn>
                              </p:par>
                            </p:childTnLst>
                          </p:cTn>
                        </p:par>
                      </p:childTnLst>
                    </p:cTn>
                  </p:par>
                  <p:par>
                    <p:cTn id="591" fill="hold" nodeType="clickPar">
                      <p:stCondLst>
                        <p:cond delay="indefinite"/>
                      </p:stCondLst>
                      <p:childTnLst>
                        <p:par>
                          <p:cTn id="592" fill="hold" nodeType="withGroup">
                            <p:stCondLst>
                              <p:cond delay="0"/>
                            </p:stCondLst>
                            <p:childTnLst>
                              <p:par>
                                <p:cTn id="593" presetID="1" presetClass="entr" presetSubtype="0" fill="hold" grpId="0" nodeType="clickEffect">
                                  <p:stCondLst>
                                    <p:cond delay="0"/>
                                  </p:stCondLst>
                                  <p:childTnLst>
                                    <p:set>
                                      <p:cBhvr>
                                        <p:cTn id="594" dur="1" fill="hold">
                                          <p:stCondLst>
                                            <p:cond delay="0"/>
                                          </p:stCondLst>
                                        </p:cTn>
                                        <p:tgtEl>
                                          <p:spTgt spid="109638"/>
                                        </p:tgtEl>
                                        <p:attrNameLst>
                                          <p:attrName>style.visibility</p:attrName>
                                        </p:attrNameLst>
                                      </p:cBhvr>
                                      <p:to>
                                        <p:strVal val="visible"/>
                                      </p:to>
                                    </p:set>
                                  </p:childTnLst>
                                </p:cTn>
                              </p:par>
                              <p:par>
                                <p:cTn id="595" presetID="1" presetClass="entr" presetSubtype="0" fill="hold" grpId="0" nodeType="withEffect">
                                  <p:stCondLst>
                                    <p:cond delay="0"/>
                                  </p:stCondLst>
                                  <p:childTnLst>
                                    <p:set>
                                      <p:cBhvr>
                                        <p:cTn id="596" dur="1" fill="hold">
                                          <p:stCondLst>
                                            <p:cond delay="0"/>
                                          </p:stCondLst>
                                        </p:cTn>
                                        <p:tgtEl>
                                          <p:spTgt spid="109818"/>
                                        </p:tgtEl>
                                        <p:attrNameLst>
                                          <p:attrName>style.visibility</p:attrName>
                                        </p:attrNameLst>
                                      </p:cBhvr>
                                      <p:to>
                                        <p:strVal val="visible"/>
                                      </p:to>
                                    </p:set>
                                  </p:childTnLst>
                                </p:cTn>
                              </p:par>
                              <p:par>
                                <p:cTn id="597" presetID="1" presetClass="entr" presetSubtype="0" fill="hold" grpId="0" nodeType="withEffect">
                                  <p:stCondLst>
                                    <p:cond delay="0"/>
                                  </p:stCondLst>
                                  <p:childTnLst>
                                    <p:set>
                                      <p:cBhvr>
                                        <p:cTn id="598" dur="1" fill="hold">
                                          <p:stCondLst>
                                            <p:cond delay="0"/>
                                          </p:stCondLst>
                                        </p:cTn>
                                        <p:tgtEl>
                                          <p:spTgt spid="109910"/>
                                        </p:tgtEl>
                                        <p:attrNameLst>
                                          <p:attrName>style.visibility</p:attrName>
                                        </p:attrNameLst>
                                      </p:cBhvr>
                                      <p:to>
                                        <p:strVal val="visible"/>
                                      </p:to>
                                    </p:set>
                                  </p:childTnLst>
                                  <p:subTnLst>
                                    <p:set>
                                      <p:cBhvr override="childStyle">
                                        <p:cTn dur="1" fill="hold" display="0" masterRel="nextClick" afterEffect="1"/>
                                        <p:tgtEl>
                                          <p:spTgt spid="109910"/>
                                        </p:tgtEl>
                                        <p:attrNameLst>
                                          <p:attrName>style.visibility</p:attrName>
                                        </p:attrNameLst>
                                      </p:cBhvr>
                                      <p:to>
                                        <p:strVal val="hidden"/>
                                      </p:to>
                                    </p:set>
                                  </p:subTnLst>
                                </p:cTn>
                              </p:par>
                            </p:childTnLst>
                          </p:cTn>
                        </p:par>
                      </p:childTnLst>
                    </p:cTn>
                  </p:par>
                  <p:par>
                    <p:cTn id="599" fill="hold" nodeType="clickPar">
                      <p:stCondLst>
                        <p:cond delay="indefinite"/>
                      </p:stCondLst>
                      <p:childTnLst>
                        <p:par>
                          <p:cTn id="600" fill="hold" nodeType="withGroup">
                            <p:stCondLst>
                              <p:cond delay="0"/>
                            </p:stCondLst>
                            <p:childTnLst>
                              <p:par>
                                <p:cTn id="601" presetID="1" presetClass="entr" presetSubtype="0" fill="hold" grpId="0" nodeType="clickEffect">
                                  <p:stCondLst>
                                    <p:cond delay="0"/>
                                  </p:stCondLst>
                                  <p:childTnLst>
                                    <p:set>
                                      <p:cBhvr>
                                        <p:cTn id="602" dur="1" fill="hold">
                                          <p:stCondLst>
                                            <p:cond delay="0"/>
                                          </p:stCondLst>
                                        </p:cTn>
                                        <p:tgtEl>
                                          <p:spTgt spid="109639"/>
                                        </p:tgtEl>
                                        <p:attrNameLst>
                                          <p:attrName>style.visibility</p:attrName>
                                        </p:attrNameLst>
                                      </p:cBhvr>
                                      <p:to>
                                        <p:strVal val="visible"/>
                                      </p:to>
                                    </p:set>
                                  </p:childTnLst>
                                </p:cTn>
                              </p:par>
                              <p:par>
                                <p:cTn id="603" presetID="1" presetClass="entr" presetSubtype="0" fill="hold" grpId="0" nodeType="withEffect">
                                  <p:stCondLst>
                                    <p:cond delay="0"/>
                                  </p:stCondLst>
                                  <p:childTnLst>
                                    <p:set>
                                      <p:cBhvr>
                                        <p:cTn id="604" dur="1" fill="hold">
                                          <p:stCondLst>
                                            <p:cond delay="0"/>
                                          </p:stCondLst>
                                        </p:cTn>
                                        <p:tgtEl>
                                          <p:spTgt spid="109808"/>
                                        </p:tgtEl>
                                        <p:attrNameLst>
                                          <p:attrName>style.visibility</p:attrName>
                                        </p:attrNameLst>
                                      </p:cBhvr>
                                      <p:to>
                                        <p:strVal val="visible"/>
                                      </p:to>
                                    </p:set>
                                  </p:childTnLst>
                                </p:cTn>
                              </p:par>
                              <p:par>
                                <p:cTn id="605" presetID="1" presetClass="entr" presetSubtype="0" fill="hold" grpId="0" nodeType="withEffect">
                                  <p:stCondLst>
                                    <p:cond delay="0"/>
                                  </p:stCondLst>
                                  <p:childTnLst>
                                    <p:set>
                                      <p:cBhvr>
                                        <p:cTn id="606" dur="1" fill="hold">
                                          <p:stCondLst>
                                            <p:cond delay="0"/>
                                          </p:stCondLst>
                                        </p:cTn>
                                        <p:tgtEl>
                                          <p:spTgt spid="109911"/>
                                        </p:tgtEl>
                                        <p:attrNameLst>
                                          <p:attrName>style.visibility</p:attrName>
                                        </p:attrNameLst>
                                      </p:cBhvr>
                                      <p:to>
                                        <p:strVal val="visible"/>
                                      </p:to>
                                    </p:set>
                                  </p:childTnLst>
                                  <p:subTnLst>
                                    <p:set>
                                      <p:cBhvr override="childStyle">
                                        <p:cTn dur="1" fill="hold" display="0" masterRel="nextClick" afterEffect="1"/>
                                        <p:tgtEl>
                                          <p:spTgt spid="109911"/>
                                        </p:tgtEl>
                                        <p:attrNameLst>
                                          <p:attrName>style.visibility</p:attrName>
                                        </p:attrNameLst>
                                      </p:cBhvr>
                                      <p:to>
                                        <p:strVal val="hidden"/>
                                      </p:to>
                                    </p:set>
                                  </p:subTnLst>
                                </p:cTn>
                              </p:par>
                            </p:childTnLst>
                          </p:cTn>
                        </p:par>
                      </p:childTnLst>
                    </p:cTn>
                  </p:par>
                  <p:par>
                    <p:cTn id="607" fill="hold" nodeType="clickPar">
                      <p:stCondLst>
                        <p:cond delay="indefinite"/>
                      </p:stCondLst>
                      <p:childTnLst>
                        <p:par>
                          <p:cTn id="608" fill="hold" nodeType="withGroup">
                            <p:stCondLst>
                              <p:cond delay="0"/>
                            </p:stCondLst>
                            <p:childTnLst>
                              <p:par>
                                <p:cTn id="609" presetID="1" presetClass="entr" presetSubtype="0" fill="hold" grpId="0" nodeType="clickEffect">
                                  <p:stCondLst>
                                    <p:cond delay="0"/>
                                  </p:stCondLst>
                                  <p:childTnLst>
                                    <p:set>
                                      <p:cBhvr>
                                        <p:cTn id="610" dur="1" fill="hold">
                                          <p:stCondLst>
                                            <p:cond delay="0"/>
                                          </p:stCondLst>
                                        </p:cTn>
                                        <p:tgtEl>
                                          <p:spTgt spid="109643"/>
                                        </p:tgtEl>
                                        <p:attrNameLst>
                                          <p:attrName>style.visibility</p:attrName>
                                        </p:attrNameLst>
                                      </p:cBhvr>
                                      <p:to>
                                        <p:strVal val="visible"/>
                                      </p:to>
                                    </p:set>
                                  </p:childTnLst>
                                </p:cTn>
                              </p:par>
                              <p:par>
                                <p:cTn id="611" presetID="1" presetClass="entr" presetSubtype="0" fill="hold" grpId="0" nodeType="withEffect">
                                  <p:stCondLst>
                                    <p:cond delay="0"/>
                                  </p:stCondLst>
                                  <p:childTnLst>
                                    <p:set>
                                      <p:cBhvr>
                                        <p:cTn id="612" dur="1" fill="hold">
                                          <p:stCondLst>
                                            <p:cond delay="0"/>
                                          </p:stCondLst>
                                        </p:cTn>
                                        <p:tgtEl>
                                          <p:spTgt spid="109827"/>
                                        </p:tgtEl>
                                        <p:attrNameLst>
                                          <p:attrName>style.visibility</p:attrName>
                                        </p:attrNameLst>
                                      </p:cBhvr>
                                      <p:to>
                                        <p:strVal val="visible"/>
                                      </p:to>
                                    </p:set>
                                  </p:childTnLst>
                                </p:cTn>
                              </p:par>
                              <p:par>
                                <p:cTn id="613" presetID="1" presetClass="entr" presetSubtype="0" fill="hold" grpId="0" nodeType="withEffect">
                                  <p:stCondLst>
                                    <p:cond delay="0"/>
                                  </p:stCondLst>
                                  <p:childTnLst>
                                    <p:set>
                                      <p:cBhvr>
                                        <p:cTn id="614" dur="1" fill="hold">
                                          <p:stCondLst>
                                            <p:cond delay="0"/>
                                          </p:stCondLst>
                                        </p:cTn>
                                        <p:tgtEl>
                                          <p:spTgt spid="109912"/>
                                        </p:tgtEl>
                                        <p:attrNameLst>
                                          <p:attrName>style.visibility</p:attrName>
                                        </p:attrNameLst>
                                      </p:cBhvr>
                                      <p:to>
                                        <p:strVal val="visible"/>
                                      </p:to>
                                    </p:set>
                                  </p:childTnLst>
                                  <p:subTnLst>
                                    <p:set>
                                      <p:cBhvr override="childStyle">
                                        <p:cTn dur="1" fill="hold" display="0" masterRel="nextClick" afterEffect="1"/>
                                        <p:tgtEl>
                                          <p:spTgt spid="109912"/>
                                        </p:tgtEl>
                                        <p:attrNameLst>
                                          <p:attrName>style.visibility</p:attrName>
                                        </p:attrNameLst>
                                      </p:cBhvr>
                                      <p:to>
                                        <p:strVal val="hidden"/>
                                      </p:to>
                                    </p:set>
                                  </p:subTnLst>
                                </p:cTn>
                              </p:par>
                            </p:childTnLst>
                          </p:cTn>
                        </p:par>
                      </p:childTnLst>
                    </p:cTn>
                  </p:par>
                  <p:par>
                    <p:cTn id="615" fill="hold" nodeType="clickPar">
                      <p:stCondLst>
                        <p:cond delay="indefinite"/>
                      </p:stCondLst>
                      <p:childTnLst>
                        <p:par>
                          <p:cTn id="616" fill="hold" nodeType="withGroup">
                            <p:stCondLst>
                              <p:cond delay="0"/>
                            </p:stCondLst>
                            <p:childTnLst>
                              <p:par>
                                <p:cTn id="617" presetID="1" presetClass="entr" presetSubtype="0" fill="hold" grpId="0" nodeType="clickEffect">
                                  <p:stCondLst>
                                    <p:cond delay="0"/>
                                  </p:stCondLst>
                                  <p:childTnLst>
                                    <p:set>
                                      <p:cBhvr>
                                        <p:cTn id="618" dur="1" fill="hold">
                                          <p:stCondLst>
                                            <p:cond delay="0"/>
                                          </p:stCondLst>
                                        </p:cTn>
                                        <p:tgtEl>
                                          <p:spTgt spid="109647"/>
                                        </p:tgtEl>
                                        <p:attrNameLst>
                                          <p:attrName>style.visibility</p:attrName>
                                        </p:attrNameLst>
                                      </p:cBhvr>
                                      <p:to>
                                        <p:strVal val="visible"/>
                                      </p:to>
                                    </p:set>
                                  </p:childTnLst>
                                </p:cTn>
                              </p:par>
                              <p:par>
                                <p:cTn id="619" presetID="1" presetClass="entr" presetSubtype="0" fill="hold" grpId="0" nodeType="withEffect">
                                  <p:stCondLst>
                                    <p:cond delay="0"/>
                                  </p:stCondLst>
                                  <p:childTnLst>
                                    <p:set>
                                      <p:cBhvr>
                                        <p:cTn id="620" dur="1" fill="hold">
                                          <p:stCondLst>
                                            <p:cond delay="0"/>
                                          </p:stCondLst>
                                        </p:cTn>
                                        <p:tgtEl>
                                          <p:spTgt spid="109830"/>
                                        </p:tgtEl>
                                        <p:attrNameLst>
                                          <p:attrName>style.visibility</p:attrName>
                                        </p:attrNameLst>
                                      </p:cBhvr>
                                      <p:to>
                                        <p:strVal val="visible"/>
                                      </p:to>
                                    </p:set>
                                  </p:childTnLst>
                                </p:cTn>
                              </p:par>
                              <p:par>
                                <p:cTn id="621" presetID="1" presetClass="entr" presetSubtype="0" fill="hold" grpId="0" nodeType="withEffect">
                                  <p:stCondLst>
                                    <p:cond delay="0"/>
                                  </p:stCondLst>
                                  <p:childTnLst>
                                    <p:set>
                                      <p:cBhvr>
                                        <p:cTn id="622" dur="1" fill="hold">
                                          <p:stCondLst>
                                            <p:cond delay="0"/>
                                          </p:stCondLst>
                                        </p:cTn>
                                        <p:tgtEl>
                                          <p:spTgt spid="109913"/>
                                        </p:tgtEl>
                                        <p:attrNameLst>
                                          <p:attrName>style.visibility</p:attrName>
                                        </p:attrNameLst>
                                      </p:cBhvr>
                                      <p:to>
                                        <p:strVal val="visible"/>
                                      </p:to>
                                    </p:set>
                                  </p:childTnLst>
                                  <p:subTnLst>
                                    <p:set>
                                      <p:cBhvr override="childStyle">
                                        <p:cTn dur="1" fill="hold" display="0" masterRel="nextClick" afterEffect="1"/>
                                        <p:tgtEl>
                                          <p:spTgt spid="109913"/>
                                        </p:tgtEl>
                                        <p:attrNameLst>
                                          <p:attrName>style.visibility</p:attrName>
                                        </p:attrNameLst>
                                      </p:cBhvr>
                                      <p:to>
                                        <p:strVal val="hidden"/>
                                      </p:to>
                                    </p:set>
                                  </p:subTnLst>
                                </p:cTn>
                              </p:par>
                            </p:childTnLst>
                          </p:cTn>
                        </p:par>
                      </p:childTnLst>
                    </p:cTn>
                  </p:par>
                  <p:par>
                    <p:cTn id="623" fill="hold" nodeType="clickPar">
                      <p:stCondLst>
                        <p:cond delay="indefinite"/>
                      </p:stCondLst>
                      <p:childTnLst>
                        <p:par>
                          <p:cTn id="624" fill="hold" nodeType="withGroup">
                            <p:stCondLst>
                              <p:cond delay="0"/>
                            </p:stCondLst>
                            <p:childTnLst>
                              <p:par>
                                <p:cTn id="625" presetID="1" presetClass="entr" presetSubtype="0" fill="hold" grpId="0" nodeType="clickEffect">
                                  <p:stCondLst>
                                    <p:cond delay="0"/>
                                  </p:stCondLst>
                                  <p:childTnLst>
                                    <p:set>
                                      <p:cBhvr>
                                        <p:cTn id="626" dur="1" fill="hold">
                                          <p:stCondLst>
                                            <p:cond delay="0"/>
                                          </p:stCondLst>
                                        </p:cTn>
                                        <p:tgtEl>
                                          <p:spTgt spid="109648"/>
                                        </p:tgtEl>
                                        <p:attrNameLst>
                                          <p:attrName>style.visibility</p:attrName>
                                        </p:attrNameLst>
                                      </p:cBhvr>
                                      <p:to>
                                        <p:strVal val="visible"/>
                                      </p:to>
                                    </p:set>
                                  </p:childTnLst>
                                </p:cTn>
                              </p:par>
                              <p:par>
                                <p:cTn id="627" presetID="1" presetClass="entr" presetSubtype="0" fill="hold" grpId="0" nodeType="withEffect">
                                  <p:stCondLst>
                                    <p:cond delay="0"/>
                                  </p:stCondLst>
                                  <p:childTnLst>
                                    <p:set>
                                      <p:cBhvr>
                                        <p:cTn id="628" dur="1" fill="hold">
                                          <p:stCondLst>
                                            <p:cond delay="0"/>
                                          </p:stCondLst>
                                        </p:cTn>
                                        <p:tgtEl>
                                          <p:spTgt spid="109829"/>
                                        </p:tgtEl>
                                        <p:attrNameLst>
                                          <p:attrName>style.visibility</p:attrName>
                                        </p:attrNameLst>
                                      </p:cBhvr>
                                      <p:to>
                                        <p:strVal val="visible"/>
                                      </p:to>
                                    </p:set>
                                  </p:childTnLst>
                                </p:cTn>
                              </p:par>
                              <p:par>
                                <p:cTn id="629" presetID="1" presetClass="entr" presetSubtype="0" fill="hold" grpId="0" nodeType="withEffect">
                                  <p:stCondLst>
                                    <p:cond delay="0"/>
                                  </p:stCondLst>
                                  <p:childTnLst>
                                    <p:set>
                                      <p:cBhvr>
                                        <p:cTn id="630" dur="1" fill="hold">
                                          <p:stCondLst>
                                            <p:cond delay="0"/>
                                          </p:stCondLst>
                                        </p:cTn>
                                        <p:tgtEl>
                                          <p:spTgt spid="109914"/>
                                        </p:tgtEl>
                                        <p:attrNameLst>
                                          <p:attrName>style.visibility</p:attrName>
                                        </p:attrNameLst>
                                      </p:cBhvr>
                                      <p:to>
                                        <p:strVal val="visible"/>
                                      </p:to>
                                    </p:set>
                                  </p:childTnLst>
                                  <p:subTnLst>
                                    <p:set>
                                      <p:cBhvr override="childStyle">
                                        <p:cTn dur="1" fill="hold" display="0" masterRel="nextClick" afterEffect="1"/>
                                        <p:tgtEl>
                                          <p:spTgt spid="109914"/>
                                        </p:tgtEl>
                                        <p:attrNameLst>
                                          <p:attrName>style.visibility</p:attrName>
                                        </p:attrNameLst>
                                      </p:cBhvr>
                                      <p:to>
                                        <p:strVal val="hidden"/>
                                      </p:to>
                                    </p:set>
                                  </p:subTnLst>
                                </p:cTn>
                              </p:par>
                            </p:childTnLst>
                          </p:cTn>
                        </p:par>
                      </p:childTnLst>
                    </p:cTn>
                  </p:par>
                  <p:par>
                    <p:cTn id="631" fill="hold" nodeType="clickPar">
                      <p:stCondLst>
                        <p:cond delay="indefinite"/>
                      </p:stCondLst>
                      <p:childTnLst>
                        <p:par>
                          <p:cTn id="632" fill="hold" nodeType="withGroup">
                            <p:stCondLst>
                              <p:cond delay="0"/>
                            </p:stCondLst>
                            <p:childTnLst>
                              <p:par>
                                <p:cTn id="633" presetID="1" presetClass="entr" presetSubtype="0" fill="hold" grpId="0" nodeType="clickEffect">
                                  <p:stCondLst>
                                    <p:cond delay="0"/>
                                  </p:stCondLst>
                                  <p:childTnLst>
                                    <p:set>
                                      <p:cBhvr>
                                        <p:cTn id="634" dur="1" fill="hold">
                                          <p:stCondLst>
                                            <p:cond delay="0"/>
                                          </p:stCondLst>
                                        </p:cTn>
                                        <p:tgtEl>
                                          <p:spTgt spid="109653"/>
                                        </p:tgtEl>
                                        <p:attrNameLst>
                                          <p:attrName>style.visibility</p:attrName>
                                        </p:attrNameLst>
                                      </p:cBhvr>
                                      <p:to>
                                        <p:strVal val="visible"/>
                                      </p:to>
                                    </p:set>
                                  </p:childTnLst>
                                </p:cTn>
                              </p:par>
                              <p:par>
                                <p:cTn id="635" presetID="1" presetClass="entr" presetSubtype="0" fill="hold" grpId="0" nodeType="withEffect">
                                  <p:stCondLst>
                                    <p:cond delay="0"/>
                                  </p:stCondLst>
                                  <p:childTnLst>
                                    <p:set>
                                      <p:cBhvr>
                                        <p:cTn id="636" dur="1" fill="hold">
                                          <p:stCondLst>
                                            <p:cond delay="0"/>
                                          </p:stCondLst>
                                        </p:cTn>
                                        <p:tgtEl>
                                          <p:spTgt spid="109819"/>
                                        </p:tgtEl>
                                        <p:attrNameLst>
                                          <p:attrName>style.visibility</p:attrName>
                                        </p:attrNameLst>
                                      </p:cBhvr>
                                      <p:to>
                                        <p:strVal val="visible"/>
                                      </p:to>
                                    </p:set>
                                  </p:childTnLst>
                                </p:cTn>
                              </p:par>
                              <p:par>
                                <p:cTn id="637" presetID="1" presetClass="entr" presetSubtype="0" fill="hold" grpId="0" nodeType="withEffect">
                                  <p:stCondLst>
                                    <p:cond delay="0"/>
                                  </p:stCondLst>
                                  <p:childTnLst>
                                    <p:set>
                                      <p:cBhvr>
                                        <p:cTn id="638" dur="1" fill="hold">
                                          <p:stCondLst>
                                            <p:cond delay="0"/>
                                          </p:stCondLst>
                                        </p:cTn>
                                        <p:tgtEl>
                                          <p:spTgt spid="109915"/>
                                        </p:tgtEl>
                                        <p:attrNameLst>
                                          <p:attrName>style.visibility</p:attrName>
                                        </p:attrNameLst>
                                      </p:cBhvr>
                                      <p:to>
                                        <p:strVal val="visible"/>
                                      </p:to>
                                    </p:set>
                                  </p:childTnLst>
                                  <p:subTnLst>
                                    <p:set>
                                      <p:cBhvr override="childStyle">
                                        <p:cTn dur="1" fill="hold" display="0" masterRel="nextClick" afterEffect="1"/>
                                        <p:tgtEl>
                                          <p:spTgt spid="109915"/>
                                        </p:tgtEl>
                                        <p:attrNameLst>
                                          <p:attrName>style.visibility</p:attrName>
                                        </p:attrNameLst>
                                      </p:cBhvr>
                                      <p:to>
                                        <p:strVal val="hidden"/>
                                      </p:to>
                                    </p:set>
                                  </p:subTnLst>
                                </p:cTn>
                              </p:par>
                            </p:childTnLst>
                          </p:cTn>
                        </p:par>
                      </p:childTnLst>
                    </p:cTn>
                  </p:par>
                  <p:par>
                    <p:cTn id="639" fill="hold" nodeType="clickPar">
                      <p:stCondLst>
                        <p:cond delay="indefinite"/>
                      </p:stCondLst>
                      <p:childTnLst>
                        <p:par>
                          <p:cTn id="640" fill="hold" nodeType="withGroup">
                            <p:stCondLst>
                              <p:cond delay="0"/>
                            </p:stCondLst>
                            <p:childTnLst>
                              <p:par>
                                <p:cTn id="641" presetID="1" presetClass="entr" presetSubtype="0" fill="hold" grpId="0" nodeType="clickEffect">
                                  <p:stCondLst>
                                    <p:cond delay="0"/>
                                  </p:stCondLst>
                                  <p:childTnLst>
                                    <p:set>
                                      <p:cBhvr>
                                        <p:cTn id="642" dur="1" fill="hold">
                                          <p:stCondLst>
                                            <p:cond delay="0"/>
                                          </p:stCondLst>
                                        </p:cTn>
                                        <p:tgtEl>
                                          <p:spTgt spid="109654"/>
                                        </p:tgtEl>
                                        <p:attrNameLst>
                                          <p:attrName>style.visibility</p:attrName>
                                        </p:attrNameLst>
                                      </p:cBhvr>
                                      <p:to>
                                        <p:strVal val="visible"/>
                                      </p:to>
                                    </p:set>
                                  </p:childTnLst>
                                </p:cTn>
                              </p:par>
                              <p:par>
                                <p:cTn id="643" presetID="1" presetClass="entr" presetSubtype="0" fill="hold" grpId="0" nodeType="withEffect">
                                  <p:stCondLst>
                                    <p:cond delay="0"/>
                                  </p:stCondLst>
                                  <p:childTnLst>
                                    <p:set>
                                      <p:cBhvr>
                                        <p:cTn id="644" dur="1" fill="hold">
                                          <p:stCondLst>
                                            <p:cond delay="0"/>
                                          </p:stCondLst>
                                        </p:cTn>
                                        <p:tgtEl>
                                          <p:spTgt spid="109809"/>
                                        </p:tgtEl>
                                        <p:attrNameLst>
                                          <p:attrName>style.visibility</p:attrName>
                                        </p:attrNameLst>
                                      </p:cBhvr>
                                      <p:to>
                                        <p:strVal val="visible"/>
                                      </p:to>
                                    </p:set>
                                  </p:childTnLst>
                                </p:cTn>
                              </p:par>
                              <p:par>
                                <p:cTn id="645" presetID="1" presetClass="entr" presetSubtype="0" fill="hold" grpId="0" nodeType="withEffect">
                                  <p:stCondLst>
                                    <p:cond delay="0"/>
                                  </p:stCondLst>
                                  <p:childTnLst>
                                    <p:set>
                                      <p:cBhvr>
                                        <p:cTn id="646" dur="1" fill="hold">
                                          <p:stCondLst>
                                            <p:cond delay="0"/>
                                          </p:stCondLst>
                                        </p:cTn>
                                        <p:tgtEl>
                                          <p:spTgt spid="109916"/>
                                        </p:tgtEl>
                                        <p:attrNameLst>
                                          <p:attrName>style.visibility</p:attrName>
                                        </p:attrNameLst>
                                      </p:cBhvr>
                                      <p:to>
                                        <p:strVal val="visible"/>
                                      </p:to>
                                    </p:set>
                                  </p:childTnLst>
                                  <p:subTnLst>
                                    <p:set>
                                      <p:cBhvr override="childStyle">
                                        <p:cTn dur="1" fill="hold" display="0" masterRel="nextClick" afterEffect="1"/>
                                        <p:tgtEl>
                                          <p:spTgt spid="109916"/>
                                        </p:tgtEl>
                                        <p:attrNameLst>
                                          <p:attrName>style.visibility</p:attrName>
                                        </p:attrNameLst>
                                      </p:cBhvr>
                                      <p:to>
                                        <p:strVal val="hidden"/>
                                      </p:to>
                                    </p:set>
                                  </p:subTnLst>
                                </p:cTn>
                              </p:par>
                            </p:childTnLst>
                          </p:cTn>
                        </p:par>
                      </p:childTnLst>
                    </p:cTn>
                  </p:par>
                  <p:par>
                    <p:cTn id="647" fill="hold" nodeType="clickPar">
                      <p:stCondLst>
                        <p:cond delay="indefinite"/>
                      </p:stCondLst>
                      <p:childTnLst>
                        <p:par>
                          <p:cTn id="648" fill="hold" nodeType="withGroup">
                            <p:stCondLst>
                              <p:cond delay="0"/>
                            </p:stCondLst>
                            <p:childTnLst>
                              <p:par>
                                <p:cTn id="649" presetID="1" presetClass="entr" presetSubtype="0" fill="hold" grpId="0" nodeType="clickEffect">
                                  <p:stCondLst>
                                    <p:cond delay="0"/>
                                  </p:stCondLst>
                                  <p:childTnLst>
                                    <p:set>
                                      <p:cBhvr>
                                        <p:cTn id="650" dur="1" fill="hold">
                                          <p:stCondLst>
                                            <p:cond delay="0"/>
                                          </p:stCondLst>
                                        </p:cTn>
                                        <p:tgtEl>
                                          <p:spTgt spid="109658"/>
                                        </p:tgtEl>
                                        <p:attrNameLst>
                                          <p:attrName>style.visibility</p:attrName>
                                        </p:attrNameLst>
                                      </p:cBhvr>
                                      <p:to>
                                        <p:strVal val="visible"/>
                                      </p:to>
                                    </p:set>
                                  </p:childTnLst>
                                </p:cTn>
                              </p:par>
                              <p:par>
                                <p:cTn id="651" presetID="1" presetClass="entr" presetSubtype="0" fill="hold" grpId="0" nodeType="withEffect">
                                  <p:stCondLst>
                                    <p:cond delay="0"/>
                                  </p:stCondLst>
                                  <p:childTnLst>
                                    <p:set>
                                      <p:cBhvr>
                                        <p:cTn id="652" dur="1" fill="hold">
                                          <p:stCondLst>
                                            <p:cond delay="0"/>
                                          </p:stCondLst>
                                        </p:cTn>
                                        <p:tgtEl>
                                          <p:spTgt spid="109826"/>
                                        </p:tgtEl>
                                        <p:attrNameLst>
                                          <p:attrName>style.visibility</p:attrName>
                                        </p:attrNameLst>
                                      </p:cBhvr>
                                      <p:to>
                                        <p:strVal val="visible"/>
                                      </p:to>
                                    </p:set>
                                  </p:childTnLst>
                                </p:cTn>
                              </p:par>
                              <p:par>
                                <p:cTn id="653" presetID="1" presetClass="entr" presetSubtype="0" fill="hold" grpId="0" nodeType="withEffect">
                                  <p:stCondLst>
                                    <p:cond delay="0"/>
                                  </p:stCondLst>
                                  <p:childTnLst>
                                    <p:set>
                                      <p:cBhvr>
                                        <p:cTn id="654" dur="1" fill="hold">
                                          <p:stCondLst>
                                            <p:cond delay="0"/>
                                          </p:stCondLst>
                                        </p:cTn>
                                        <p:tgtEl>
                                          <p:spTgt spid="109917"/>
                                        </p:tgtEl>
                                        <p:attrNameLst>
                                          <p:attrName>style.visibility</p:attrName>
                                        </p:attrNameLst>
                                      </p:cBhvr>
                                      <p:to>
                                        <p:strVal val="visible"/>
                                      </p:to>
                                    </p:set>
                                  </p:childTnLst>
                                  <p:subTnLst>
                                    <p:set>
                                      <p:cBhvr override="childStyle">
                                        <p:cTn dur="1" fill="hold" display="0" masterRel="nextClick" afterEffect="1"/>
                                        <p:tgtEl>
                                          <p:spTgt spid="109917"/>
                                        </p:tgtEl>
                                        <p:attrNameLst>
                                          <p:attrName>style.visibility</p:attrName>
                                        </p:attrNameLst>
                                      </p:cBhvr>
                                      <p:to>
                                        <p:strVal val="hidden"/>
                                      </p:to>
                                    </p:set>
                                  </p:subTnLst>
                                </p:cTn>
                              </p:par>
                            </p:childTnLst>
                          </p:cTn>
                        </p:par>
                      </p:childTnLst>
                    </p:cTn>
                  </p:par>
                  <p:par>
                    <p:cTn id="655" fill="hold" nodeType="clickPar">
                      <p:stCondLst>
                        <p:cond delay="indefinite"/>
                      </p:stCondLst>
                      <p:childTnLst>
                        <p:par>
                          <p:cTn id="656" fill="hold" nodeType="withGroup">
                            <p:stCondLst>
                              <p:cond delay="0"/>
                            </p:stCondLst>
                            <p:childTnLst>
                              <p:par>
                                <p:cTn id="657" presetID="1" presetClass="entr" presetSubtype="0" fill="hold" grpId="0" nodeType="clickEffect">
                                  <p:stCondLst>
                                    <p:cond delay="0"/>
                                  </p:stCondLst>
                                  <p:childTnLst>
                                    <p:set>
                                      <p:cBhvr>
                                        <p:cTn id="658" dur="1" fill="hold">
                                          <p:stCondLst>
                                            <p:cond delay="0"/>
                                          </p:stCondLst>
                                        </p:cTn>
                                        <p:tgtEl>
                                          <p:spTgt spid="109607"/>
                                        </p:tgtEl>
                                        <p:attrNameLst>
                                          <p:attrName>style.visibility</p:attrName>
                                        </p:attrNameLst>
                                      </p:cBhvr>
                                      <p:to>
                                        <p:strVal val="visible"/>
                                      </p:to>
                                    </p:set>
                                  </p:childTnLst>
                                </p:cTn>
                              </p:par>
                              <p:par>
                                <p:cTn id="659" presetID="1" presetClass="entr" presetSubtype="0" fill="hold" grpId="0" nodeType="withEffect">
                                  <p:stCondLst>
                                    <p:cond delay="0"/>
                                  </p:stCondLst>
                                  <p:childTnLst>
                                    <p:set>
                                      <p:cBhvr>
                                        <p:cTn id="660" dur="1" fill="hold">
                                          <p:stCondLst>
                                            <p:cond delay="0"/>
                                          </p:stCondLst>
                                        </p:cTn>
                                        <p:tgtEl>
                                          <p:spTgt spid="109757"/>
                                        </p:tgtEl>
                                        <p:attrNameLst>
                                          <p:attrName>style.visibility</p:attrName>
                                        </p:attrNameLst>
                                      </p:cBhvr>
                                      <p:to>
                                        <p:strVal val="visible"/>
                                      </p:to>
                                    </p:set>
                                  </p:childTnLst>
                                </p:cTn>
                              </p:par>
                              <p:par>
                                <p:cTn id="661" presetID="1" presetClass="entr" presetSubtype="0" fill="hold" grpId="0" nodeType="withEffect">
                                  <p:stCondLst>
                                    <p:cond delay="0"/>
                                  </p:stCondLst>
                                  <p:childTnLst>
                                    <p:set>
                                      <p:cBhvr>
                                        <p:cTn id="662" dur="1" fill="hold">
                                          <p:stCondLst>
                                            <p:cond delay="0"/>
                                          </p:stCondLst>
                                        </p:cTn>
                                        <p:tgtEl>
                                          <p:spTgt spid="109918"/>
                                        </p:tgtEl>
                                        <p:attrNameLst>
                                          <p:attrName>style.visibility</p:attrName>
                                        </p:attrNameLst>
                                      </p:cBhvr>
                                      <p:to>
                                        <p:strVal val="visible"/>
                                      </p:to>
                                    </p:set>
                                  </p:childTnLst>
                                  <p:subTnLst>
                                    <p:set>
                                      <p:cBhvr override="childStyle">
                                        <p:cTn dur="1" fill="hold" display="0" masterRel="nextClick" afterEffect="1"/>
                                        <p:tgtEl>
                                          <p:spTgt spid="109918"/>
                                        </p:tgtEl>
                                        <p:attrNameLst>
                                          <p:attrName>style.visibility</p:attrName>
                                        </p:attrNameLst>
                                      </p:cBhvr>
                                      <p:to>
                                        <p:strVal val="hidden"/>
                                      </p:to>
                                    </p:set>
                                  </p:subTnLst>
                                </p:cTn>
                              </p:par>
                            </p:childTnLst>
                          </p:cTn>
                        </p:par>
                      </p:childTnLst>
                    </p:cTn>
                  </p:par>
                  <p:par>
                    <p:cTn id="663" fill="hold" nodeType="clickPar">
                      <p:stCondLst>
                        <p:cond delay="indefinite"/>
                      </p:stCondLst>
                      <p:childTnLst>
                        <p:par>
                          <p:cTn id="664" fill="hold" nodeType="withGroup">
                            <p:stCondLst>
                              <p:cond delay="0"/>
                            </p:stCondLst>
                            <p:childTnLst>
                              <p:par>
                                <p:cTn id="665" presetID="1" presetClass="entr" presetSubtype="0" fill="hold" grpId="0" nodeType="clickEffect">
                                  <p:stCondLst>
                                    <p:cond delay="0"/>
                                  </p:stCondLst>
                                  <p:childTnLst>
                                    <p:set>
                                      <p:cBhvr>
                                        <p:cTn id="666" dur="1" fill="hold">
                                          <p:stCondLst>
                                            <p:cond delay="0"/>
                                          </p:stCondLst>
                                        </p:cTn>
                                        <p:tgtEl>
                                          <p:spTgt spid="109608"/>
                                        </p:tgtEl>
                                        <p:attrNameLst>
                                          <p:attrName>style.visibility</p:attrName>
                                        </p:attrNameLst>
                                      </p:cBhvr>
                                      <p:to>
                                        <p:strVal val="visible"/>
                                      </p:to>
                                    </p:set>
                                  </p:childTnLst>
                                </p:cTn>
                              </p:par>
                              <p:par>
                                <p:cTn id="667" presetID="1" presetClass="entr" presetSubtype="0" fill="hold" grpId="0" nodeType="withEffect">
                                  <p:stCondLst>
                                    <p:cond delay="0"/>
                                  </p:stCondLst>
                                  <p:childTnLst>
                                    <p:set>
                                      <p:cBhvr>
                                        <p:cTn id="668" dur="1" fill="hold">
                                          <p:stCondLst>
                                            <p:cond delay="0"/>
                                          </p:stCondLst>
                                        </p:cTn>
                                        <p:tgtEl>
                                          <p:spTgt spid="109750"/>
                                        </p:tgtEl>
                                        <p:attrNameLst>
                                          <p:attrName>style.visibility</p:attrName>
                                        </p:attrNameLst>
                                      </p:cBhvr>
                                      <p:to>
                                        <p:strVal val="visible"/>
                                      </p:to>
                                    </p:set>
                                  </p:childTnLst>
                                </p:cTn>
                              </p:par>
                              <p:par>
                                <p:cTn id="669" presetID="1" presetClass="entr" presetSubtype="0" fill="hold" grpId="0" nodeType="withEffect">
                                  <p:stCondLst>
                                    <p:cond delay="0"/>
                                  </p:stCondLst>
                                  <p:childTnLst>
                                    <p:set>
                                      <p:cBhvr>
                                        <p:cTn id="670" dur="1" fill="hold">
                                          <p:stCondLst>
                                            <p:cond delay="0"/>
                                          </p:stCondLst>
                                        </p:cTn>
                                        <p:tgtEl>
                                          <p:spTgt spid="109919"/>
                                        </p:tgtEl>
                                        <p:attrNameLst>
                                          <p:attrName>style.visibility</p:attrName>
                                        </p:attrNameLst>
                                      </p:cBhvr>
                                      <p:to>
                                        <p:strVal val="visible"/>
                                      </p:to>
                                    </p:set>
                                  </p:childTnLst>
                                  <p:subTnLst>
                                    <p:set>
                                      <p:cBhvr override="childStyle">
                                        <p:cTn dur="1" fill="hold" display="0" masterRel="nextClick" afterEffect="1"/>
                                        <p:tgtEl>
                                          <p:spTgt spid="109919"/>
                                        </p:tgtEl>
                                        <p:attrNameLst>
                                          <p:attrName>style.visibility</p:attrName>
                                        </p:attrNameLst>
                                      </p:cBhvr>
                                      <p:to>
                                        <p:strVal val="hidden"/>
                                      </p:to>
                                    </p:set>
                                  </p:subTnLst>
                                </p:cTn>
                              </p:par>
                            </p:childTnLst>
                          </p:cTn>
                        </p:par>
                      </p:childTnLst>
                    </p:cTn>
                  </p:par>
                  <p:par>
                    <p:cTn id="671" fill="hold" nodeType="clickPar">
                      <p:stCondLst>
                        <p:cond delay="indefinite"/>
                      </p:stCondLst>
                      <p:childTnLst>
                        <p:par>
                          <p:cTn id="672" fill="hold" nodeType="withGroup">
                            <p:stCondLst>
                              <p:cond delay="0"/>
                            </p:stCondLst>
                            <p:childTnLst>
                              <p:par>
                                <p:cTn id="673" presetID="1" presetClass="entr" presetSubtype="0" fill="hold" grpId="0" nodeType="clickEffect">
                                  <p:stCondLst>
                                    <p:cond delay="0"/>
                                  </p:stCondLst>
                                  <p:childTnLst>
                                    <p:set>
                                      <p:cBhvr>
                                        <p:cTn id="674" dur="1" fill="hold">
                                          <p:stCondLst>
                                            <p:cond delay="0"/>
                                          </p:stCondLst>
                                        </p:cTn>
                                        <p:tgtEl>
                                          <p:spTgt spid="109617"/>
                                        </p:tgtEl>
                                        <p:attrNameLst>
                                          <p:attrName>style.visibility</p:attrName>
                                        </p:attrNameLst>
                                      </p:cBhvr>
                                      <p:to>
                                        <p:strVal val="visible"/>
                                      </p:to>
                                    </p:set>
                                  </p:childTnLst>
                                </p:cTn>
                              </p:par>
                              <p:par>
                                <p:cTn id="675" presetID="1" presetClass="entr" presetSubtype="0" fill="hold" grpId="0" nodeType="withEffect">
                                  <p:stCondLst>
                                    <p:cond delay="0"/>
                                  </p:stCondLst>
                                  <p:childTnLst>
                                    <p:set>
                                      <p:cBhvr>
                                        <p:cTn id="676" dur="1" fill="hold">
                                          <p:stCondLst>
                                            <p:cond delay="0"/>
                                          </p:stCondLst>
                                        </p:cTn>
                                        <p:tgtEl>
                                          <p:spTgt spid="109755"/>
                                        </p:tgtEl>
                                        <p:attrNameLst>
                                          <p:attrName>style.visibility</p:attrName>
                                        </p:attrNameLst>
                                      </p:cBhvr>
                                      <p:to>
                                        <p:strVal val="visible"/>
                                      </p:to>
                                    </p:set>
                                  </p:childTnLst>
                                </p:cTn>
                              </p:par>
                              <p:par>
                                <p:cTn id="677" presetID="1" presetClass="entr" presetSubtype="0" fill="hold" grpId="0" nodeType="withEffect">
                                  <p:stCondLst>
                                    <p:cond delay="0"/>
                                  </p:stCondLst>
                                  <p:childTnLst>
                                    <p:set>
                                      <p:cBhvr>
                                        <p:cTn id="678" dur="1" fill="hold">
                                          <p:stCondLst>
                                            <p:cond delay="0"/>
                                          </p:stCondLst>
                                        </p:cTn>
                                        <p:tgtEl>
                                          <p:spTgt spid="109920"/>
                                        </p:tgtEl>
                                        <p:attrNameLst>
                                          <p:attrName>style.visibility</p:attrName>
                                        </p:attrNameLst>
                                      </p:cBhvr>
                                      <p:to>
                                        <p:strVal val="visible"/>
                                      </p:to>
                                    </p:set>
                                  </p:childTnLst>
                                  <p:subTnLst>
                                    <p:set>
                                      <p:cBhvr override="childStyle">
                                        <p:cTn dur="1" fill="hold" display="0" masterRel="nextClick" afterEffect="1"/>
                                        <p:tgtEl>
                                          <p:spTgt spid="109920"/>
                                        </p:tgtEl>
                                        <p:attrNameLst>
                                          <p:attrName>style.visibility</p:attrName>
                                        </p:attrNameLst>
                                      </p:cBhvr>
                                      <p:to>
                                        <p:strVal val="hidden"/>
                                      </p:to>
                                    </p:set>
                                  </p:subTnLst>
                                </p:cTn>
                              </p:par>
                            </p:childTnLst>
                          </p:cTn>
                        </p:par>
                      </p:childTnLst>
                    </p:cTn>
                  </p:par>
                  <p:par>
                    <p:cTn id="679" fill="hold" nodeType="clickPar">
                      <p:stCondLst>
                        <p:cond delay="indefinite"/>
                      </p:stCondLst>
                      <p:childTnLst>
                        <p:par>
                          <p:cTn id="680" fill="hold" nodeType="withGroup">
                            <p:stCondLst>
                              <p:cond delay="0"/>
                            </p:stCondLst>
                            <p:childTnLst>
                              <p:par>
                                <p:cTn id="681" presetID="1" presetClass="entr" presetSubtype="0" fill="hold" grpId="0" nodeType="clickEffect">
                                  <p:stCondLst>
                                    <p:cond delay="0"/>
                                  </p:stCondLst>
                                  <p:childTnLst>
                                    <p:set>
                                      <p:cBhvr>
                                        <p:cTn id="682" dur="1" fill="hold">
                                          <p:stCondLst>
                                            <p:cond delay="0"/>
                                          </p:stCondLst>
                                        </p:cTn>
                                        <p:tgtEl>
                                          <p:spTgt spid="109618"/>
                                        </p:tgtEl>
                                        <p:attrNameLst>
                                          <p:attrName>style.visibility</p:attrName>
                                        </p:attrNameLst>
                                      </p:cBhvr>
                                      <p:to>
                                        <p:strVal val="visible"/>
                                      </p:to>
                                    </p:set>
                                  </p:childTnLst>
                                </p:cTn>
                              </p:par>
                              <p:par>
                                <p:cTn id="683" presetID="1" presetClass="entr" presetSubtype="0" fill="hold" grpId="0" nodeType="withEffect">
                                  <p:stCondLst>
                                    <p:cond delay="0"/>
                                  </p:stCondLst>
                                  <p:childTnLst>
                                    <p:set>
                                      <p:cBhvr>
                                        <p:cTn id="684" dur="1" fill="hold">
                                          <p:stCondLst>
                                            <p:cond delay="0"/>
                                          </p:stCondLst>
                                        </p:cTn>
                                        <p:tgtEl>
                                          <p:spTgt spid="109756"/>
                                        </p:tgtEl>
                                        <p:attrNameLst>
                                          <p:attrName>style.visibility</p:attrName>
                                        </p:attrNameLst>
                                      </p:cBhvr>
                                      <p:to>
                                        <p:strVal val="visible"/>
                                      </p:to>
                                    </p:set>
                                  </p:childTnLst>
                                </p:cTn>
                              </p:par>
                              <p:par>
                                <p:cTn id="685" presetID="1" presetClass="entr" presetSubtype="0" fill="hold" grpId="0" nodeType="withEffect">
                                  <p:stCondLst>
                                    <p:cond delay="0"/>
                                  </p:stCondLst>
                                  <p:childTnLst>
                                    <p:set>
                                      <p:cBhvr>
                                        <p:cTn id="686" dur="1" fill="hold">
                                          <p:stCondLst>
                                            <p:cond delay="0"/>
                                          </p:stCondLst>
                                        </p:cTn>
                                        <p:tgtEl>
                                          <p:spTgt spid="109921"/>
                                        </p:tgtEl>
                                        <p:attrNameLst>
                                          <p:attrName>style.visibility</p:attrName>
                                        </p:attrNameLst>
                                      </p:cBhvr>
                                      <p:to>
                                        <p:strVal val="visible"/>
                                      </p:to>
                                    </p:set>
                                  </p:childTnLst>
                                  <p:subTnLst>
                                    <p:set>
                                      <p:cBhvr override="childStyle">
                                        <p:cTn dur="1" fill="hold" display="0" masterRel="nextClick" afterEffect="1"/>
                                        <p:tgtEl>
                                          <p:spTgt spid="109921"/>
                                        </p:tgtEl>
                                        <p:attrNameLst>
                                          <p:attrName>style.visibility</p:attrName>
                                        </p:attrNameLst>
                                      </p:cBhvr>
                                      <p:to>
                                        <p:strVal val="hidden"/>
                                      </p:to>
                                    </p:set>
                                  </p:subTnLst>
                                </p:cTn>
                              </p:par>
                            </p:childTnLst>
                          </p:cTn>
                        </p:par>
                      </p:childTnLst>
                    </p:cTn>
                  </p:par>
                  <p:par>
                    <p:cTn id="687" fill="hold" nodeType="clickPar">
                      <p:stCondLst>
                        <p:cond delay="indefinite"/>
                      </p:stCondLst>
                      <p:childTnLst>
                        <p:par>
                          <p:cTn id="688" fill="hold" nodeType="withGroup">
                            <p:stCondLst>
                              <p:cond delay="0"/>
                            </p:stCondLst>
                            <p:childTnLst>
                              <p:par>
                                <p:cTn id="689" presetID="1" presetClass="entr" presetSubtype="0" fill="hold" grpId="0" nodeType="clickEffect">
                                  <p:stCondLst>
                                    <p:cond delay="0"/>
                                  </p:stCondLst>
                                  <p:childTnLst>
                                    <p:set>
                                      <p:cBhvr>
                                        <p:cTn id="690" dur="1" fill="hold">
                                          <p:stCondLst>
                                            <p:cond delay="0"/>
                                          </p:stCondLst>
                                        </p:cTn>
                                        <p:tgtEl>
                                          <p:spTgt spid="109627"/>
                                        </p:tgtEl>
                                        <p:attrNameLst>
                                          <p:attrName>style.visibility</p:attrName>
                                        </p:attrNameLst>
                                      </p:cBhvr>
                                      <p:to>
                                        <p:strVal val="visible"/>
                                      </p:to>
                                    </p:set>
                                  </p:childTnLst>
                                </p:cTn>
                              </p:par>
                              <p:par>
                                <p:cTn id="691" presetID="1" presetClass="entr" presetSubtype="0" fill="hold" grpId="0" nodeType="withEffect">
                                  <p:stCondLst>
                                    <p:cond delay="0"/>
                                  </p:stCondLst>
                                  <p:childTnLst>
                                    <p:set>
                                      <p:cBhvr>
                                        <p:cTn id="692" dur="1" fill="hold">
                                          <p:stCondLst>
                                            <p:cond delay="0"/>
                                          </p:stCondLst>
                                        </p:cTn>
                                        <p:tgtEl>
                                          <p:spTgt spid="109742"/>
                                        </p:tgtEl>
                                        <p:attrNameLst>
                                          <p:attrName>style.visibility</p:attrName>
                                        </p:attrNameLst>
                                      </p:cBhvr>
                                      <p:to>
                                        <p:strVal val="visible"/>
                                      </p:to>
                                    </p:set>
                                  </p:childTnLst>
                                </p:cTn>
                              </p:par>
                              <p:par>
                                <p:cTn id="693" presetID="1" presetClass="entr" presetSubtype="0" fill="hold" grpId="0" nodeType="withEffect">
                                  <p:stCondLst>
                                    <p:cond delay="0"/>
                                  </p:stCondLst>
                                  <p:childTnLst>
                                    <p:set>
                                      <p:cBhvr>
                                        <p:cTn id="694" dur="1" fill="hold">
                                          <p:stCondLst>
                                            <p:cond delay="0"/>
                                          </p:stCondLst>
                                        </p:cTn>
                                        <p:tgtEl>
                                          <p:spTgt spid="109922"/>
                                        </p:tgtEl>
                                        <p:attrNameLst>
                                          <p:attrName>style.visibility</p:attrName>
                                        </p:attrNameLst>
                                      </p:cBhvr>
                                      <p:to>
                                        <p:strVal val="visible"/>
                                      </p:to>
                                    </p:set>
                                  </p:childTnLst>
                                  <p:subTnLst>
                                    <p:set>
                                      <p:cBhvr override="childStyle">
                                        <p:cTn dur="1" fill="hold" display="0" masterRel="nextClick" afterEffect="1"/>
                                        <p:tgtEl>
                                          <p:spTgt spid="109922"/>
                                        </p:tgtEl>
                                        <p:attrNameLst>
                                          <p:attrName>style.visibility</p:attrName>
                                        </p:attrNameLst>
                                      </p:cBhvr>
                                      <p:to>
                                        <p:strVal val="hidden"/>
                                      </p:to>
                                    </p:set>
                                  </p:subTnLst>
                                </p:cTn>
                              </p:par>
                            </p:childTnLst>
                          </p:cTn>
                        </p:par>
                      </p:childTnLst>
                    </p:cTn>
                  </p:par>
                  <p:par>
                    <p:cTn id="695" fill="hold" nodeType="clickPar">
                      <p:stCondLst>
                        <p:cond delay="indefinite"/>
                      </p:stCondLst>
                      <p:childTnLst>
                        <p:par>
                          <p:cTn id="696" fill="hold" nodeType="withGroup">
                            <p:stCondLst>
                              <p:cond delay="0"/>
                            </p:stCondLst>
                            <p:childTnLst>
                              <p:par>
                                <p:cTn id="697" presetID="1" presetClass="entr" presetSubtype="0" fill="hold" grpId="0" nodeType="clickEffect">
                                  <p:stCondLst>
                                    <p:cond delay="0"/>
                                  </p:stCondLst>
                                  <p:childTnLst>
                                    <p:set>
                                      <p:cBhvr>
                                        <p:cTn id="698" dur="1" fill="hold">
                                          <p:stCondLst>
                                            <p:cond delay="0"/>
                                          </p:stCondLst>
                                        </p:cTn>
                                        <p:tgtEl>
                                          <p:spTgt spid="109628"/>
                                        </p:tgtEl>
                                        <p:attrNameLst>
                                          <p:attrName>style.visibility</p:attrName>
                                        </p:attrNameLst>
                                      </p:cBhvr>
                                      <p:to>
                                        <p:strVal val="visible"/>
                                      </p:to>
                                    </p:set>
                                  </p:childTnLst>
                                </p:cTn>
                              </p:par>
                              <p:par>
                                <p:cTn id="699" presetID="1" presetClass="entr" presetSubtype="0" fill="hold" grpId="0" nodeType="withEffect">
                                  <p:stCondLst>
                                    <p:cond delay="0"/>
                                  </p:stCondLst>
                                  <p:childTnLst>
                                    <p:set>
                                      <p:cBhvr>
                                        <p:cTn id="700" dur="1" fill="hold">
                                          <p:stCondLst>
                                            <p:cond delay="0"/>
                                          </p:stCondLst>
                                        </p:cTn>
                                        <p:tgtEl>
                                          <p:spTgt spid="109751"/>
                                        </p:tgtEl>
                                        <p:attrNameLst>
                                          <p:attrName>style.visibility</p:attrName>
                                        </p:attrNameLst>
                                      </p:cBhvr>
                                      <p:to>
                                        <p:strVal val="visible"/>
                                      </p:to>
                                    </p:set>
                                  </p:childTnLst>
                                </p:cTn>
                              </p:par>
                              <p:par>
                                <p:cTn id="701" presetID="1" presetClass="entr" presetSubtype="0" fill="hold" grpId="0" nodeType="withEffect">
                                  <p:stCondLst>
                                    <p:cond delay="0"/>
                                  </p:stCondLst>
                                  <p:childTnLst>
                                    <p:set>
                                      <p:cBhvr>
                                        <p:cTn id="702" dur="1" fill="hold">
                                          <p:stCondLst>
                                            <p:cond delay="0"/>
                                          </p:stCondLst>
                                        </p:cTn>
                                        <p:tgtEl>
                                          <p:spTgt spid="109923"/>
                                        </p:tgtEl>
                                        <p:attrNameLst>
                                          <p:attrName>style.visibility</p:attrName>
                                        </p:attrNameLst>
                                      </p:cBhvr>
                                      <p:to>
                                        <p:strVal val="visible"/>
                                      </p:to>
                                    </p:set>
                                  </p:childTnLst>
                                  <p:subTnLst>
                                    <p:set>
                                      <p:cBhvr override="childStyle">
                                        <p:cTn dur="1" fill="hold" display="0" masterRel="nextClick" afterEffect="1"/>
                                        <p:tgtEl>
                                          <p:spTgt spid="109923"/>
                                        </p:tgtEl>
                                        <p:attrNameLst>
                                          <p:attrName>style.visibility</p:attrName>
                                        </p:attrNameLst>
                                      </p:cBhvr>
                                      <p:to>
                                        <p:strVal val="hidden"/>
                                      </p:to>
                                    </p:set>
                                  </p:subTnLst>
                                </p:cTn>
                              </p:par>
                            </p:childTnLst>
                          </p:cTn>
                        </p:par>
                      </p:childTnLst>
                    </p:cTn>
                  </p:par>
                  <p:par>
                    <p:cTn id="703" fill="hold" nodeType="clickPar">
                      <p:stCondLst>
                        <p:cond delay="indefinite"/>
                      </p:stCondLst>
                      <p:childTnLst>
                        <p:par>
                          <p:cTn id="704" fill="hold" nodeType="withGroup">
                            <p:stCondLst>
                              <p:cond delay="0"/>
                            </p:stCondLst>
                            <p:childTnLst>
                              <p:par>
                                <p:cTn id="705" presetID="1" presetClass="entr" presetSubtype="0" fill="hold" grpId="0" nodeType="clickEffect">
                                  <p:stCondLst>
                                    <p:cond delay="0"/>
                                  </p:stCondLst>
                                  <p:childTnLst>
                                    <p:set>
                                      <p:cBhvr>
                                        <p:cTn id="706" dur="1" fill="hold">
                                          <p:stCondLst>
                                            <p:cond delay="0"/>
                                          </p:stCondLst>
                                        </p:cTn>
                                        <p:tgtEl>
                                          <p:spTgt spid="109572"/>
                                        </p:tgtEl>
                                        <p:attrNameLst>
                                          <p:attrName>style.visibility</p:attrName>
                                        </p:attrNameLst>
                                      </p:cBhvr>
                                      <p:to>
                                        <p:strVal val="visible"/>
                                      </p:to>
                                    </p:set>
                                  </p:childTnLst>
                                </p:cTn>
                              </p:par>
                              <p:par>
                                <p:cTn id="707" presetID="1" presetClass="entr" presetSubtype="0" fill="hold" grpId="0" nodeType="withEffect">
                                  <p:stCondLst>
                                    <p:cond delay="0"/>
                                  </p:stCondLst>
                                  <p:childTnLst>
                                    <p:set>
                                      <p:cBhvr>
                                        <p:cTn id="708" dur="1" fill="hold">
                                          <p:stCondLst>
                                            <p:cond delay="0"/>
                                          </p:stCondLst>
                                        </p:cTn>
                                        <p:tgtEl>
                                          <p:spTgt spid="109760"/>
                                        </p:tgtEl>
                                        <p:attrNameLst>
                                          <p:attrName>style.visibility</p:attrName>
                                        </p:attrNameLst>
                                      </p:cBhvr>
                                      <p:to>
                                        <p:strVal val="visible"/>
                                      </p:to>
                                    </p:set>
                                  </p:childTnLst>
                                </p:cTn>
                              </p:par>
                              <p:par>
                                <p:cTn id="709" presetID="1" presetClass="entr" presetSubtype="0" fill="hold" nodeType="withEffect">
                                  <p:stCondLst>
                                    <p:cond delay="0"/>
                                  </p:stCondLst>
                                  <p:childTnLst>
                                    <p:set>
                                      <p:cBhvr>
                                        <p:cTn id="710" dur="1" fill="hold">
                                          <p:stCondLst>
                                            <p:cond delay="0"/>
                                          </p:stCondLst>
                                        </p:cTn>
                                        <p:tgtEl>
                                          <p:spTgt spid="109692"/>
                                        </p:tgtEl>
                                        <p:attrNameLst>
                                          <p:attrName>style.visibility</p:attrName>
                                        </p:attrNameLst>
                                      </p:cBhvr>
                                      <p:to>
                                        <p:strVal val="visible"/>
                                      </p:to>
                                    </p:set>
                                  </p:childTnLst>
                                </p:cTn>
                              </p:par>
                              <p:par>
                                <p:cTn id="711" presetID="1" presetClass="entr" presetSubtype="0" fill="hold" grpId="0" nodeType="withEffect">
                                  <p:stCondLst>
                                    <p:cond delay="0"/>
                                  </p:stCondLst>
                                  <p:childTnLst>
                                    <p:set>
                                      <p:cBhvr>
                                        <p:cTn id="712" dur="1" fill="hold">
                                          <p:stCondLst>
                                            <p:cond delay="0"/>
                                          </p:stCondLst>
                                        </p:cTn>
                                        <p:tgtEl>
                                          <p:spTgt spid="109924"/>
                                        </p:tgtEl>
                                        <p:attrNameLst>
                                          <p:attrName>style.visibility</p:attrName>
                                        </p:attrNameLst>
                                      </p:cBhvr>
                                      <p:to>
                                        <p:strVal val="visible"/>
                                      </p:to>
                                    </p:set>
                                  </p:childTnLst>
                                  <p:subTnLst>
                                    <p:set>
                                      <p:cBhvr override="childStyle">
                                        <p:cTn dur="1" fill="hold" display="0" masterRel="nextClick" afterEffect="1"/>
                                        <p:tgtEl>
                                          <p:spTgt spid="109924"/>
                                        </p:tgtEl>
                                        <p:attrNameLst>
                                          <p:attrName>style.visibility</p:attrName>
                                        </p:attrNameLst>
                                      </p:cBhvr>
                                      <p:to>
                                        <p:strVal val="hidden"/>
                                      </p:to>
                                    </p:set>
                                  </p:subTnLst>
                                </p:cTn>
                              </p:par>
                            </p:childTnLst>
                          </p:cTn>
                        </p:par>
                      </p:childTnLst>
                    </p:cTn>
                  </p:par>
                  <p:par>
                    <p:cTn id="713" fill="hold" nodeType="clickPar">
                      <p:stCondLst>
                        <p:cond delay="indefinite"/>
                      </p:stCondLst>
                      <p:childTnLst>
                        <p:par>
                          <p:cTn id="714" fill="hold" nodeType="withGroup">
                            <p:stCondLst>
                              <p:cond delay="0"/>
                            </p:stCondLst>
                            <p:childTnLst>
                              <p:par>
                                <p:cTn id="715" presetID="1" presetClass="entr" presetSubtype="0" fill="hold" grpId="0" nodeType="clickEffect">
                                  <p:stCondLst>
                                    <p:cond delay="0"/>
                                  </p:stCondLst>
                                  <p:childTnLst>
                                    <p:set>
                                      <p:cBhvr>
                                        <p:cTn id="716" dur="1" fill="hold">
                                          <p:stCondLst>
                                            <p:cond delay="0"/>
                                          </p:stCondLst>
                                        </p:cTn>
                                        <p:tgtEl>
                                          <p:spTgt spid="109573"/>
                                        </p:tgtEl>
                                        <p:attrNameLst>
                                          <p:attrName>style.visibility</p:attrName>
                                        </p:attrNameLst>
                                      </p:cBhvr>
                                      <p:to>
                                        <p:strVal val="visible"/>
                                      </p:to>
                                    </p:set>
                                  </p:childTnLst>
                                </p:cTn>
                              </p:par>
                              <p:par>
                                <p:cTn id="717" presetID="1" presetClass="entr" presetSubtype="0" fill="hold" grpId="0" nodeType="withEffect">
                                  <p:stCondLst>
                                    <p:cond delay="0"/>
                                  </p:stCondLst>
                                  <p:childTnLst>
                                    <p:set>
                                      <p:cBhvr>
                                        <p:cTn id="718" dur="1" fill="hold">
                                          <p:stCondLst>
                                            <p:cond delay="0"/>
                                          </p:stCondLst>
                                        </p:cTn>
                                        <p:tgtEl>
                                          <p:spTgt spid="109690"/>
                                        </p:tgtEl>
                                        <p:attrNameLst>
                                          <p:attrName>style.visibility</p:attrName>
                                        </p:attrNameLst>
                                      </p:cBhvr>
                                      <p:to>
                                        <p:strVal val="visible"/>
                                      </p:to>
                                    </p:set>
                                  </p:childTnLst>
                                </p:cTn>
                              </p:par>
                              <p:par>
                                <p:cTn id="719" presetID="1" presetClass="entr" presetSubtype="0" fill="hold" grpId="0" nodeType="withEffect">
                                  <p:stCondLst>
                                    <p:cond delay="0"/>
                                  </p:stCondLst>
                                  <p:childTnLst>
                                    <p:set>
                                      <p:cBhvr>
                                        <p:cTn id="720" dur="1" fill="hold">
                                          <p:stCondLst>
                                            <p:cond delay="0"/>
                                          </p:stCondLst>
                                        </p:cTn>
                                        <p:tgtEl>
                                          <p:spTgt spid="109925"/>
                                        </p:tgtEl>
                                        <p:attrNameLst>
                                          <p:attrName>style.visibility</p:attrName>
                                        </p:attrNameLst>
                                      </p:cBhvr>
                                      <p:to>
                                        <p:strVal val="visible"/>
                                      </p:to>
                                    </p:set>
                                  </p:childTnLst>
                                  <p:subTnLst>
                                    <p:set>
                                      <p:cBhvr override="childStyle">
                                        <p:cTn dur="1" fill="hold" display="0" masterRel="nextClick" afterEffect="1"/>
                                        <p:tgtEl>
                                          <p:spTgt spid="109925"/>
                                        </p:tgtEl>
                                        <p:attrNameLst>
                                          <p:attrName>style.visibility</p:attrName>
                                        </p:attrNameLst>
                                      </p:cBhvr>
                                      <p:to>
                                        <p:strVal val="hidden"/>
                                      </p:to>
                                    </p:set>
                                  </p:subTnLst>
                                </p:cTn>
                              </p:par>
                            </p:childTnLst>
                          </p:cTn>
                        </p:par>
                      </p:childTnLst>
                    </p:cTn>
                  </p:par>
                  <p:par>
                    <p:cTn id="721" fill="hold" nodeType="clickPar">
                      <p:stCondLst>
                        <p:cond delay="indefinite"/>
                      </p:stCondLst>
                      <p:childTnLst>
                        <p:par>
                          <p:cTn id="722" fill="hold" nodeType="withGroup">
                            <p:stCondLst>
                              <p:cond delay="0"/>
                            </p:stCondLst>
                            <p:childTnLst>
                              <p:par>
                                <p:cTn id="723" presetID="1" presetClass="entr" presetSubtype="0" fill="hold" grpId="0" nodeType="clickEffect">
                                  <p:stCondLst>
                                    <p:cond delay="0"/>
                                  </p:stCondLst>
                                  <p:childTnLst>
                                    <p:set>
                                      <p:cBhvr>
                                        <p:cTn id="724" dur="1" fill="hold">
                                          <p:stCondLst>
                                            <p:cond delay="0"/>
                                          </p:stCondLst>
                                        </p:cTn>
                                        <p:tgtEl>
                                          <p:spTgt spid="109662"/>
                                        </p:tgtEl>
                                        <p:attrNameLst>
                                          <p:attrName>style.visibility</p:attrName>
                                        </p:attrNameLst>
                                      </p:cBhvr>
                                      <p:to>
                                        <p:strVal val="visible"/>
                                      </p:to>
                                    </p:set>
                                  </p:childTnLst>
                                </p:cTn>
                              </p:par>
                              <p:par>
                                <p:cTn id="725" presetID="1" presetClass="entr" presetSubtype="0" fill="hold" grpId="0" nodeType="withEffect">
                                  <p:stCondLst>
                                    <p:cond delay="0"/>
                                  </p:stCondLst>
                                  <p:childTnLst>
                                    <p:set>
                                      <p:cBhvr>
                                        <p:cTn id="726" dur="1" fill="hold">
                                          <p:stCondLst>
                                            <p:cond delay="0"/>
                                          </p:stCondLst>
                                        </p:cTn>
                                        <p:tgtEl>
                                          <p:spTgt spid="109835"/>
                                        </p:tgtEl>
                                        <p:attrNameLst>
                                          <p:attrName>style.visibility</p:attrName>
                                        </p:attrNameLst>
                                      </p:cBhvr>
                                      <p:to>
                                        <p:strVal val="visible"/>
                                      </p:to>
                                    </p:set>
                                  </p:childTnLst>
                                </p:cTn>
                              </p:par>
                              <p:par>
                                <p:cTn id="727" presetID="1" presetClass="entr" presetSubtype="0" fill="hold" grpId="0" nodeType="withEffect">
                                  <p:stCondLst>
                                    <p:cond delay="0"/>
                                  </p:stCondLst>
                                  <p:childTnLst>
                                    <p:set>
                                      <p:cBhvr>
                                        <p:cTn id="728" dur="1" fill="hold">
                                          <p:stCondLst>
                                            <p:cond delay="0"/>
                                          </p:stCondLst>
                                        </p:cTn>
                                        <p:tgtEl>
                                          <p:spTgt spid="109926"/>
                                        </p:tgtEl>
                                        <p:attrNameLst>
                                          <p:attrName>style.visibility</p:attrName>
                                        </p:attrNameLst>
                                      </p:cBhvr>
                                      <p:to>
                                        <p:strVal val="visible"/>
                                      </p:to>
                                    </p:set>
                                  </p:childTnLst>
                                  <p:subTnLst>
                                    <p:set>
                                      <p:cBhvr override="childStyle">
                                        <p:cTn dur="1" fill="hold" display="0" masterRel="nextClick" afterEffect="1"/>
                                        <p:tgtEl>
                                          <p:spTgt spid="109926"/>
                                        </p:tgtEl>
                                        <p:attrNameLst>
                                          <p:attrName>style.visibility</p:attrName>
                                        </p:attrNameLst>
                                      </p:cBhvr>
                                      <p:to>
                                        <p:strVal val="hidden"/>
                                      </p:to>
                                    </p:set>
                                  </p:subTnLst>
                                </p:cTn>
                              </p:par>
                            </p:childTnLst>
                          </p:cTn>
                        </p:par>
                      </p:childTnLst>
                    </p:cTn>
                  </p:par>
                  <p:par>
                    <p:cTn id="729" fill="hold" nodeType="clickPar">
                      <p:stCondLst>
                        <p:cond delay="indefinite"/>
                      </p:stCondLst>
                      <p:childTnLst>
                        <p:par>
                          <p:cTn id="730" fill="hold" nodeType="withGroup">
                            <p:stCondLst>
                              <p:cond delay="0"/>
                            </p:stCondLst>
                            <p:childTnLst>
                              <p:par>
                                <p:cTn id="731" presetID="1" presetClass="entr" presetSubtype="0" fill="hold" grpId="0" nodeType="clickEffect">
                                  <p:stCondLst>
                                    <p:cond delay="0"/>
                                  </p:stCondLst>
                                  <p:childTnLst>
                                    <p:set>
                                      <p:cBhvr>
                                        <p:cTn id="732" dur="1" fill="hold">
                                          <p:stCondLst>
                                            <p:cond delay="0"/>
                                          </p:stCondLst>
                                        </p:cTn>
                                        <p:tgtEl>
                                          <p:spTgt spid="109663"/>
                                        </p:tgtEl>
                                        <p:attrNameLst>
                                          <p:attrName>style.visibility</p:attrName>
                                        </p:attrNameLst>
                                      </p:cBhvr>
                                      <p:to>
                                        <p:strVal val="visible"/>
                                      </p:to>
                                    </p:set>
                                  </p:childTnLst>
                                </p:cTn>
                              </p:par>
                              <p:par>
                                <p:cTn id="733" presetID="1" presetClass="entr" presetSubtype="0" fill="hold" grpId="0" nodeType="withEffect">
                                  <p:stCondLst>
                                    <p:cond delay="0"/>
                                  </p:stCondLst>
                                  <p:childTnLst>
                                    <p:set>
                                      <p:cBhvr>
                                        <p:cTn id="734" dur="1" fill="hold">
                                          <p:stCondLst>
                                            <p:cond delay="0"/>
                                          </p:stCondLst>
                                        </p:cTn>
                                        <p:tgtEl>
                                          <p:spTgt spid="109816"/>
                                        </p:tgtEl>
                                        <p:attrNameLst>
                                          <p:attrName>style.visibility</p:attrName>
                                        </p:attrNameLst>
                                      </p:cBhvr>
                                      <p:to>
                                        <p:strVal val="visible"/>
                                      </p:to>
                                    </p:set>
                                  </p:childTnLst>
                                </p:cTn>
                              </p:par>
                              <p:par>
                                <p:cTn id="735" presetID="1" presetClass="entr" presetSubtype="0" fill="hold" grpId="0" nodeType="withEffect">
                                  <p:stCondLst>
                                    <p:cond delay="0"/>
                                  </p:stCondLst>
                                  <p:childTnLst>
                                    <p:set>
                                      <p:cBhvr>
                                        <p:cTn id="736" dur="1" fill="hold">
                                          <p:stCondLst>
                                            <p:cond delay="0"/>
                                          </p:stCondLst>
                                        </p:cTn>
                                        <p:tgtEl>
                                          <p:spTgt spid="109927"/>
                                        </p:tgtEl>
                                        <p:attrNameLst>
                                          <p:attrName>style.visibility</p:attrName>
                                        </p:attrNameLst>
                                      </p:cBhvr>
                                      <p:to>
                                        <p:strVal val="visible"/>
                                      </p:to>
                                    </p:set>
                                  </p:childTnLst>
                                  <p:subTnLst>
                                    <p:set>
                                      <p:cBhvr override="childStyle">
                                        <p:cTn dur="1" fill="hold" display="0" masterRel="nextClick" afterEffect="1"/>
                                        <p:tgtEl>
                                          <p:spTgt spid="109927"/>
                                        </p:tgtEl>
                                        <p:attrNameLst>
                                          <p:attrName>style.visibility</p:attrName>
                                        </p:attrNameLst>
                                      </p:cBhvr>
                                      <p:to>
                                        <p:strVal val="hidden"/>
                                      </p:to>
                                    </p:set>
                                  </p:subTnLst>
                                </p:cTn>
                              </p:par>
                            </p:childTnLst>
                          </p:cTn>
                        </p:par>
                      </p:childTnLst>
                    </p:cTn>
                  </p:par>
                  <p:par>
                    <p:cTn id="737" fill="hold" nodeType="clickPar">
                      <p:stCondLst>
                        <p:cond delay="indefinite"/>
                      </p:stCondLst>
                      <p:childTnLst>
                        <p:par>
                          <p:cTn id="738" fill="hold" nodeType="withGroup">
                            <p:stCondLst>
                              <p:cond delay="0"/>
                            </p:stCondLst>
                            <p:childTnLst>
                              <p:par>
                                <p:cTn id="739" presetID="1" presetClass="entr" presetSubtype="0" fill="hold" grpId="0" nodeType="clickEffect">
                                  <p:stCondLst>
                                    <p:cond delay="0"/>
                                  </p:stCondLst>
                                  <p:childTnLst>
                                    <p:set>
                                      <p:cBhvr>
                                        <p:cTn id="740" dur="1" fill="hold">
                                          <p:stCondLst>
                                            <p:cond delay="0"/>
                                          </p:stCondLst>
                                        </p:cTn>
                                        <p:tgtEl>
                                          <p:spTgt spid="109666"/>
                                        </p:tgtEl>
                                        <p:attrNameLst>
                                          <p:attrName>style.visibility</p:attrName>
                                        </p:attrNameLst>
                                      </p:cBhvr>
                                      <p:to>
                                        <p:strVal val="visible"/>
                                      </p:to>
                                    </p:set>
                                  </p:childTnLst>
                                </p:cTn>
                              </p:par>
                              <p:par>
                                <p:cTn id="741" presetID="1" presetClass="entr" presetSubtype="0" fill="hold" grpId="0" nodeType="withEffect">
                                  <p:stCondLst>
                                    <p:cond delay="0"/>
                                  </p:stCondLst>
                                  <p:childTnLst>
                                    <p:set>
                                      <p:cBhvr>
                                        <p:cTn id="742" dur="1" fill="hold">
                                          <p:stCondLst>
                                            <p:cond delay="0"/>
                                          </p:stCondLst>
                                        </p:cTn>
                                        <p:tgtEl>
                                          <p:spTgt spid="109813"/>
                                        </p:tgtEl>
                                        <p:attrNameLst>
                                          <p:attrName>style.visibility</p:attrName>
                                        </p:attrNameLst>
                                      </p:cBhvr>
                                      <p:to>
                                        <p:strVal val="visible"/>
                                      </p:to>
                                    </p:set>
                                  </p:childTnLst>
                                </p:cTn>
                              </p:par>
                              <p:par>
                                <p:cTn id="743" presetID="1" presetClass="entr" presetSubtype="0" fill="hold" grpId="0" nodeType="withEffect">
                                  <p:stCondLst>
                                    <p:cond delay="0"/>
                                  </p:stCondLst>
                                  <p:childTnLst>
                                    <p:set>
                                      <p:cBhvr>
                                        <p:cTn id="744" dur="1" fill="hold">
                                          <p:stCondLst>
                                            <p:cond delay="0"/>
                                          </p:stCondLst>
                                        </p:cTn>
                                        <p:tgtEl>
                                          <p:spTgt spid="109928"/>
                                        </p:tgtEl>
                                        <p:attrNameLst>
                                          <p:attrName>style.visibility</p:attrName>
                                        </p:attrNameLst>
                                      </p:cBhvr>
                                      <p:to>
                                        <p:strVal val="visible"/>
                                      </p:to>
                                    </p:set>
                                  </p:childTnLst>
                                  <p:subTnLst>
                                    <p:set>
                                      <p:cBhvr override="childStyle">
                                        <p:cTn dur="1" fill="hold" display="0" masterRel="nextClick" afterEffect="1"/>
                                        <p:tgtEl>
                                          <p:spTgt spid="109928"/>
                                        </p:tgtEl>
                                        <p:attrNameLst>
                                          <p:attrName>style.visibility</p:attrName>
                                        </p:attrNameLst>
                                      </p:cBhvr>
                                      <p:to>
                                        <p:strVal val="hidden"/>
                                      </p:to>
                                    </p:set>
                                  </p:subTnLst>
                                </p:cTn>
                              </p:par>
                            </p:childTnLst>
                          </p:cTn>
                        </p:par>
                      </p:childTnLst>
                    </p:cTn>
                  </p:par>
                  <p:par>
                    <p:cTn id="745" fill="hold" nodeType="clickPar">
                      <p:stCondLst>
                        <p:cond delay="indefinite"/>
                      </p:stCondLst>
                      <p:childTnLst>
                        <p:par>
                          <p:cTn id="746" fill="hold" nodeType="withGroup">
                            <p:stCondLst>
                              <p:cond delay="0"/>
                            </p:stCondLst>
                            <p:childTnLst>
                              <p:par>
                                <p:cTn id="747" presetID="1" presetClass="entr" presetSubtype="0" fill="hold" grpId="0" nodeType="clickEffect">
                                  <p:stCondLst>
                                    <p:cond delay="0"/>
                                  </p:stCondLst>
                                  <p:childTnLst>
                                    <p:set>
                                      <p:cBhvr>
                                        <p:cTn id="748" dur="1" fill="hold">
                                          <p:stCondLst>
                                            <p:cond delay="0"/>
                                          </p:stCondLst>
                                        </p:cTn>
                                        <p:tgtEl>
                                          <p:spTgt spid="109667"/>
                                        </p:tgtEl>
                                        <p:attrNameLst>
                                          <p:attrName>style.visibility</p:attrName>
                                        </p:attrNameLst>
                                      </p:cBhvr>
                                      <p:to>
                                        <p:strVal val="visible"/>
                                      </p:to>
                                    </p:set>
                                  </p:childTnLst>
                                </p:cTn>
                              </p:par>
                              <p:par>
                                <p:cTn id="749" presetID="1" presetClass="entr" presetSubtype="0" fill="hold" grpId="0" nodeType="withEffect">
                                  <p:stCondLst>
                                    <p:cond delay="0"/>
                                  </p:stCondLst>
                                  <p:childTnLst>
                                    <p:set>
                                      <p:cBhvr>
                                        <p:cTn id="750" dur="1" fill="hold">
                                          <p:stCondLst>
                                            <p:cond delay="0"/>
                                          </p:stCondLst>
                                        </p:cTn>
                                        <p:tgtEl>
                                          <p:spTgt spid="109806"/>
                                        </p:tgtEl>
                                        <p:attrNameLst>
                                          <p:attrName>style.visibility</p:attrName>
                                        </p:attrNameLst>
                                      </p:cBhvr>
                                      <p:to>
                                        <p:strVal val="visible"/>
                                      </p:to>
                                    </p:set>
                                  </p:childTnLst>
                                </p:cTn>
                              </p:par>
                              <p:par>
                                <p:cTn id="751" presetID="1" presetClass="entr" presetSubtype="0" fill="hold" grpId="0" nodeType="withEffect">
                                  <p:stCondLst>
                                    <p:cond delay="0"/>
                                  </p:stCondLst>
                                  <p:childTnLst>
                                    <p:set>
                                      <p:cBhvr>
                                        <p:cTn id="752" dur="1" fill="hold">
                                          <p:stCondLst>
                                            <p:cond delay="0"/>
                                          </p:stCondLst>
                                        </p:cTn>
                                        <p:tgtEl>
                                          <p:spTgt spid="109929"/>
                                        </p:tgtEl>
                                        <p:attrNameLst>
                                          <p:attrName>style.visibility</p:attrName>
                                        </p:attrNameLst>
                                      </p:cBhvr>
                                      <p:to>
                                        <p:strVal val="visible"/>
                                      </p:to>
                                    </p:set>
                                  </p:childTnLst>
                                  <p:subTnLst>
                                    <p:set>
                                      <p:cBhvr override="childStyle">
                                        <p:cTn dur="1" fill="hold" display="0" masterRel="nextClick" afterEffect="1"/>
                                        <p:tgtEl>
                                          <p:spTgt spid="109929"/>
                                        </p:tgtEl>
                                        <p:attrNameLst>
                                          <p:attrName>style.visibility</p:attrName>
                                        </p:attrNameLst>
                                      </p:cBhvr>
                                      <p:to>
                                        <p:strVal val="hidden"/>
                                      </p:to>
                                    </p:set>
                                  </p:subTnLst>
                                </p:cTn>
                              </p:par>
                            </p:childTnLst>
                          </p:cTn>
                        </p:par>
                      </p:childTnLst>
                    </p:cTn>
                  </p:par>
                  <p:par>
                    <p:cTn id="753" fill="hold" nodeType="clickPar">
                      <p:stCondLst>
                        <p:cond delay="indefinite"/>
                      </p:stCondLst>
                      <p:childTnLst>
                        <p:par>
                          <p:cTn id="754" fill="hold" nodeType="withGroup">
                            <p:stCondLst>
                              <p:cond delay="0"/>
                            </p:stCondLst>
                            <p:childTnLst>
                              <p:par>
                                <p:cTn id="755" presetID="1" presetClass="entr" presetSubtype="0" fill="hold" grpId="0" nodeType="clickEffect">
                                  <p:stCondLst>
                                    <p:cond delay="0"/>
                                  </p:stCondLst>
                                  <p:childTnLst>
                                    <p:set>
                                      <p:cBhvr>
                                        <p:cTn id="756" dur="1" fill="hold">
                                          <p:stCondLst>
                                            <p:cond delay="0"/>
                                          </p:stCondLst>
                                        </p:cTn>
                                        <p:tgtEl>
                                          <p:spTgt spid="109669"/>
                                        </p:tgtEl>
                                        <p:attrNameLst>
                                          <p:attrName>style.visibility</p:attrName>
                                        </p:attrNameLst>
                                      </p:cBhvr>
                                      <p:to>
                                        <p:strVal val="visible"/>
                                      </p:to>
                                    </p:set>
                                  </p:childTnLst>
                                </p:cTn>
                              </p:par>
                              <p:par>
                                <p:cTn id="757" presetID="1" presetClass="entr" presetSubtype="0" fill="hold" grpId="0" nodeType="withEffect">
                                  <p:stCondLst>
                                    <p:cond delay="0"/>
                                  </p:stCondLst>
                                  <p:childTnLst>
                                    <p:set>
                                      <p:cBhvr>
                                        <p:cTn id="758" dur="1" fill="hold">
                                          <p:stCondLst>
                                            <p:cond delay="0"/>
                                          </p:stCondLst>
                                        </p:cTn>
                                        <p:tgtEl>
                                          <p:spTgt spid="109815"/>
                                        </p:tgtEl>
                                        <p:attrNameLst>
                                          <p:attrName>style.visibility</p:attrName>
                                        </p:attrNameLst>
                                      </p:cBhvr>
                                      <p:to>
                                        <p:strVal val="visible"/>
                                      </p:to>
                                    </p:set>
                                  </p:childTnLst>
                                </p:cTn>
                              </p:par>
                              <p:par>
                                <p:cTn id="759" presetID="1" presetClass="entr" presetSubtype="0" fill="hold" grpId="0" nodeType="withEffect">
                                  <p:stCondLst>
                                    <p:cond delay="0"/>
                                  </p:stCondLst>
                                  <p:childTnLst>
                                    <p:set>
                                      <p:cBhvr>
                                        <p:cTn id="760" dur="1" fill="hold">
                                          <p:stCondLst>
                                            <p:cond delay="0"/>
                                          </p:stCondLst>
                                        </p:cTn>
                                        <p:tgtEl>
                                          <p:spTgt spid="109930"/>
                                        </p:tgtEl>
                                        <p:attrNameLst>
                                          <p:attrName>style.visibility</p:attrName>
                                        </p:attrNameLst>
                                      </p:cBhvr>
                                      <p:to>
                                        <p:strVal val="visible"/>
                                      </p:to>
                                    </p:set>
                                  </p:childTnLst>
                                  <p:subTnLst>
                                    <p:set>
                                      <p:cBhvr override="childStyle">
                                        <p:cTn dur="1" fill="hold" display="0" masterRel="nextClick" afterEffect="1"/>
                                        <p:tgtEl>
                                          <p:spTgt spid="109930"/>
                                        </p:tgtEl>
                                        <p:attrNameLst>
                                          <p:attrName>style.visibility</p:attrName>
                                        </p:attrNameLst>
                                      </p:cBhvr>
                                      <p:to>
                                        <p:strVal val="hidden"/>
                                      </p:to>
                                    </p:set>
                                  </p:subTnLst>
                                </p:cTn>
                              </p:par>
                            </p:childTnLst>
                          </p:cTn>
                        </p:par>
                      </p:childTnLst>
                    </p:cTn>
                  </p:par>
                  <p:par>
                    <p:cTn id="761" fill="hold" nodeType="clickPar">
                      <p:stCondLst>
                        <p:cond delay="indefinite"/>
                      </p:stCondLst>
                      <p:childTnLst>
                        <p:par>
                          <p:cTn id="762" fill="hold" nodeType="withGroup">
                            <p:stCondLst>
                              <p:cond delay="0"/>
                            </p:stCondLst>
                            <p:childTnLst>
                              <p:par>
                                <p:cTn id="763" presetID="1" presetClass="entr" presetSubtype="0" fill="hold" grpId="0" nodeType="clickEffect">
                                  <p:stCondLst>
                                    <p:cond delay="0"/>
                                  </p:stCondLst>
                                  <p:childTnLst>
                                    <p:set>
                                      <p:cBhvr>
                                        <p:cTn id="764" dur="1" fill="hold">
                                          <p:stCondLst>
                                            <p:cond delay="0"/>
                                          </p:stCondLst>
                                        </p:cTn>
                                        <p:tgtEl>
                                          <p:spTgt spid="109672"/>
                                        </p:tgtEl>
                                        <p:attrNameLst>
                                          <p:attrName>style.visibility</p:attrName>
                                        </p:attrNameLst>
                                      </p:cBhvr>
                                      <p:to>
                                        <p:strVal val="visible"/>
                                      </p:to>
                                    </p:set>
                                  </p:childTnLst>
                                </p:cTn>
                              </p:par>
                              <p:par>
                                <p:cTn id="765" presetID="1" presetClass="entr" presetSubtype="0" fill="hold" grpId="0" nodeType="withEffect">
                                  <p:stCondLst>
                                    <p:cond delay="0"/>
                                  </p:stCondLst>
                                  <p:childTnLst>
                                    <p:set>
                                      <p:cBhvr>
                                        <p:cTn id="766" dur="1" fill="hold">
                                          <p:stCondLst>
                                            <p:cond delay="0"/>
                                          </p:stCondLst>
                                        </p:cTn>
                                        <p:tgtEl>
                                          <p:spTgt spid="109825"/>
                                        </p:tgtEl>
                                        <p:attrNameLst>
                                          <p:attrName>style.visibility</p:attrName>
                                        </p:attrNameLst>
                                      </p:cBhvr>
                                      <p:to>
                                        <p:strVal val="visible"/>
                                      </p:to>
                                    </p:set>
                                  </p:childTnLst>
                                </p:cTn>
                              </p:par>
                              <p:par>
                                <p:cTn id="767" presetID="1" presetClass="entr" presetSubtype="0" fill="hold" grpId="0" nodeType="withEffect">
                                  <p:stCondLst>
                                    <p:cond delay="0"/>
                                  </p:stCondLst>
                                  <p:childTnLst>
                                    <p:set>
                                      <p:cBhvr>
                                        <p:cTn id="768" dur="1" fill="hold">
                                          <p:stCondLst>
                                            <p:cond delay="0"/>
                                          </p:stCondLst>
                                        </p:cTn>
                                        <p:tgtEl>
                                          <p:spTgt spid="109931"/>
                                        </p:tgtEl>
                                        <p:attrNameLst>
                                          <p:attrName>style.visibility</p:attrName>
                                        </p:attrNameLst>
                                      </p:cBhvr>
                                      <p:to>
                                        <p:strVal val="visible"/>
                                      </p:to>
                                    </p:set>
                                  </p:childTnLst>
                                  <p:subTnLst>
                                    <p:set>
                                      <p:cBhvr override="childStyle">
                                        <p:cTn dur="1" fill="hold" display="0" masterRel="nextClick" afterEffect="1"/>
                                        <p:tgtEl>
                                          <p:spTgt spid="109931"/>
                                        </p:tgtEl>
                                        <p:attrNameLst>
                                          <p:attrName>style.visibility</p:attrName>
                                        </p:attrNameLst>
                                      </p:cBhvr>
                                      <p:to>
                                        <p:strVal val="hidden"/>
                                      </p:to>
                                    </p:set>
                                  </p:subTnLst>
                                </p:cTn>
                              </p:par>
                            </p:childTnLst>
                          </p:cTn>
                        </p:par>
                      </p:childTnLst>
                    </p:cTn>
                  </p:par>
                  <p:par>
                    <p:cTn id="769" fill="hold" nodeType="clickPar">
                      <p:stCondLst>
                        <p:cond delay="indefinite"/>
                      </p:stCondLst>
                      <p:childTnLst>
                        <p:par>
                          <p:cTn id="770" fill="hold" nodeType="withGroup">
                            <p:stCondLst>
                              <p:cond delay="0"/>
                            </p:stCondLst>
                            <p:childTnLst>
                              <p:par>
                                <p:cTn id="771" presetID="1" presetClass="entr" presetSubtype="0" fill="hold" grpId="0" nodeType="clickEffect">
                                  <p:stCondLst>
                                    <p:cond delay="0"/>
                                  </p:stCondLst>
                                  <p:childTnLst>
                                    <p:set>
                                      <p:cBhvr>
                                        <p:cTn id="772" dur="1" fill="hold">
                                          <p:stCondLst>
                                            <p:cond delay="0"/>
                                          </p:stCondLst>
                                        </p:cTn>
                                        <p:tgtEl>
                                          <p:spTgt spid="109673"/>
                                        </p:tgtEl>
                                        <p:attrNameLst>
                                          <p:attrName>style.visibility</p:attrName>
                                        </p:attrNameLst>
                                      </p:cBhvr>
                                      <p:to>
                                        <p:strVal val="visible"/>
                                      </p:to>
                                    </p:set>
                                  </p:childTnLst>
                                </p:cTn>
                              </p:par>
                              <p:par>
                                <p:cTn id="773" presetID="1" presetClass="entr" presetSubtype="0" fill="hold" grpId="0" nodeType="withEffect">
                                  <p:stCondLst>
                                    <p:cond delay="0"/>
                                  </p:stCondLst>
                                  <p:childTnLst>
                                    <p:set>
                                      <p:cBhvr>
                                        <p:cTn id="774" dur="1" fill="hold">
                                          <p:stCondLst>
                                            <p:cond delay="0"/>
                                          </p:stCondLst>
                                        </p:cTn>
                                        <p:tgtEl>
                                          <p:spTgt spid="109837"/>
                                        </p:tgtEl>
                                        <p:attrNameLst>
                                          <p:attrName>style.visibility</p:attrName>
                                        </p:attrNameLst>
                                      </p:cBhvr>
                                      <p:to>
                                        <p:strVal val="visible"/>
                                      </p:to>
                                    </p:set>
                                  </p:childTnLst>
                                </p:cTn>
                              </p:par>
                              <p:par>
                                <p:cTn id="775" presetID="1" presetClass="entr" presetSubtype="0" fill="hold" grpId="0" nodeType="withEffect">
                                  <p:stCondLst>
                                    <p:cond delay="0"/>
                                  </p:stCondLst>
                                  <p:childTnLst>
                                    <p:set>
                                      <p:cBhvr>
                                        <p:cTn id="776" dur="1" fill="hold">
                                          <p:stCondLst>
                                            <p:cond delay="0"/>
                                          </p:stCondLst>
                                        </p:cTn>
                                        <p:tgtEl>
                                          <p:spTgt spid="109932"/>
                                        </p:tgtEl>
                                        <p:attrNameLst>
                                          <p:attrName>style.visibility</p:attrName>
                                        </p:attrNameLst>
                                      </p:cBhvr>
                                      <p:to>
                                        <p:strVal val="visible"/>
                                      </p:to>
                                    </p:set>
                                  </p:childTnLst>
                                  <p:subTnLst>
                                    <p:set>
                                      <p:cBhvr override="childStyle">
                                        <p:cTn dur="1" fill="hold" display="0" masterRel="nextClick" afterEffect="1"/>
                                        <p:tgtEl>
                                          <p:spTgt spid="109932"/>
                                        </p:tgtEl>
                                        <p:attrNameLst>
                                          <p:attrName>style.visibility</p:attrName>
                                        </p:attrNameLst>
                                      </p:cBhvr>
                                      <p:to>
                                        <p:strVal val="hidden"/>
                                      </p:to>
                                    </p:set>
                                  </p:subTnLst>
                                </p:cTn>
                              </p:par>
                            </p:childTnLst>
                          </p:cTn>
                        </p:par>
                      </p:childTnLst>
                    </p:cTn>
                  </p:par>
                  <p:par>
                    <p:cTn id="777" fill="hold" nodeType="clickPar">
                      <p:stCondLst>
                        <p:cond delay="indefinite"/>
                      </p:stCondLst>
                      <p:childTnLst>
                        <p:par>
                          <p:cTn id="778" fill="hold" nodeType="withGroup">
                            <p:stCondLst>
                              <p:cond delay="0"/>
                            </p:stCondLst>
                            <p:childTnLst>
                              <p:par>
                                <p:cTn id="779" presetID="1" presetClass="entr" presetSubtype="0" fill="hold" grpId="0" nodeType="clickEffect">
                                  <p:stCondLst>
                                    <p:cond delay="0"/>
                                  </p:stCondLst>
                                  <p:childTnLst>
                                    <p:set>
                                      <p:cBhvr>
                                        <p:cTn id="780" dur="1" fill="hold">
                                          <p:stCondLst>
                                            <p:cond delay="0"/>
                                          </p:stCondLst>
                                        </p:cTn>
                                        <p:tgtEl>
                                          <p:spTgt spid="109676"/>
                                        </p:tgtEl>
                                        <p:attrNameLst>
                                          <p:attrName>style.visibility</p:attrName>
                                        </p:attrNameLst>
                                      </p:cBhvr>
                                      <p:to>
                                        <p:strVal val="visible"/>
                                      </p:to>
                                    </p:set>
                                  </p:childTnLst>
                                </p:cTn>
                              </p:par>
                              <p:par>
                                <p:cTn id="781" presetID="1" presetClass="entr" presetSubtype="0" fill="hold" grpId="0" nodeType="withEffect">
                                  <p:stCondLst>
                                    <p:cond delay="0"/>
                                  </p:stCondLst>
                                  <p:childTnLst>
                                    <p:set>
                                      <p:cBhvr>
                                        <p:cTn id="782" dur="1" fill="hold">
                                          <p:stCondLst>
                                            <p:cond delay="0"/>
                                          </p:stCondLst>
                                        </p:cTn>
                                        <p:tgtEl>
                                          <p:spTgt spid="109834"/>
                                        </p:tgtEl>
                                        <p:attrNameLst>
                                          <p:attrName>style.visibility</p:attrName>
                                        </p:attrNameLst>
                                      </p:cBhvr>
                                      <p:to>
                                        <p:strVal val="visible"/>
                                      </p:to>
                                    </p:set>
                                  </p:childTnLst>
                                </p:cTn>
                              </p:par>
                              <p:par>
                                <p:cTn id="783" presetID="1" presetClass="entr" presetSubtype="0" fill="hold" grpId="0" nodeType="withEffect">
                                  <p:stCondLst>
                                    <p:cond delay="0"/>
                                  </p:stCondLst>
                                  <p:childTnLst>
                                    <p:set>
                                      <p:cBhvr>
                                        <p:cTn id="784" dur="1" fill="hold">
                                          <p:stCondLst>
                                            <p:cond delay="0"/>
                                          </p:stCondLst>
                                        </p:cTn>
                                        <p:tgtEl>
                                          <p:spTgt spid="109933"/>
                                        </p:tgtEl>
                                        <p:attrNameLst>
                                          <p:attrName>style.visibility</p:attrName>
                                        </p:attrNameLst>
                                      </p:cBhvr>
                                      <p:to>
                                        <p:strVal val="visible"/>
                                      </p:to>
                                    </p:set>
                                  </p:childTnLst>
                                  <p:subTnLst>
                                    <p:set>
                                      <p:cBhvr override="childStyle">
                                        <p:cTn dur="1" fill="hold" display="0" masterRel="nextClick" afterEffect="1"/>
                                        <p:tgtEl>
                                          <p:spTgt spid="109933"/>
                                        </p:tgtEl>
                                        <p:attrNameLst>
                                          <p:attrName>style.visibility</p:attrName>
                                        </p:attrNameLst>
                                      </p:cBhvr>
                                      <p:to>
                                        <p:strVal val="hidden"/>
                                      </p:to>
                                    </p:set>
                                  </p:subTnLst>
                                </p:cTn>
                              </p:par>
                            </p:childTnLst>
                          </p:cTn>
                        </p:par>
                      </p:childTnLst>
                    </p:cTn>
                  </p:par>
                  <p:par>
                    <p:cTn id="785" fill="hold" nodeType="clickPar">
                      <p:stCondLst>
                        <p:cond delay="indefinite"/>
                      </p:stCondLst>
                      <p:childTnLst>
                        <p:par>
                          <p:cTn id="786" fill="hold" nodeType="withGroup">
                            <p:stCondLst>
                              <p:cond delay="0"/>
                            </p:stCondLst>
                            <p:childTnLst>
                              <p:par>
                                <p:cTn id="787" presetID="1" presetClass="entr" presetSubtype="0" fill="hold" grpId="0" nodeType="clickEffect">
                                  <p:stCondLst>
                                    <p:cond delay="0"/>
                                  </p:stCondLst>
                                  <p:childTnLst>
                                    <p:set>
                                      <p:cBhvr>
                                        <p:cTn id="788" dur="1" fill="hold">
                                          <p:stCondLst>
                                            <p:cond delay="0"/>
                                          </p:stCondLst>
                                        </p:cTn>
                                        <p:tgtEl>
                                          <p:spTgt spid="109677"/>
                                        </p:tgtEl>
                                        <p:attrNameLst>
                                          <p:attrName>style.visibility</p:attrName>
                                        </p:attrNameLst>
                                      </p:cBhvr>
                                      <p:to>
                                        <p:strVal val="visible"/>
                                      </p:to>
                                    </p:set>
                                  </p:childTnLst>
                                </p:cTn>
                              </p:par>
                              <p:par>
                                <p:cTn id="789" presetID="1" presetClass="entr" presetSubtype="0" fill="hold" grpId="0" nodeType="withEffect">
                                  <p:stCondLst>
                                    <p:cond delay="0"/>
                                  </p:stCondLst>
                                  <p:childTnLst>
                                    <p:set>
                                      <p:cBhvr>
                                        <p:cTn id="790" dur="1" fill="hold">
                                          <p:stCondLst>
                                            <p:cond delay="0"/>
                                          </p:stCondLst>
                                        </p:cTn>
                                        <p:tgtEl>
                                          <p:spTgt spid="109817"/>
                                        </p:tgtEl>
                                        <p:attrNameLst>
                                          <p:attrName>style.visibility</p:attrName>
                                        </p:attrNameLst>
                                      </p:cBhvr>
                                      <p:to>
                                        <p:strVal val="visible"/>
                                      </p:to>
                                    </p:set>
                                  </p:childTnLst>
                                </p:cTn>
                              </p:par>
                              <p:par>
                                <p:cTn id="791" presetID="1" presetClass="entr" presetSubtype="0" fill="hold" grpId="0" nodeType="withEffect">
                                  <p:stCondLst>
                                    <p:cond delay="0"/>
                                  </p:stCondLst>
                                  <p:childTnLst>
                                    <p:set>
                                      <p:cBhvr>
                                        <p:cTn id="792" dur="1" fill="hold">
                                          <p:stCondLst>
                                            <p:cond delay="0"/>
                                          </p:stCondLst>
                                        </p:cTn>
                                        <p:tgtEl>
                                          <p:spTgt spid="109934"/>
                                        </p:tgtEl>
                                        <p:attrNameLst>
                                          <p:attrName>style.visibility</p:attrName>
                                        </p:attrNameLst>
                                      </p:cBhvr>
                                      <p:to>
                                        <p:strVal val="visible"/>
                                      </p:to>
                                    </p:set>
                                  </p:childTnLst>
                                  <p:subTnLst>
                                    <p:set>
                                      <p:cBhvr override="childStyle">
                                        <p:cTn dur="1" fill="hold" display="0" masterRel="nextClick" afterEffect="1"/>
                                        <p:tgtEl>
                                          <p:spTgt spid="109934"/>
                                        </p:tgtEl>
                                        <p:attrNameLst>
                                          <p:attrName>style.visibility</p:attrName>
                                        </p:attrNameLst>
                                      </p:cBhvr>
                                      <p:to>
                                        <p:strVal val="hidden"/>
                                      </p:to>
                                    </p:set>
                                  </p:subTnLst>
                                </p:cTn>
                              </p:par>
                            </p:childTnLst>
                          </p:cTn>
                        </p:par>
                      </p:childTnLst>
                    </p:cTn>
                  </p:par>
                  <p:par>
                    <p:cTn id="793" fill="hold" nodeType="clickPar">
                      <p:stCondLst>
                        <p:cond delay="indefinite"/>
                      </p:stCondLst>
                      <p:childTnLst>
                        <p:par>
                          <p:cTn id="794" fill="hold" nodeType="withGroup">
                            <p:stCondLst>
                              <p:cond delay="0"/>
                            </p:stCondLst>
                            <p:childTnLst>
                              <p:par>
                                <p:cTn id="795" presetID="1" presetClass="entr" presetSubtype="0" fill="hold" grpId="0" nodeType="clickEffect">
                                  <p:stCondLst>
                                    <p:cond delay="0"/>
                                  </p:stCondLst>
                                  <p:childTnLst>
                                    <p:set>
                                      <p:cBhvr>
                                        <p:cTn id="796" dur="1" fill="hold">
                                          <p:stCondLst>
                                            <p:cond delay="0"/>
                                          </p:stCondLst>
                                        </p:cTn>
                                        <p:tgtEl>
                                          <p:spTgt spid="109680"/>
                                        </p:tgtEl>
                                        <p:attrNameLst>
                                          <p:attrName>style.visibility</p:attrName>
                                        </p:attrNameLst>
                                      </p:cBhvr>
                                      <p:to>
                                        <p:strVal val="visible"/>
                                      </p:to>
                                    </p:set>
                                  </p:childTnLst>
                                </p:cTn>
                              </p:par>
                              <p:par>
                                <p:cTn id="797" presetID="1" presetClass="entr" presetSubtype="0" fill="hold" grpId="0" nodeType="withEffect">
                                  <p:stCondLst>
                                    <p:cond delay="0"/>
                                  </p:stCondLst>
                                  <p:childTnLst>
                                    <p:set>
                                      <p:cBhvr>
                                        <p:cTn id="798" dur="1" fill="hold">
                                          <p:stCondLst>
                                            <p:cond delay="0"/>
                                          </p:stCondLst>
                                        </p:cTn>
                                        <p:tgtEl>
                                          <p:spTgt spid="109812"/>
                                        </p:tgtEl>
                                        <p:attrNameLst>
                                          <p:attrName>style.visibility</p:attrName>
                                        </p:attrNameLst>
                                      </p:cBhvr>
                                      <p:to>
                                        <p:strVal val="visible"/>
                                      </p:to>
                                    </p:set>
                                  </p:childTnLst>
                                </p:cTn>
                              </p:par>
                              <p:par>
                                <p:cTn id="799" presetID="1" presetClass="entr" presetSubtype="0" fill="hold" grpId="0" nodeType="withEffect">
                                  <p:stCondLst>
                                    <p:cond delay="0"/>
                                  </p:stCondLst>
                                  <p:childTnLst>
                                    <p:set>
                                      <p:cBhvr>
                                        <p:cTn id="800" dur="1" fill="hold">
                                          <p:stCondLst>
                                            <p:cond delay="0"/>
                                          </p:stCondLst>
                                        </p:cTn>
                                        <p:tgtEl>
                                          <p:spTgt spid="109935"/>
                                        </p:tgtEl>
                                        <p:attrNameLst>
                                          <p:attrName>style.visibility</p:attrName>
                                        </p:attrNameLst>
                                      </p:cBhvr>
                                      <p:to>
                                        <p:strVal val="visible"/>
                                      </p:to>
                                    </p:set>
                                  </p:childTnLst>
                                  <p:subTnLst>
                                    <p:set>
                                      <p:cBhvr override="childStyle">
                                        <p:cTn dur="1" fill="hold" display="0" masterRel="nextClick" afterEffect="1"/>
                                        <p:tgtEl>
                                          <p:spTgt spid="109935"/>
                                        </p:tgtEl>
                                        <p:attrNameLst>
                                          <p:attrName>style.visibility</p:attrName>
                                        </p:attrNameLst>
                                      </p:cBhvr>
                                      <p:to>
                                        <p:strVal val="hidden"/>
                                      </p:to>
                                    </p:set>
                                  </p:subTnLst>
                                </p:cTn>
                              </p:par>
                            </p:childTnLst>
                          </p:cTn>
                        </p:par>
                      </p:childTnLst>
                    </p:cTn>
                  </p:par>
                  <p:par>
                    <p:cTn id="801" fill="hold" nodeType="clickPar">
                      <p:stCondLst>
                        <p:cond delay="indefinite"/>
                      </p:stCondLst>
                      <p:childTnLst>
                        <p:par>
                          <p:cTn id="802" fill="hold" nodeType="withGroup">
                            <p:stCondLst>
                              <p:cond delay="0"/>
                            </p:stCondLst>
                            <p:childTnLst>
                              <p:par>
                                <p:cTn id="803" presetID="1" presetClass="entr" presetSubtype="0" fill="hold" grpId="0" nodeType="clickEffect">
                                  <p:stCondLst>
                                    <p:cond delay="0"/>
                                  </p:stCondLst>
                                  <p:childTnLst>
                                    <p:set>
                                      <p:cBhvr>
                                        <p:cTn id="804" dur="1" fill="hold">
                                          <p:stCondLst>
                                            <p:cond delay="0"/>
                                          </p:stCondLst>
                                        </p:cTn>
                                        <p:tgtEl>
                                          <p:spTgt spid="109681"/>
                                        </p:tgtEl>
                                        <p:attrNameLst>
                                          <p:attrName>style.visibility</p:attrName>
                                        </p:attrNameLst>
                                      </p:cBhvr>
                                      <p:to>
                                        <p:strVal val="visible"/>
                                      </p:to>
                                    </p:set>
                                  </p:childTnLst>
                                </p:cTn>
                              </p:par>
                              <p:par>
                                <p:cTn id="805" presetID="1" presetClass="entr" presetSubtype="0" fill="hold" grpId="0" nodeType="withEffect">
                                  <p:stCondLst>
                                    <p:cond delay="0"/>
                                  </p:stCondLst>
                                  <p:childTnLst>
                                    <p:set>
                                      <p:cBhvr>
                                        <p:cTn id="806" dur="1" fill="hold">
                                          <p:stCondLst>
                                            <p:cond delay="0"/>
                                          </p:stCondLst>
                                        </p:cTn>
                                        <p:tgtEl>
                                          <p:spTgt spid="109807"/>
                                        </p:tgtEl>
                                        <p:attrNameLst>
                                          <p:attrName>style.visibility</p:attrName>
                                        </p:attrNameLst>
                                      </p:cBhvr>
                                      <p:to>
                                        <p:strVal val="visible"/>
                                      </p:to>
                                    </p:set>
                                  </p:childTnLst>
                                </p:cTn>
                              </p:par>
                              <p:par>
                                <p:cTn id="807" presetID="1" presetClass="entr" presetSubtype="0" fill="hold" grpId="0" nodeType="withEffect">
                                  <p:stCondLst>
                                    <p:cond delay="0"/>
                                  </p:stCondLst>
                                  <p:childTnLst>
                                    <p:set>
                                      <p:cBhvr>
                                        <p:cTn id="808" dur="1" fill="hold">
                                          <p:stCondLst>
                                            <p:cond delay="0"/>
                                          </p:stCondLst>
                                        </p:cTn>
                                        <p:tgtEl>
                                          <p:spTgt spid="109936"/>
                                        </p:tgtEl>
                                        <p:attrNameLst>
                                          <p:attrName>style.visibility</p:attrName>
                                        </p:attrNameLst>
                                      </p:cBhvr>
                                      <p:to>
                                        <p:strVal val="visible"/>
                                      </p:to>
                                    </p:set>
                                  </p:childTnLst>
                                  <p:subTnLst>
                                    <p:set>
                                      <p:cBhvr override="childStyle">
                                        <p:cTn dur="1" fill="hold" display="0" masterRel="nextClick" afterEffect="1"/>
                                        <p:tgtEl>
                                          <p:spTgt spid="109936"/>
                                        </p:tgtEl>
                                        <p:attrNameLst>
                                          <p:attrName>style.visibility</p:attrName>
                                        </p:attrNameLst>
                                      </p:cBhvr>
                                      <p:to>
                                        <p:strVal val="hidden"/>
                                      </p:to>
                                    </p:set>
                                  </p:subTnLst>
                                </p:cTn>
                              </p:par>
                            </p:childTnLst>
                          </p:cTn>
                        </p:par>
                      </p:childTnLst>
                    </p:cTn>
                  </p:par>
                  <p:par>
                    <p:cTn id="809" fill="hold" nodeType="clickPar">
                      <p:stCondLst>
                        <p:cond delay="indefinite"/>
                      </p:stCondLst>
                      <p:childTnLst>
                        <p:par>
                          <p:cTn id="810" fill="hold" nodeType="withGroup">
                            <p:stCondLst>
                              <p:cond delay="0"/>
                            </p:stCondLst>
                            <p:childTnLst>
                              <p:par>
                                <p:cTn id="811" presetID="1" presetClass="entr" presetSubtype="0" fill="hold" grpId="0" nodeType="clickEffect">
                                  <p:stCondLst>
                                    <p:cond delay="0"/>
                                  </p:stCondLst>
                                  <p:childTnLst>
                                    <p:set>
                                      <p:cBhvr>
                                        <p:cTn id="812" dur="1" fill="hold">
                                          <p:stCondLst>
                                            <p:cond delay="0"/>
                                          </p:stCondLst>
                                        </p:cTn>
                                        <p:tgtEl>
                                          <p:spTgt spid="109683"/>
                                        </p:tgtEl>
                                        <p:attrNameLst>
                                          <p:attrName>style.visibility</p:attrName>
                                        </p:attrNameLst>
                                      </p:cBhvr>
                                      <p:to>
                                        <p:strVal val="visible"/>
                                      </p:to>
                                    </p:set>
                                  </p:childTnLst>
                                </p:cTn>
                              </p:par>
                              <p:par>
                                <p:cTn id="813" presetID="1" presetClass="entr" presetSubtype="0" fill="hold" grpId="0" nodeType="withEffect">
                                  <p:stCondLst>
                                    <p:cond delay="0"/>
                                  </p:stCondLst>
                                  <p:childTnLst>
                                    <p:set>
                                      <p:cBhvr>
                                        <p:cTn id="814" dur="1" fill="hold">
                                          <p:stCondLst>
                                            <p:cond delay="0"/>
                                          </p:stCondLst>
                                        </p:cTn>
                                        <p:tgtEl>
                                          <p:spTgt spid="109814"/>
                                        </p:tgtEl>
                                        <p:attrNameLst>
                                          <p:attrName>style.visibility</p:attrName>
                                        </p:attrNameLst>
                                      </p:cBhvr>
                                      <p:to>
                                        <p:strVal val="visible"/>
                                      </p:to>
                                    </p:set>
                                  </p:childTnLst>
                                </p:cTn>
                              </p:par>
                              <p:par>
                                <p:cTn id="815" presetID="1" presetClass="entr" presetSubtype="0" fill="hold" grpId="0" nodeType="withEffect">
                                  <p:stCondLst>
                                    <p:cond delay="0"/>
                                  </p:stCondLst>
                                  <p:childTnLst>
                                    <p:set>
                                      <p:cBhvr>
                                        <p:cTn id="816" dur="1" fill="hold">
                                          <p:stCondLst>
                                            <p:cond delay="0"/>
                                          </p:stCondLst>
                                        </p:cTn>
                                        <p:tgtEl>
                                          <p:spTgt spid="109937"/>
                                        </p:tgtEl>
                                        <p:attrNameLst>
                                          <p:attrName>style.visibility</p:attrName>
                                        </p:attrNameLst>
                                      </p:cBhvr>
                                      <p:to>
                                        <p:strVal val="visible"/>
                                      </p:to>
                                    </p:set>
                                  </p:childTnLst>
                                  <p:subTnLst>
                                    <p:set>
                                      <p:cBhvr override="childStyle">
                                        <p:cTn dur="1" fill="hold" display="0" masterRel="nextClick" afterEffect="1"/>
                                        <p:tgtEl>
                                          <p:spTgt spid="109937"/>
                                        </p:tgtEl>
                                        <p:attrNameLst>
                                          <p:attrName>style.visibility</p:attrName>
                                        </p:attrNameLst>
                                      </p:cBhvr>
                                      <p:to>
                                        <p:strVal val="hidden"/>
                                      </p:to>
                                    </p:set>
                                  </p:subTnLst>
                                </p:cTn>
                              </p:par>
                            </p:childTnLst>
                          </p:cTn>
                        </p:par>
                      </p:childTnLst>
                    </p:cTn>
                  </p:par>
                  <p:par>
                    <p:cTn id="817" fill="hold" nodeType="clickPar">
                      <p:stCondLst>
                        <p:cond delay="indefinite"/>
                      </p:stCondLst>
                      <p:childTnLst>
                        <p:par>
                          <p:cTn id="818" fill="hold" nodeType="withGroup">
                            <p:stCondLst>
                              <p:cond delay="0"/>
                            </p:stCondLst>
                            <p:childTnLst>
                              <p:par>
                                <p:cTn id="819" presetID="1" presetClass="entr" presetSubtype="0" fill="hold" grpId="0" nodeType="clickEffect">
                                  <p:stCondLst>
                                    <p:cond delay="0"/>
                                  </p:stCondLst>
                                  <p:childTnLst>
                                    <p:set>
                                      <p:cBhvr>
                                        <p:cTn id="820" dur="1" fill="hold">
                                          <p:stCondLst>
                                            <p:cond delay="0"/>
                                          </p:stCondLst>
                                        </p:cTn>
                                        <p:tgtEl>
                                          <p:spTgt spid="109686"/>
                                        </p:tgtEl>
                                        <p:attrNameLst>
                                          <p:attrName>style.visibility</p:attrName>
                                        </p:attrNameLst>
                                      </p:cBhvr>
                                      <p:to>
                                        <p:strVal val="visible"/>
                                      </p:to>
                                    </p:set>
                                  </p:childTnLst>
                                </p:cTn>
                              </p:par>
                              <p:par>
                                <p:cTn id="821" presetID="1" presetClass="entr" presetSubtype="0" fill="hold" grpId="0" nodeType="withEffect">
                                  <p:stCondLst>
                                    <p:cond delay="0"/>
                                  </p:stCondLst>
                                  <p:childTnLst>
                                    <p:set>
                                      <p:cBhvr>
                                        <p:cTn id="822" dur="1" fill="hold">
                                          <p:stCondLst>
                                            <p:cond delay="0"/>
                                          </p:stCondLst>
                                        </p:cTn>
                                        <p:tgtEl>
                                          <p:spTgt spid="109824"/>
                                        </p:tgtEl>
                                        <p:attrNameLst>
                                          <p:attrName>style.visibility</p:attrName>
                                        </p:attrNameLst>
                                      </p:cBhvr>
                                      <p:to>
                                        <p:strVal val="visible"/>
                                      </p:to>
                                    </p:set>
                                  </p:childTnLst>
                                </p:cTn>
                              </p:par>
                              <p:par>
                                <p:cTn id="823" presetID="1" presetClass="entr" presetSubtype="0" fill="hold" grpId="0" nodeType="withEffect">
                                  <p:stCondLst>
                                    <p:cond delay="0"/>
                                  </p:stCondLst>
                                  <p:childTnLst>
                                    <p:set>
                                      <p:cBhvr>
                                        <p:cTn id="824" dur="1" fill="hold">
                                          <p:stCondLst>
                                            <p:cond delay="0"/>
                                          </p:stCondLst>
                                        </p:cTn>
                                        <p:tgtEl>
                                          <p:spTgt spid="109938"/>
                                        </p:tgtEl>
                                        <p:attrNameLst>
                                          <p:attrName>style.visibility</p:attrName>
                                        </p:attrNameLst>
                                      </p:cBhvr>
                                      <p:to>
                                        <p:strVal val="visible"/>
                                      </p:to>
                                    </p:set>
                                  </p:childTnLst>
                                  <p:subTnLst>
                                    <p:set>
                                      <p:cBhvr override="childStyle">
                                        <p:cTn dur="1" fill="hold" display="0" masterRel="nextClick" afterEffect="1"/>
                                        <p:tgtEl>
                                          <p:spTgt spid="109938"/>
                                        </p:tgtEl>
                                        <p:attrNameLst>
                                          <p:attrName>style.visibility</p:attrName>
                                        </p:attrNameLst>
                                      </p:cBhvr>
                                      <p:to>
                                        <p:strVal val="hidden"/>
                                      </p:to>
                                    </p:set>
                                  </p:subTnLst>
                                </p:cTn>
                              </p:par>
                            </p:childTnLst>
                          </p:cTn>
                        </p:par>
                      </p:childTnLst>
                    </p:cTn>
                  </p:par>
                  <p:par>
                    <p:cTn id="825" fill="hold" nodeType="clickPar">
                      <p:stCondLst>
                        <p:cond delay="indefinite"/>
                      </p:stCondLst>
                      <p:childTnLst>
                        <p:par>
                          <p:cTn id="826" fill="hold" nodeType="withGroup">
                            <p:stCondLst>
                              <p:cond delay="0"/>
                            </p:stCondLst>
                            <p:childTnLst>
                              <p:par>
                                <p:cTn id="827" presetID="1" presetClass="entr" presetSubtype="0" fill="hold" grpId="0" nodeType="clickEffect">
                                  <p:stCondLst>
                                    <p:cond delay="0"/>
                                  </p:stCondLst>
                                  <p:childTnLst>
                                    <p:set>
                                      <p:cBhvr>
                                        <p:cTn id="828" dur="1" fill="hold">
                                          <p:stCondLst>
                                            <p:cond delay="0"/>
                                          </p:stCondLst>
                                        </p:cTn>
                                        <p:tgtEl>
                                          <p:spTgt spid="109687"/>
                                        </p:tgtEl>
                                        <p:attrNameLst>
                                          <p:attrName>style.visibility</p:attrName>
                                        </p:attrNameLst>
                                      </p:cBhvr>
                                      <p:to>
                                        <p:strVal val="visible"/>
                                      </p:to>
                                    </p:set>
                                  </p:childTnLst>
                                </p:cTn>
                              </p:par>
                              <p:par>
                                <p:cTn id="829" presetID="1" presetClass="entr" presetSubtype="0" fill="hold" grpId="0" nodeType="withEffect">
                                  <p:stCondLst>
                                    <p:cond delay="0"/>
                                  </p:stCondLst>
                                  <p:childTnLst>
                                    <p:set>
                                      <p:cBhvr>
                                        <p:cTn id="830" dur="1" fill="hold">
                                          <p:stCondLst>
                                            <p:cond delay="0"/>
                                          </p:stCondLst>
                                        </p:cTn>
                                        <p:tgtEl>
                                          <p:spTgt spid="109836"/>
                                        </p:tgtEl>
                                        <p:attrNameLst>
                                          <p:attrName>style.visibility</p:attrName>
                                        </p:attrNameLst>
                                      </p:cBhvr>
                                      <p:to>
                                        <p:strVal val="visible"/>
                                      </p:to>
                                    </p:set>
                                  </p:childTnLst>
                                </p:cTn>
                              </p:par>
                              <p:par>
                                <p:cTn id="831" presetID="1" presetClass="entr" presetSubtype="0" fill="hold" grpId="0" nodeType="withEffect">
                                  <p:stCondLst>
                                    <p:cond delay="0"/>
                                  </p:stCondLst>
                                  <p:childTnLst>
                                    <p:set>
                                      <p:cBhvr>
                                        <p:cTn id="832" dur="1" fill="hold">
                                          <p:stCondLst>
                                            <p:cond delay="0"/>
                                          </p:stCondLst>
                                        </p:cTn>
                                        <p:tgtEl>
                                          <p:spTgt spid="109939"/>
                                        </p:tgtEl>
                                        <p:attrNameLst>
                                          <p:attrName>style.visibility</p:attrName>
                                        </p:attrNameLst>
                                      </p:cBhvr>
                                      <p:to>
                                        <p:strVal val="visible"/>
                                      </p:to>
                                    </p:set>
                                  </p:childTnLst>
                                  <p:subTnLst>
                                    <p:set>
                                      <p:cBhvr override="childStyle">
                                        <p:cTn dur="1" fill="hold" display="0" masterRel="nextClick" afterEffect="1"/>
                                        <p:tgtEl>
                                          <p:spTgt spid="109939"/>
                                        </p:tgtEl>
                                        <p:attrNameLst>
                                          <p:attrName>style.visibility</p:attrName>
                                        </p:attrNameLst>
                                      </p:cBhvr>
                                      <p:to>
                                        <p:strVal val="hidden"/>
                                      </p:to>
                                    </p:set>
                                  </p:subTnLst>
                                </p:cTn>
                              </p:par>
                            </p:childTnLst>
                          </p:cTn>
                        </p:par>
                      </p:childTnLst>
                    </p:cTn>
                  </p:par>
                  <p:par>
                    <p:cTn id="833" fill="hold" nodeType="clickPar">
                      <p:stCondLst>
                        <p:cond delay="indefinite"/>
                      </p:stCondLst>
                      <p:childTnLst>
                        <p:par>
                          <p:cTn id="834" fill="hold" nodeType="withGroup">
                            <p:stCondLst>
                              <p:cond delay="0"/>
                            </p:stCondLst>
                            <p:childTnLst>
                              <p:par>
                                <p:cTn id="835" presetID="1" presetClass="entr" presetSubtype="0" fill="hold" grpId="0" nodeType="clickEffect">
                                  <p:stCondLst>
                                    <p:cond delay="0"/>
                                  </p:stCondLst>
                                  <p:childTnLst>
                                    <p:set>
                                      <p:cBhvr>
                                        <p:cTn id="836" dur="1" fill="hold">
                                          <p:stCondLst>
                                            <p:cond delay="0"/>
                                          </p:stCondLst>
                                        </p:cTn>
                                        <p:tgtEl>
                                          <p:spTgt spid="109634"/>
                                        </p:tgtEl>
                                        <p:attrNameLst>
                                          <p:attrName>style.visibility</p:attrName>
                                        </p:attrNameLst>
                                      </p:cBhvr>
                                      <p:to>
                                        <p:strVal val="visible"/>
                                      </p:to>
                                    </p:set>
                                  </p:childTnLst>
                                </p:cTn>
                              </p:par>
                              <p:par>
                                <p:cTn id="837" presetID="1" presetClass="entr" presetSubtype="0" fill="hold" grpId="0" nodeType="withEffect">
                                  <p:stCondLst>
                                    <p:cond delay="0"/>
                                  </p:stCondLst>
                                  <p:childTnLst>
                                    <p:set>
                                      <p:cBhvr>
                                        <p:cTn id="838" dur="1" fill="hold">
                                          <p:stCondLst>
                                            <p:cond delay="0"/>
                                          </p:stCondLst>
                                        </p:cTn>
                                        <p:tgtEl>
                                          <p:spTgt spid="109746"/>
                                        </p:tgtEl>
                                        <p:attrNameLst>
                                          <p:attrName>style.visibility</p:attrName>
                                        </p:attrNameLst>
                                      </p:cBhvr>
                                      <p:to>
                                        <p:strVal val="visible"/>
                                      </p:to>
                                    </p:set>
                                  </p:childTnLst>
                                </p:cTn>
                              </p:par>
                              <p:par>
                                <p:cTn id="839" presetID="1" presetClass="entr" presetSubtype="0" fill="hold" grpId="0" nodeType="withEffect">
                                  <p:stCondLst>
                                    <p:cond delay="0"/>
                                  </p:stCondLst>
                                  <p:childTnLst>
                                    <p:set>
                                      <p:cBhvr>
                                        <p:cTn id="840" dur="1" fill="hold">
                                          <p:stCondLst>
                                            <p:cond delay="0"/>
                                          </p:stCondLst>
                                        </p:cTn>
                                        <p:tgtEl>
                                          <p:spTgt spid="109940"/>
                                        </p:tgtEl>
                                        <p:attrNameLst>
                                          <p:attrName>style.visibility</p:attrName>
                                        </p:attrNameLst>
                                      </p:cBhvr>
                                      <p:to>
                                        <p:strVal val="visible"/>
                                      </p:to>
                                    </p:set>
                                  </p:childTnLst>
                                  <p:subTnLst>
                                    <p:set>
                                      <p:cBhvr override="childStyle">
                                        <p:cTn dur="1" fill="hold" display="0" masterRel="nextClick" afterEffect="1"/>
                                        <p:tgtEl>
                                          <p:spTgt spid="109940"/>
                                        </p:tgtEl>
                                        <p:attrNameLst>
                                          <p:attrName>style.visibility</p:attrName>
                                        </p:attrNameLst>
                                      </p:cBhvr>
                                      <p:to>
                                        <p:strVal val="hidden"/>
                                      </p:to>
                                    </p:set>
                                  </p:subTnLst>
                                </p:cTn>
                              </p:par>
                            </p:childTnLst>
                          </p:cTn>
                        </p:par>
                      </p:childTnLst>
                    </p:cTn>
                  </p:par>
                  <p:par>
                    <p:cTn id="841" fill="hold" nodeType="clickPar">
                      <p:stCondLst>
                        <p:cond delay="indefinite"/>
                      </p:stCondLst>
                      <p:childTnLst>
                        <p:par>
                          <p:cTn id="842" fill="hold" nodeType="withGroup">
                            <p:stCondLst>
                              <p:cond delay="0"/>
                            </p:stCondLst>
                            <p:childTnLst>
                              <p:par>
                                <p:cTn id="843" presetID="1" presetClass="entr" presetSubtype="0" fill="hold" grpId="0" nodeType="clickEffect">
                                  <p:stCondLst>
                                    <p:cond delay="0"/>
                                  </p:stCondLst>
                                  <p:childTnLst>
                                    <p:set>
                                      <p:cBhvr>
                                        <p:cTn id="844" dur="1" fill="hold">
                                          <p:stCondLst>
                                            <p:cond delay="0"/>
                                          </p:stCondLst>
                                        </p:cTn>
                                        <p:tgtEl>
                                          <p:spTgt spid="109635"/>
                                        </p:tgtEl>
                                        <p:attrNameLst>
                                          <p:attrName>style.visibility</p:attrName>
                                        </p:attrNameLst>
                                      </p:cBhvr>
                                      <p:to>
                                        <p:strVal val="visible"/>
                                      </p:to>
                                    </p:set>
                                  </p:childTnLst>
                                </p:cTn>
                              </p:par>
                              <p:par>
                                <p:cTn id="845" presetID="1" presetClass="entr" presetSubtype="0" fill="hold" grpId="0" nodeType="withEffect">
                                  <p:stCondLst>
                                    <p:cond delay="0"/>
                                  </p:stCondLst>
                                  <p:childTnLst>
                                    <p:set>
                                      <p:cBhvr>
                                        <p:cTn id="846" dur="1" fill="hold">
                                          <p:stCondLst>
                                            <p:cond delay="0"/>
                                          </p:stCondLst>
                                        </p:cTn>
                                        <p:tgtEl>
                                          <p:spTgt spid="109753"/>
                                        </p:tgtEl>
                                        <p:attrNameLst>
                                          <p:attrName>style.visibility</p:attrName>
                                        </p:attrNameLst>
                                      </p:cBhvr>
                                      <p:to>
                                        <p:strVal val="visible"/>
                                      </p:to>
                                    </p:set>
                                  </p:childTnLst>
                                </p:cTn>
                              </p:par>
                              <p:par>
                                <p:cTn id="847" presetID="1" presetClass="entr" presetSubtype="0" fill="hold" grpId="0" nodeType="withEffect">
                                  <p:stCondLst>
                                    <p:cond delay="0"/>
                                  </p:stCondLst>
                                  <p:childTnLst>
                                    <p:set>
                                      <p:cBhvr>
                                        <p:cTn id="848" dur="1" fill="hold">
                                          <p:stCondLst>
                                            <p:cond delay="0"/>
                                          </p:stCondLst>
                                        </p:cTn>
                                        <p:tgtEl>
                                          <p:spTgt spid="109941"/>
                                        </p:tgtEl>
                                        <p:attrNameLst>
                                          <p:attrName>style.visibility</p:attrName>
                                        </p:attrNameLst>
                                      </p:cBhvr>
                                      <p:to>
                                        <p:strVal val="visible"/>
                                      </p:to>
                                    </p:set>
                                  </p:childTnLst>
                                  <p:subTnLst>
                                    <p:set>
                                      <p:cBhvr override="childStyle">
                                        <p:cTn dur="1" fill="hold" display="0" masterRel="nextClick" afterEffect="1"/>
                                        <p:tgtEl>
                                          <p:spTgt spid="109941"/>
                                        </p:tgtEl>
                                        <p:attrNameLst>
                                          <p:attrName>style.visibility</p:attrName>
                                        </p:attrNameLst>
                                      </p:cBhvr>
                                      <p:to>
                                        <p:strVal val="hidden"/>
                                      </p:to>
                                    </p:set>
                                  </p:subTnLst>
                                </p:cTn>
                              </p:par>
                            </p:childTnLst>
                          </p:cTn>
                        </p:par>
                      </p:childTnLst>
                    </p:cTn>
                  </p:par>
                  <p:par>
                    <p:cTn id="849" fill="hold" nodeType="clickPar">
                      <p:stCondLst>
                        <p:cond delay="indefinite"/>
                      </p:stCondLst>
                      <p:childTnLst>
                        <p:par>
                          <p:cTn id="850" fill="hold" nodeType="withGroup">
                            <p:stCondLst>
                              <p:cond delay="0"/>
                            </p:stCondLst>
                            <p:childTnLst>
                              <p:par>
                                <p:cTn id="851" presetID="1" presetClass="entr" presetSubtype="0" fill="hold" grpId="0" nodeType="clickEffect">
                                  <p:stCondLst>
                                    <p:cond delay="0"/>
                                  </p:stCondLst>
                                  <p:childTnLst>
                                    <p:set>
                                      <p:cBhvr>
                                        <p:cTn id="852" dur="1" fill="hold">
                                          <p:stCondLst>
                                            <p:cond delay="0"/>
                                          </p:stCondLst>
                                        </p:cTn>
                                        <p:tgtEl>
                                          <p:spTgt spid="109640"/>
                                        </p:tgtEl>
                                        <p:attrNameLst>
                                          <p:attrName>style.visibility</p:attrName>
                                        </p:attrNameLst>
                                      </p:cBhvr>
                                      <p:to>
                                        <p:strVal val="visible"/>
                                      </p:to>
                                    </p:set>
                                  </p:childTnLst>
                                </p:cTn>
                              </p:par>
                              <p:par>
                                <p:cTn id="853" presetID="1" presetClass="entr" presetSubtype="0" fill="hold" grpId="0" nodeType="withEffect">
                                  <p:stCondLst>
                                    <p:cond delay="0"/>
                                  </p:stCondLst>
                                  <p:childTnLst>
                                    <p:set>
                                      <p:cBhvr>
                                        <p:cTn id="854" dur="1" fill="hold">
                                          <p:stCondLst>
                                            <p:cond delay="0"/>
                                          </p:stCondLst>
                                        </p:cTn>
                                        <p:tgtEl>
                                          <p:spTgt spid="109749"/>
                                        </p:tgtEl>
                                        <p:attrNameLst>
                                          <p:attrName>style.visibility</p:attrName>
                                        </p:attrNameLst>
                                      </p:cBhvr>
                                      <p:to>
                                        <p:strVal val="visible"/>
                                      </p:to>
                                    </p:set>
                                  </p:childTnLst>
                                </p:cTn>
                              </p:par>
                              <p:par>
                                <p:cTn id="855" presetID="1" presetClass="entr" presetSubtype="0" fill="hold" grpId="0" nodeType="withEffect">
                                  <p:stCondLst>
                                    <p:cond delay="0"/>
                                  </p:stCondLst>
                                  <p:childTnLst>
                                    <p:set>
                                      <p:cBhvr>
                                        <p:cTn id="856" dur="1" fill="hold">
                                          <p:stCondLst>
                                            <p:cond delay="0"/>
                                          </p:stCondLst>
                                        </p:cTn>
                                        <p:tgtEl>
                                          <p:spTgt spid="109942"/>
                                        </p:tgtEl>
                                        <p:attrNameLst>
                                          <p:attrName>style.visibility</p:attrName>
                                        </p:attrNameLst>
                                      </p:cBhvr>
                                      <p:to>
                                        <p:strVal val="visible"/>
                                      </p:to>
                                    </p:set>
                                  </p:childTnLst>
                                  <p:subTnLst>
                                    <p:set>
                                      <p:cBhvr override="childStyle">
                                        <p:cTn dur="1" fill="hold" display="0" masterRel="nextClick" afterEffect="1"/>
                                        <p:tgtEl>
                                          <p:spTgt spid="109942"/>
                                        </p:tgtEl>
                                        <p:attrNameLst>
                                          <p:attrName>style.visibility</p:attrName>
                                        </p:attrNameLst>
                                      </p:cBhvr>
                                      <p:to>
                                        <p:strVal val="hidden"/>
                                      </p:to>
                                    </p:set>
                                  </p:subTnLst>
                                </p:cTn>
                              </p:par>
                            </p:childTnLst>
                          </p:cTn>
                        </p:par>
                      </p:childTnLst>
                    </p:cTn>
                  </p:par>
                  <p:par>
                    <p:cTn id="857" fill="hold" nodeType="clickPar">
                      <p:stCondLst>
                        <p:cond delay="indefinite"/>
                      </p:stCondLst>
                      <p:childTnLst>
                        <p:par>
                          <p:cTn id="858" fill="hold" nodeType="withGroup">
                            <p:stCondLst>
                              <p:cond delay="0"/>
                            </p:stCondLst>
                            <p:childTnLst>
                              <p:par>
                                <p:cTn id="859" presetID="1" presetClass="entr" presetSubtype="0" fill="hold" grpId="0" nodeType="clickEffect">
                                  <p:stCondLst>
                                    <p:cond delay="0"/>
                                  </p:stCondLst>
                                  <p:childTnLst>
                                    <p:set>
                                      <p:cBhvr>
                                        <p:cTn id="860" dur="1" fill="hold">
                                          <p:stCondLst>
                                            <p:cond delay="0"/>
                                          </p:stCondLst>
                                        </p:cTn>
                                        <p:tgtEl>
                                          <p:spTgt spid="109641"/>
                                        </p:tgtEl>
                                        <p:attrNameLst>
                                          <p:attrName>style.visibility</p:attrName>
                                        </p:attrNameLst>
                                      </p:cBhvr>
                                      <p:to>
                                        <p:strVal val="visible"/>
                                      </p:to>
                                    </p:set>
                                  </p:childTnLst>
                                </p:cTn>
                              </p:par>
                              <p:par>
                                <p:cTn id="861" presetID="1" presetClass="entr" presetSubtype="0" fill="hold" grpId="0" nodeType="withEffect">
                                  <p:stCondLst>
                                    <p:cond delay="0"/>
                                  </p:stCondLst>
                                  <p:childTnLst>
                                    <p:set>
                                      <p:cBhvr>
                                        <p:cTn id="862" dur="1" fill="hold">
                                          <p:stCondLst>
                                            <p:cond delay="0"/>
                                          </p:stCondLst>
                                        </p:cTn>
                                        <p:tgtEl>
                                          <p:spTgt spid="109741"/>
                                        </p:tgtEl>
                                        <p:attrNameLst>
                                          <p:attrName>style.visibility</p:attrName>
                                        </p:attrNameLst>
                                      </p:cBhvr>
                                      <p:to>
                                        <p:strVal val="visible"/>
                                      </p:to>
                                    </p:set>
                                  </p:childTnLst>
                                </p:cTn>
                              </p:par>
                              <p:par>
                                <p:cTn id="863" presetID="1" presetClass="entr" presetSubtype="0" fill="hold" grpId="0" nodeType="withEffect">
                                  <p:stCondLst>
                                    <p:cond delay="0"/>
                                  </p:stCondLst>
                                  <p:childTnLst>
                                    <p:set>
                                      <p:cBhvr>
                                        <p:cTn id="864" dur="1" fill="hold">
                                          <p:stCondLst>
                                            <p:cond delay="0"/>
                                          </p:stCondLst>
                                        </p:cTn>
                                        <p:tgtEl>
                                          <p:spTgt spid="109943"/>
                                        </p:tgtEl>
                                        <p:attrNameLst>
                                          <p:attrName>style.visibility</p:attrName>
                                        </p:attrNameLst>
                                      </p:cBhvr>
                                      <p:to>
                                        <p:strVal val="visible"/>
                                      </p:to>
                                    </p:set>
                                  </p:childTnLst>
                                  <p:subTnLst>
                                    <p:set>
                                      <p:cBhvr override="childStyle">
                                        <p:cTn dur="1" fill="hold" display="0" masterRel="nextClick" afterEffect="1"/>
                                        <p:tgtEl>
                                          <p:spTgt spid="109943"/>
                                        </p:tgtEl>
                                        <p:attrNameLst>
                                          <p:attrName>style.visibility</p:attrName>
                                        </p:attrNameLst>
                                      </p:cBhvr>
                                      <p:to>
                                        <p:strVal val="hidden"/>
                                      </p:to>
                                    </p:set>
                                  </p:subTnLst>
                                </p:cTn>
                              </p:par>
                            </p:childTnLst>
                          </p:cTn>
                        </p:par>
                      </p:childTnLst>
                    </p:cTn>
                  </p:par>
                  <p:par>
                    <p:cTn id="865" fill="hold" nodeType="clickPar">
                      <p:stCondLst>
                        <p:cond delay="indefinite"/>
                      </p:stCondLst>
                      <p:childTnLst>
                        <p:par>
                          <p:cTn id="866" fill="hold" nodeType="withGroup">
                            <p:stCondLst>
                              <p:cond delay="0"/>
                            </p:stCondLst>
                            <p:childTnLst>
                              <p:par>
                                <p:cTn id="867" presetID="1" presetClass="entr" presetSubtype="0" fill="hold" grpId="0" nodeType="clickEffect">
                                  <p:stCondLst>
                                    <p:cond delay="0"/>
                                  </p:stCondLst>
                                  <p:childTnLst>
                                    <p:set>
                                      <p:cBhvr>
                                        <p:cTn id="868" dur="1" fill="hold">
                                          <p:stCondLst>
                                            <p:cond delay="0"/>
                                          </p:stCondLst>
                                        </p:cTn>
                                        <p:tgtEl>
                                          <p:spTgt spid="109644"/>
                                        </p:tgtEl>
                                        <p:attrNameLst>
                                          <p:attrName>style.visibility</p:attrName>
                                        </p:attrNameLst>
                                      </p:cBhvr>
                                      <p:to>
                                        <p:strVal val="visible"/>
                                      </p:to>
                                    </p:set>
                                  </p:childTnLst>
                                </p:cTn>
                              </p:par>
                              <p:par>
                                <p:cTn id="869" presetID="1" presetClass="entr" presetSubtype="0" fill="hold" grpId="0" nodeType="withEffect">
                                  <p:stCondLst>
                                    <p:cond delay="0"/>
                                  </p:stCondLst>
                                  <p:childTnLst>
                                    <p:set>
                                      <p:cBhvr>
                                        <p:cTn id="870" dur="1" fill="hold">
                                          <p:stCondLst>
                                            <p:cond delay="0"/>
                                          </p:stCondLst>
                                        </p:cTn>
                                        <p:tgtEl>
                                          <p:spTgt spid="109744"/>
                                        </p:tgtEl>
                                        <p:attrNameLst>
                                          <p:attrName>style.visibility</p:attrName>
                                        </p:attrNameLst>
                                      </p:cBhvr>
                                      <p:to>
                                        <p:strVal val="visible"/>
                                      </p:to>
                                    </p:set>
                                  </p:childTnLst>
                                </p:cTn>
                              </p:par>
                              <p:par>
                                <p:cTn id="871" presetID="1" presetClass="entr" presetSubtype="0" fill="hold" grpId="0" nodeType="withEffect">
                                  <p:stCondLst>
                                    <p:cond delay="0"/>
                                  </p:stCondLst>
                                  <p:childTnLst>
                                    <p:set>
                                      <p:cBhvr>
                                        <p:cTn id="872" dur="1" fill="hold">
                                          <p:stCondLst>
                                            <p:cond delay="0"/>
                                          </p:stCondLst>
                                        </p:cTn>
                                        <p:tgtEl>
                                          <p:spTgt spid="109944"/>
                                        </p:tgtEl>
                                        <p:attrNameLst>
                                          <p:attrName>style.visibility</p:attrName>
                                        </p:attrNameLst>
                                      </p:cBhvr>
                                      <p:to>
                                        <p:strVal val="visible"/>
                                      </p:to>
                                    </p:set>
                                  </p:childTnLst>
                                  <p:subTnLst>
                                    <p:set>
                                      <p:cBhvr override="childStyle">
                                        <p:cTn dur="1" fill="hold" display="0" masterRel="nextClick" afterEffect="1"/>
                                        <p:tgtEl>
                                          <p:spTgt spid="109944"/>
                                        </p:tgtEl>
                                        <p:attrNameLst>
                                          <p:attrName>style.visibility</p:attrName>
                                        </p:attrNameLst>
                                      </p:cBhvr>
                                      <p:to>
                                        <p:strVal val="hidden"/>
                                      </p:to>
                                    </p:set>
                                  </p:subTnLst>
                                </p:cTn>
                              </p:par>
                            </p:childTnLst>
                          </p:cTn>
                        </p:par>
                      </p:childTnLst>
                    </p:cTn>
                  </p:par>
                  <p:par>
                    <p:cTn id="873" fill="hold" nodeType="clickPar">
                      <p:stCondLst>
                        <p:cond delay="indefinite"/>
                      </p:stCondLst>
                      <p:childTnLst>
                        <p:par>
                          <p:cTn id="874" fill="hold" nodeType="withGroup">
                            <p:stCondLst>
                              <p:cond delay="0"/>
                            </p:stCondLst>
                            <p:childTnLst>
                              <p:par>
                                <p:cTn id="875" presetID="1" presetClass="entr" presetSubtype="0" fill="hold" grpId="0" nodeType="clickEffect">
                                  <p:stCondLst>
                                    <p:cond delay="0"/>
                                  </p:stCondLst>
                                  <p:childTnLst>
                                    <p:set>
                                      <p:cBhvr>
                                        <p:cTn id="876" dur="1" fill="hold">
                                          <p:stCondLst>
                                            <p:cond delay="0"/>
                                          </p:stCondLst>
                                        </p:cTn>
                                        <p:tgtEl>
                                          <p:spTgt spid="109649"/>
                                        </p:tgtEl>
                                        <p:attrNameLst>
                                          <p:attrName>style.visibility</p:attrName>
                                        </p:attrNameLst>
                                      </p:cBhvr>
                                      <p:to>
                                        <p:strVal val="visible"/>
                                      </p:to>
                                    </p:set>
                                  </p:childTnLst>
                                </p:cTn>
                              </p:par>
                              <p:par>
                                <p:cTn id="877" presetID="1" presetClass="entr" presetSubtype="0" fill="hold" grpId="0" nodeType="withEffect">
                                  <p:stCondLst>
                                    <p:cond delay="0"/>
                                  </p:stCondLst>
                                  <p:childTnLst>
                                    <p:set>
                                      <p:cBhvr>
                                        <p:cTn id="878" dur="1" fill="hold">
                                          <p:stCondLst>
                                            <p:cond delay="0"/>
                                          </p:stCondLst>
                                        </p:cTn>
                                        <p:tgtEl>
                                          <p:spTgt spid="109747"/>
                                        </p:tgtEl>
                                        <p:attrNameLst>
                                          <p:attrName>style.visibility</p:attrName>
                                        </p:attrNameLst>
                                      </p:cBhvr>
                                      <p:to>
                                        <p:strVal val="visible"/>
                                      </p:to>
                                    </p:set>
                                  </p:childTnLst>
                                </p:cTn>
                              </p:par>
                              <p:par>
                                <p:cTn id="879" presetID="1" presetClass="entr" presetSubtype="0" fill="hold" grpId="0" nodeType="withEffect">
                                  <p:stCondLst>
                                    <p:cond delay="0"/>
                                  </p:stCondLst>
                                  <p:childTnLst>
                                    <p:set>
                                      <p:cBhvr>
                                        <p:cTn id="880" dur="1" fill="hold">
                                          <p:stCondLst>
                                            <p:cond delay="0"/>
                                          </p:stCondLst>
                                        </p:cTn>
                                        <p:tgtEl>
                                          <p:spTgt spid="109945"/>
                                        </p:tgtEl>
                                        <p:attrNameLst>
                                          <p:attrName>style.visibility</p:attrName>
                                        </p:attrNameLst>
                                      </p:cBhvr>
                                      <p:to>
                                        <p:strVal val="visible"/>
                                      </p:to>
                                    </p:set>
                                  </p:childTnLst>
                                  <p:subTnLst>
                                    <p:set>
                                      <p:cBhvr override="childStyle">
                                        <p:cTn dur="1" fill="hold" display="0" masterRel="nextClick" afterEffect="1"/>
                                        <p:tgtEl>
                                          <p:spTgt spid="109945"/>
                                        </p:tgtEl>
                                        <p:attrNameLst>
                                          <p:attrName>style.visibility</p:attrName>
                                        </p:attrNameLst>
                                      </p:cBhvr>
                                      <p:to>
                                        <p:strVal val="hidden"/>
                                      </p:to>
                                    </p:set>
                                  </p:subTnLst>
                                </p:cTn>
                              </p:par>
                            </p:childTnLst>
                          </p:cTn>
                        </p:par>
                      </p:childTnLst>
                    </p:cTn>
                  </p:par>
                  <p:par>
                    <p:cTn id="881" fill="hold" nodeType="clickPar">
                      <p:stCondLst>
                        <p:cond delay="indefinite"/>
                      </p:stCondLst>
                      <p:childTnLst>
                        <p:par>
                          <p:cTn id="882" fill="hold" nodeType="withGroup">
                            <p:stCondLst>
                              <p:cond delay="0"/>
                            </p:stCondLst>
                            <p:childTnLst>
                              <p:par>
                                <p:cTn id="883" presetID="1" presetClass="entr" presetSubtype="0" fill="hold" grpId="0" nodeType="clickEffect">
                                  <p:stCondLst>
                                    <p:cond delay="0"/>
                                  </p:stCondLst>
                                  <p:childTnLst>
                                    <p:set>
                                      <p:cBhvr>
                                        <p:cTn id="884" dur="1" fill="hold">
                                          <p:stCondLst>
                                            <p:cond delay="0"/>
                                          </p:stCondLst>
                                        </p:cTn>
                                        <p:tgtEl>
                                          <p:spTgt spid="109650"/>
                                        </p:tgtEl>
                                        <p:attrNameLst>
                                          <p:attrName>style.visibility</p:attrName>
                                        </p:attrNameLst>
                                      </p:cBhvr>
                                      <p:to>
                                        <p:strVal val="visible"/>
                                      </p:to>
                                    </p:set>
                                  </p:childTnLst>
                                </p:cTn>
                              </p:par>
                              <p:par>
                                <p:cTn id="885" presetID="1" presetClass="entr" presetSubtype="0" fill="hold" grpId="0" nodeType="withEffect">
                                  <p:stCondLst>
                                    <p:cond delay="0"/>
                                  </p:stCondLst>
                                  <p:childTnLst>
                                    <p:set>
                                      <p:cBhvr>
                                        <p:cTn id="886" dur="1" fill="hold">
                                          <p:stCondLst>
                                            <p:cond delay="0"/>
                                          </p:stCondLst>
                                        </p:cTn>
                                        <p:tgtEl>
                                          <p:spTgt spid="109752"/>
                                        </p:tgtEl>
                                        <p:attrNameLst>
                                          <p:attrName>style.visibility</p:attrName>
                                        </p:attrNameLst>
                                      </p:cBhvr>
                                      <p:to>
                                        <p:strVal val="visible"/>
                                      </p:to>
                                    </p:set>
                                  </p:childTnLst>
                                </p:cTn>
                              </p:par>
                              <p:par>
                                <p:cTn id="887" presetID="1" presetClass="entr" presetSubtype="0" fill="hold" grpId="0" nodeType="withEffect">
                                  <p:stCondLst>
                                    <p:cond delay="0"/>
                                  </p:stCondLst>
                                  <p:childTnLst>
                                    <p:set>
                                      <p:cBhvr>
                                        <p:cTn id="888" dur="1" fill="hold">
                                          <p:stCondLst>
                                            <p:cond delay="0"/>
                                          </p:stCondLst>
                                        </p:cTn>
                                        <p:tgtEl>
                                          <p:spTgt spid="109946"/>
                                        </p:tgtEl>
                                        <p:attrNameLst>
                                          <p:attrName>style.visibility</p:attrName>
                                        </p:attrNameLst>
                                      </p:cBhvr>
                                      <p:to>
                                        <p:strVal val="visible"/>
                                      </p:to>
                                    </p:set>
                                  </p:childTnLst>
                                  <p:subTnLst>
                                    <p:set>
                                      <p:cBhvr override="childStyle">
                                        <p:cTn dur="1" fill="hold" display="0" masterRel="nextClick" afterEffect="1"/>
                                        <p:tgtEl>
                                          <p:spTgt spid="109946"/>
                                        </p:tgtEl>
                                        <p:attrNameLst>
                                          <p:attrName>style.visibility</p:attrName>
                                        </p:attrNameLst>
                                      </p:cBhvr>
                                      <p:to>
                                        <p:strVal val="hidden"/>
                                      </p:to>
                                    </p:set>
                                  </p:subTnLst>
                                </p:cTn>
                              </p:par>
                            </p:childTnLst>
                          </p:cTn>
                        </p:par>
                      </p:childTnLst>
                    </p:cTn>
                  </p:par>
                  <p:par>
                    <p:cTn id="889" fill="hold" nodeType="clickPar">
                      <p:stCondLst>
                        <p:cond delay="indefinite"/>
                      </p:stCondLst>
                      <p:childTnLst>
                        <p:par>
                          <p:cTn id="890" fill="hold" nodeType="withGroup">
                            <p:stCondLst>
                              <p:cond delay="0"/>
                            </p:stCondLst>
                            <p:childTnLst>
                              <p:par>
                                <p:cTn id="891" presetID="1" presetClass="entr" presetSubtype="0" fill="hold" grpId="0" nodeType="clickEffect">
                                  <p:stCondLst>
                                    <p:cond delay="0"/>
                                  </p:stCondLst>
                                  <p:childTnLst>
                                    <p:set>
                                      <p:cBhvr>
                                        <p:cTn id="892" dur="1" fill="hold">
                                          <p:stCondLst>
                                            <p:cond delay="0"/>
                                          </p:stCondLst>
                                        </p:cTn>
                                        <p:tgtEl>
                                          <p:spTgt spid="109655"/>
                                        </p:tgtEl>
                                        <p:attrNameLst>
                                          <p:attrName>style.visibility</p:attrName>
                                        </p:attrNameLst>
                                      </p:cBhvr>
                                      <p:to>
                                        <p:strVal val="visible"/>
                                      </p:to>
                                    </p:set>
                                  </p:childTnLst>
                                </p:cTn>
                              </p:par>
                              <p:par>
                                <p:cTn id="893" presetID="1" presetClass="entr" presetSubtype="0" fill="hold" grpId="0" nodeType="withEffect">
                                  <p:stCondLst>
                                    <p:cond delay="0"/>
                                  </p:stCondLst>
                                  <p:childTnLst>
                                    <p:set>
                                      <p:cBhvr>
                                        <p:cTn id="894" dur="1" fill="hold">
                                          <p:stCondLst>
                                            <p:cond delay="0"/>
                                          </p:stCondLst>
                                        </p:cTn>
                                        <p:tgtEl>
                                          <p:spTgt spid="109748"/>
                                        </p:tgtEl>
                                        <p:attrNameLst>
                                          <p:attrName>style.visibility</p:attrName>
                                        </p:attrNameLst>
                                      </p:cBhvr>
                                      <p:to>
                                        <p:strVal val="visible"/>
                                      </p:to>
                                    </p:set>
                                  </p:childTnLst>
                                </p:cTn>
                              </p:par>
                              <p:par>
                                <p:cTn id="895" presetID="1" presetClass="entr" presetSubtype="0" fill="hold" grpId="0" nodeType="withEffect">
                                  <p:stCondLst>
                                    <p:cond delay="0"/>
                                  </p:stCondLst>
                                  <p:childTnLst>
                                    <p:set>
                                      <p:cBhvr>
                                        <p:cTn id="896" dur="1" fill="hold">
                                          <p:stCondLst>
                                            <p:cond delay="0"/>
                                          </p:stCondLst>
                                        </p:cTn>
                                        <p:tgtEl>
                                          <p:spTgt spid="109947"/>
                                        </p:tgtEl>
                                        <p:attrNameLst>
                                          <p:attrName>style.visibility</p:attrName>
                                        </p:attrNameLst>
                                      </p:cBhvr>
                                      <p:to>
                                        <p:strVal val="visible"/>
                                      </p:to>
                                    </p:set>
                                  </p:childTnLst>
                                  <p:subTnLst>
                                    <p:set>
                                      <p:cBhvr override="childStyle">
                                        <p:cTn dur="1" fill="hold" display="0" masterRel="nextClick" afterEffect="1"/>
                                        <p:tgtEl>
                                          <p:spTgt spid="109947"/>
                                        </p:tgtEl>
                                        <p:attrNameLst>
                                          <p:attrName>style.visibility</p:attrName>
                                        </p:attrNameLst>
                                      </p:cBhvr>
                                      <p:to>
                                        <p:strVal val="hidden"/>
                                      </p:to>
                                    </p:set>
                                  </p:subTnLst>
                                </p:cTn>
                              </p:par>
                            </p:childTnLst>
                          </p:cTn>
                        </p:par>
                      </p:childTnLst>
                    </p:cTn>
                  </p:par>
                  <p:par>
                    <p:cTn id="897" fill="hold" nodeType="clickPar">
                      <p:stCondLst>
                        <p:cond delay="indefinite"/>
                      </p:stCondLst>
                      <p:childTnLst>
                        <p:par>
                          <p:cTn id="898" fill="hold" nodeType="withGroup">
                            <p:stCondLst>
                              <p:cond delay="0"/>
                            </p:stCondLst>
                            <p:childTnLst>
                              <p:par>
                                <p:cTn id="899" presetID="1" presetClass="entr" presetSubtype="0" fill="hold" grpId="0" nodeType="clickEffect">
                                  <p:stCondLst>
                                    <p:cond delay="0"/>
                                  </p:stCondLst>
                                  <p:childTnLst>
                                    <p:set>
                                      <p:cBhvr>
                                        <p:cTn id="900" dur="1" fill="hold">
                                          <p:stCondLst>
                                            <p:cond delay="0"/>
                                          </p:stCondLst>
                                        </p:cTn>
                                        <p:tgtEl>
                                          <p:spTgt spid="109656"/>
                                        </p:tgtEl>
                                        <p:attrNameLst>
                                          <p:attrName>style.visibility</p:attrName>
                                        </p:attrNameLst>
                                      </p:cBhvr>
                                      <p:to>
                                        <p:strVal val="visible"/>
                                      </p:to>
                                    </p:set>
                                  </p:childTnLst>
                                </p:cTn>
                              </p:par>
                              <p:par>
                                <p:cTn id="901" presetID="1" presetClass="entr" presetSubtype="0" fill="hold" grpId="0" nodeType="withEffect">
                                  <p:stCondLst>
                                    <p:cond delay="0"/>
                                  </p:stCondLst>
                                  <p:childTnLst>
                                    <p:set>
                                      <p:cBhvr>
                                        <p:cTn id="902" dur="1" fill="hold">
                                          <p:stCondLst>
                                            <p:cond delay="0"/>
                                          </p:stCondLst>
                                        </p:cTn>
                                        <p:tgtEl>
                                          <p:spTgt spid="109740"/>
                                        </p:tgtEl>
                                        <p:attrNameLst>
                                          <p:attrName>style.visibility</p:attrName>
                                        </p:attrNameLst>
                                      </p:cBhvr>
                                      <p:to>
                                        <p:strVal val="visible"/>
                                      </p:to>
                                    </p:set>
                                  </p:childTnLst>
                                </p:cTn>
                              </p:par>
                              <p:par>
                                <p:cTn id="903" presetID="1" presetClass="entr" presetSubtype="0" fill="hold" grpId="0" nodeType="withEffect">
                                  <p:stCondLst>
                                    <p:cond delay="0"/>
                                  </p:stCondLst>
                                  <p:childTnLst>
                                    <p:set>
                                      <p:cBhvr>
                                        <p:cTn id="904" dur="1" fill="hold">
                                          <p:stCondLst>
                                            <p:cond delay="0"/>
                                          </p:stCondLst>
                                        </p:cTn>
                                        <p:tgtEl>
                                          <p:spTgt spid="109948"/>
                                        </p:tgtEl>
                                        <p:attrNameLst>
                                          <p:attrName>style.visibility</p:attrName>
                                        </p:attrNameLst>
                                      </p:cBhvr>
                                      <p:to>
                                        <p:strVal val="visible"/>
                                      </p:to>
                                    </p:set>
                                  </p:childTnLst>
                                  <p:subTnLst>
                                    <p:set>
                                      <p:cBhvr override="childStyle">
                                        <p:cTn dur="1" fill="hold" display="0" masterRel="nextClick" afterEffect="1"/>
                                        <p:tgtEl>
                                          <p:spTgt spid="109948"/>
                                        </p:tgtEl>
                                        <p:attrNameLst>
                                          <p:attrName>style.visibility</p:attrName>
                                        </p:attrNameLst>
                                      </p:cBhvr>
                                      <p:to>
                                        <p:strVal val="hidden"/>
                                      </p:to>
                                    </p:set>
                                  </p:subTnLst>
                                </p:cTn>
                              </p:par>
                            </p:childTnLst>
                          </p:cTn>
                        </p:par>
                      </p:childTnLst>
                    </p:cTn>
                  </p:par>
                  <p:par>
                    <p:cTn id="905" fill="hold" nodeType="clickPar">
                      <p:stCondLst>
                        <p:cond delay="indefinite"/>
                      </p:stCondLst>
                      <p:childTnLst>
                        <p:par>
                          <p:cTn id="906" fill="hold" nodeType="withGroup">
                            <p:stCondLst>
                              <p:cond delay="0"/>
                            </p:stCondLst>
                            <p:childTnLst>
                              <p:par>
                                <p:cTn id="907" presetID="1" presetClass="entr" presetSubtype="0" fill="hold" grpId="0" nodeType="clickEffect">
                                  <p:stCondLst>
                                    <p:cond delay="0"/>
                                  </p:stCondLst>
                                  <p:childTnLst>
                                    <p:set>
                                      <p:cBhvr>
                                        <p:cTn id="908" dur="1" fill="hold">
                                          <p:stCondLst>
                                            <p:cond delay="0"/>
                                          </p:stCondLst>
                                        </p:cTn>
                                        <p:tgtEl>
                                          <p:spTgt spid="109659"/>
                                        </p:tgtEl>
                                        <p:attrNameLst>
                                          <p:attrName>style.visibility</p:attrName>
                                        </p:attrNameLst>
                                      </p:cBhvr>
                                      <p:to>
                                        <p:strVal val="visible"/>
                                      </p:to>
                                    </p:set>
                                  </p:childTnLst>
                                </p:cTn>
                              </p:par>
                              <p:par>
                                <p:cTn id="909" presetID="1" presetClass="entr" presetSubtype="0" fill="hold" grpId="0" nodeType="withEffect">
                                  <p:stCondLst>
                                    <p:cond delay="0"/>
                                  </p:stCondLst>
                                  <p:childTnLst>
                                    <p:set>
                                      <p:cBhvr>
                                        <p:cTn id="910" dur="1" fill="hold">
                                          <p:stCondLst>
                                            <p:cond delay="0"/>
                                          </p:stCondLst>
                                        </p:cTn>
                                        <p:tgtEl>
                                          <p:spTgt spid="109745"/>
                                        </p:tgtEl>
                                        <p:attrNameLst>
                                          <p:attrName>style.visibility</p:attrName>
                                        </p:attrNameLst>
                                      </p:cBhvr>
                                      <p:to>
                                        <p:strVal val="visible"/>
                                      </p:to>
                                    </p:set>
                                  </p:childTnLst>
                                </p:cTn>
                              </p:par>
                              <p:par>
                                <p:cTn id="911" presetID="1" presetClass="entr" presetSubtype="0" fill="hold" grpId="0" nodeType="withEffect">
                                  <p:stCondLst>
                                    <p:cond delay="0"/>
                                  </p:stCondLst>
                                  <p:childTnLst>
                                    <p:set>
                                      <p:cBhvr>
                                        <p:cTn id="912" dur="1" fill="hold">
                                          <p:stCondLst>
                                            <p:cond delay="0"/>
                                          </p:stCondLst>
                                        </p:cTn>
                                        <p:tgtEl>
                                          <p:spTgt spid="109949"/>
                                        </p:tgtEl>
                                        <p:attrNameLst>
                                          <p:attrName>style.visibility</p:attrName>
                                        </p:attrNameLst>
                                      </p:cBhvr>
                                      <p:to>
                                        <p:strVal val="visible"/>
                                      </p:to>
                                    </p:set>
                                  </p:childTnLst>
                                  <p:subTnLst>
                                    <p:set>
                                      <p:cBhvr override="childStyle">
                                        <p:cTn dur="1" fill="hold" display="0" masterRel="nextClick" afterEffect="1"/>
                                        <p:tgtEl>
                                          <p:spTgt spid="109949"/>
                                        </p:tgtEl>
                                        <p:attrNameLst>
                                          <p:attrName>style.visibility</p:attrName>
                                        </p:attrNameLst>
                                      </p:cBhvr>
                                      <p:to>
                                        <p:strVal val="hidden"/>
                                      </p:to>
                                    </p:set>
                                  </p:subTnLst>
                                </p:cTn>
                              </p:par>
                            </p:childTnLst>
                          </p:cTn>
                        </p:par>
                      </p:childTnLst>
                    </p:cTn>
                  </p:par>
                  <p:par>
                    <p:cTn id="913" fill="hold" nodeType="clickPar">
                      <p:stCondLst>
                        <p:cond delay="indefinite"/>
                      </p:stCondLst>
                      <p:childTnLst>
                        <p:par>
                          <p:cTn id="914" fill="hold" nodeType="withGroup">
                            <p:stCondLst>
                              <p:cond delay="0"/>
                            </p:stCondLst>
                            <p:childTnLst>
                              <p:par>
                                <p:cTn id="915" presetID="1" presetClass="entr" presetSubtype="0" fill="hold" grpId="0" nodeType="clickEffect">
                                  <p:stCondLst>
                                    <p:cond delay="0"/>
                                  </p:stCondLst>
                                  <p:childTnLst>
                                    <p:set>
                                      <p:cBhvr>
                                        <p:cTn id="916" dur="1" fill="hold">
                                          <p:stCondLst>
                                            <p:cond delay="0"/>
                                          </p:stCondLst>
                                        </p:cTn>
                                        <p:tgtEl>
                                          <p:spTgt spid="109609"/>
                                        </p:tgtEl>
                                        <p:attrNameLst>
                                          <p:attrName>style.visibility</p:attrName>
                                        </p:attrNameLst>
                                      </p:cBhvr>
                                      <p:to>
                                        <p:strVal val="visible"/>
                                      </p:to>
                                    </p:set>
                                  </p:childTnLst>
                                </p:cTn>
                              </p:par>
                              <p:par>
                                <p:cTn id="917" presetID="1" presetClass="entr" presetSubtype="0" fill="hold" grpId="0" nodeType="withEffect">
                                  <p:stCondLst>
                                    <p:cond delay="0"/>
                                  </p:stCondLst>
                                  <p:childTnLst>
                                    <p:set>
                                      <p:cBhvr>
                                        <p:cTn id="918" dur="1" fill="hold">
                                          <p:stCondLst>
                                            <p:cond delay="0"/>
                                          </p:stCondLst>
                                        </p:cTn>
                                        <p:tgtEl>
                                          <p:spTgt spid="109762"/>
                                        </p:tgtEl>
                                        <p:attrNameLst>
                                          <p:attrName>style.visibility</p:attrName>
                                        </p:attrNameLst>
                                      </p:cBhvr>
                                      <p:to>
                                        <p:strVal val="visible"/>
                                      </p:to>
                                    </p:set>
                                  </p:childTnLst>
                                </p:cTn>
                              </p:par>
                              <p:par>
                                <p:cTn id="919" presetID="1" presetClass="entr" presetSubtype="0" fill="hold" grpId="0" nodeType="withEffect">
                                  <p:stCondLst>
                                    <p:cond delay="0"/>
                                  </p:stCondLst>
                                  <p:childTnLst>
                                    <p:set>
                                      <p:cBhvr>
                                        <p:cTn id="920" dur="1" fill="hold">
                                          <p:stCondLst>
                                            <p:cond delay="0"/>
                                          </p:stCondLst>
                                        </p:cTn>
                                        <p:tgtEl>
                                          <p:spTgt spid="109950"/>
                                        </p:tgtEl>
                                        <p:attrNameLst>
                                          <p:attrName>style.visibility</p:attrName>
                                        </p:attrNameLst>
                                      </p:cBhvr>
                                      <p:to>
                                        <p:strVal val="visible"/>
                                      </p:to>
                                    </p:set>
                                  </p:childTnLst>
                                  <p:subTnLst>
                                    <p:set>
                                      <p:cBhvr override="childStyle">
                                        <p:cTn dur="1" fill="hold" display="0" masterRel="nextClick" afterEffect="1"/>
                                        <p:tgtEl>
                                          <p:spTgt spid="109950"/>
                                        </p:tgtEl>
                                        <p:attrNameLst>
                                          <p:attrName>style.visibility</p:attrName>
                                        </p:attrNameLst>
                                      </p:cBhvr>
                                      <p:to>
                                        <p:strVal val="hidden"/>
                                      </p:to>
                                    </p:set>
                                  </p:subTnLst>
                                </p:cTn>
                              </p:par>
                            </p:childTnLst>
                          </p:cTn>
                        </p:par>
                      </p:childTnLst>
                    </p:cTn>
                  </p:par>
                  <p:par>
                    <p:cTn id="921" fill="hold" nodeType="clickPar">
                      <p:stCondLst>
                        <p:cond delay="indefinite"/>
                      </p:stCondLst>
                      <p:childTnLst>
                        <p:par>
                          <p:cTn id="922" fill="hold" nodeType="withGroup">
                            <p:stCondLst>
                              <p:cond delay="0"/>
                            </p:stCondLst>
                            <p:childTnLst>
                              <p:par>
                                <p:cTn id="923" presetID="1" presetClass="entr" presetSubtype="0" fill="hold" grpId="0" nodeType="clickEffect">
                                  <p:stCondLst>
                                    <p:cond delay="0"/>
                                  </p:stCondLst>
                                  <p:childTnLst>
                                    <p:set>
                                      <p:cBhvr>
                                        <p:cTn id="924" dur="1" fill="hold">
                                          <p:stCondLst>
                                            <p:cond delay="0"/>
                                          </p:stCondLst>
                                        </p:cTn>
                                        <p:tgtEl>
                                          <p:spTgt spid="109610"/>
                                        </p:tgtEl>
                                        <p:attrNameLst>
                                          <p:attrName>style.visibility</p:attrName>
                                        </p:attrNameLst>
                                      </p:cBhvr>
                                      <p:to>
                                        <p:strVal val="visible"/>
                                      </p:to>
                                    </p:set>
                                  </p:childTnLst>
                                </p:cTn>
                              </p:par>
                              <p:par>
                                <p:cTn id="925" presetID="1" presetClass="entr" presetSubtype="0" fill="hold" grpId="0" nodeType="withEffect">
                                  <p:stCondLst>
                                    <p:cond delay="0"/>
                                  </p:stCondLst>
                                  <p:childTnLst>
                                    <p:set>
                                      <p:cBhvr>
                                        <p:cTn id="926" dur="1" fill="hold">
                                          <p:stCondLst>
                                            <p:cond delay="0"/>
                                          </p:stCondLst>
                                        </p:cTn>
                                        <p:tgtEl>
                                          <p:spTgt spid="109759"/>
                                        </p:tgtEl>
                                        <p:attrNameLst>
                                          <p:attrName>style.visibility</p:attrName>
                                        </p:attrNameLst>
                                      </p:cBhvr>
                                      <p:to>
                                        <p:strVal val="visible"/>
                                      </p:to>
                                    </p:set>
                                  </p:childTnLst>
                                </p:cTn>
                              </p:par>
                              <p:par>
                                <p:cTn id="927" presetID="1" presetClass="entr" presetSubtype="0" fill="hold" grpId="0" nodeType="withEffect">
                                  <p:stCondLst>
                                    <p:cond delay="0"/>
                                  </p:stCondLst>
                                  <p:childTnLst>
                                    <p:set>
                                      <p:cBhvr>
                                        <p:cTn id="928" dur="1" fill="hold">
                                          <p:stCondLst>
                                            <p:cond delay="0"/>
                                          </p:stCondLst>
                                        </p:cTn>
                                        <p:tgtEl>
                                          <p:spTgt spid="109951"/>
                                        </p:tgtEl>
                                        <p:attrNameLst>
                                          <p:attrName>style.visibility</p:attrName>
                                        </p:attrNameLst>
                                      </p:cBhvr>
                                      <p:to>
                                        <p:strVal val="visible"/>
                                      </p:to>
                                    </p:set>
                                  </p:childTnLst>
                                  <p:subTnLst>
                                    <p:set>
                                      <p:cBhvr override="childStyle">
                                        <p:cTn dur="1" fill="hold" display="0" masterRel="nextClick" afterEffect="1"/>
                                        <p:tgtEl>
                                          <p:spTgt spid="109951"/>
                                        </p:tgtEl>
                                        <p:attrNameLst>
                                          <p:attrName>style.visibility</p:attrName>
                                        </p:attrNameLst>
                                      </p:cBhvr>
                                      <p:to>
                                        <p:strVal val="hidden"/>
                                      </p:to>
                                    </p:set>
                                  </p:subTnLst>
                                </p:cTn>
                              </p:par>
                            </p:childTnLst>
                          </p:cTn>
                        </p:par>
                      </p:childTnLst>
                    </p:cTn>
                  </p:par>
                  <p:par>
                    <p:cTn id="929" fill="hold" nodeType="clickPar">
                      <p:stCondLst>
                        <p:cond delay="indefinite"/>
                      </p:stCondLst>
                      <p:childTnLst>
                        <p:par>
                          <p:cTn id="930" fill="hold" nodeType="withGroup">
                            <p:stCondLst>
                              <p:cond delay="0"/>
                            </p:stCondLst>
                            <p:childTnLst>
                              <p:par>
                                <p:cTn id="931" presetID="1" presetClass="entr" presetSubtype="0" fill="hold" grpId="0" nodeType="clickEffect">
                                  <p:stCondLst>
                                    <p:cond delay="0"/>
                                  </p:stCondLst>
                                  <p:childTnLst>
                                    <p:set>
                                      <p:cBhvr>
                                        <p:cTn id="932" dur="1" fill="hold">
                                          <p:stCondLst>
                                            <p:cond delay="0"/>
                                          </p:stCondLst>
                                        </p:cTn>
                                        <p:tgtEl>
                                          <p:spTgt spid="109619"/>
                                        </p:tgtEl>
                                        <p:attrNameLst>
                                          <p:attrName>style.visibility</p:attrName>
                                        </p:attrNameLst>
                                      </p:cBhvr>
                                      <p:to>
                                        <p:strVal val="visible"/>
                                      </p:to>
                                    </p:set>
                                  </p:childTnLst>
                                </p:cTn>
                              </p:par>
                              <p:par>
                                <p:cTn id="933" presetID="1" presetClass="entr" presetSubtype="0" fill="hold" grpId="0" nodeType="withEffect">
                                  <p:stCondLst>
                                    <p:cond delay="0"/>
                                  </p:stCondLst>
                                  <p:childTnLst>
                                    <p:set>
                                      <p:cBhvr>
                                        <p:cTn id="934" dur="1" fill="hold">
                                          <p:stCondLst>
                                            <p:cond delay="0"/>
                                          </p:stCondLst>
                                        </p:cTn>
                                        <p:tgtEl>
                                          <p:spTgt spid="109761"/>
                                        </p:tgtEl>
                                        <p:attrNameLst>
                                          <p:attrName>style.visibility</p:attrName>
                                        </p:attrNameLst>
                                      </p:cBhvr>
                                      <p:to>
                                        <p:strVal val="visible"/>
                                      </p:to>
                                    </p:set>
                                  </p:childTnLst>
                                </p:cTn>
                              </p:par>
                              <p:par>
                                <p:cTn id="935" presetID="1" presetClass="entr" presetSubtype="0" fill="hold" grpId="0" nodeType="withEffect">
                                  <p:stCondLst>
                                    <p:cond delay="0"/>
                                  </p:stCondLst>
                                  <p:childTnLst>
                                    <p:set>
                                      <p:cBhvr>
                                        <p:cTn id="936" dur="1" fill="hold">
                                          <p:stCondLst>
                                            <p:cond delay="0"/>
                                          </p:stCondLst>
                                        </p:cTn>
                                        <p:tgtEl>
                                          <p:spTgt spid="109952"/>
                                        </p:tgtEl>
                                        <p:attrNameLst>
                                          <p:attrName>style.visibility</p:attrName>
                                        </p:attrNameLst>
                                      </p:cBhvr>
                                      <p:to>
                                        <p:strVal val="visible"/>
                                      </p:to>
                                    </p:set>
                                  </p:childTnLst>
                                  <p:subTnLst>
                                    <p:set>
                                      <p:cBhvr override="childStyle">
                                        <p:cTn dur="1" fill="hold" display="0" masterRel="nextClick" afterEffect="1"/>
                                        <p:tgtEl>
                                          <p:spTgt spid="109952"/>
                                        </p:tgtEl>
                                        <p:attrNameLst>
                                          <p:attrName>style.visibility</p:attrName>
                                        </p:attrNameLst>
                                      </p:cBhvr>
                                      <p:to>
                                        <p:strVal val="hidden"/>
                                      </p:to>
                                    </p:set>
                                  </p:subTnLst>
                                </p:cTn>
                              </p:par>
                            </p:childTnLst>
                          </p:cTn>
                        </p:par>
                      </p:childTnLst>
                    </p:cTn>
                  </p:par>
                  <p:par>
                    <p:cTn id="937" fill="hold" nodeType="clickPar">
                      <p:stCondLst>
                        <p:cond delay="indefinite"/>
                      </p:stCondLst>
                      <p:childTnLst>
                        <p:par>
                          <p:cTn id="938" fill="hold" nodeType="withGroup">
                            <p:stCondLst>
                              <p:cond delay="0"/>
                            </p:stCondLst>
                            <p:childTnLst>
                              <p:par>
                                <p:cTn id="939" presetID="1" presetClass="entr" presetSubtype="0" fill="hold" grpId="0" nodeType="clickEffect">
                                  <p:stCondLst>
                                    <p:cond delay="0"/>
                                  </p:stCondLst>
                                  <p:childTnLst>
                                    <p:set>
                                      <p:cBhvr>
                                        <p:cTn id="940" dur="1" fill="hold">
                                          <p:stCondLst>
                                            <p:cond delay="0"/>
                                          </p:stCondLst>
                                        </p:cTn>
                                        <p:tgtEl>
                                          <p:spTgt spid="109620"/>
                                        </p:tgtEl>
                                        <p:attrNameLst>
                                          <p:attrName>style.visibility</p:attrName>
                                        </p:attrNameLst>
                                      </p:cBhvr>
                                      <p:to>
                                        <p:strVal val="visible"/>
                                      </p:to>
                                    </p:set>
                                  </p:childTnLst>
                                </p:cTn>
                              </p:par>
                              <p:par>
                                <p:cTn id="941" presetID="1" presetClass="entr" presetSubtype="0" fill="hold" grpId="0" nodeType="withEffect">
                                  <p:stCondLst>
                                    <p:cond delay="0"/>
                                  </p:stCondLst>
                                  <p:childTnLst>
                                    <p:set>
                                      <p:cBhvr>
                                        <p:cTn id="942" dur="1" fill="hold">
                                          <p:stCondLst>
                                            <p:cond delay="0"/>
                                          </p:stCondLst>
                                        </p:cTn>
                                        <p:tgtEl>
                                          <p:spTgt spid="109691"/>
                                        </p:tgtEl>
                                        <p:attrNameLst>
                                          <p:attrName>style.visibility</p:attrName>
                                        </p:attrNameLst>
                                      </p:cBhvr>
                                      <p:to>
                                        <p:strVal val="visible"/>
                                      </p:to>
                                    </p:set>
                                  </p:childTnLst>
                                </p:cTn>
                              </p:par>
                              <p:par>
                                <p:cTn id="943" presetID="1" presetClass="entr" presetSubtype="0" fill="hold" grpId="0" nodeType="withEffect">
                                  <p:stCondLst>
                                    <p:cond delay="0"/>
                                  </p:stCondLst>
                                  <p:childTnLst>
                                    <p:set>
                                      <p:cBhvr>
                                        <p:cTn id="944" dur="1" fill="hold">
                                          <p:stCondLst>
                                            <p:cond delay="0"/>
                                          </p:stCondLst>
                                        </p:cTn>
                                        <p:tgtEl>
                                          <p:spTgt spid="109953"/>
                                        </p:tgtEl>
                                        <p:attrNameLst>
                                          <p:attrName>style.visibility</p:attrName>
                                        </p:attrNameLst>
                                      </p:cBhvr>
                                      <p:to>
                                        <p:strVal val="visible"/>
                                      </p:to>
                                    </p:set>
                                  </p:childTnLst>
                                  <p:subTnLst>
                                    <p:set>
                                      <p:cBhvr override="childStyle">
                                        <p:cTn dur="1" fill="hold" display="0" masterRel="nextClick" afterEffect="1"/>
                                        <p:tgtEl>
                                          <p:spTgt spid="109953"/>
                                        </p:tgtEl>
                                        <p:attrNameLst>
                                          <p:attrName>style.visibility</p:attrName>
                                        </p:attrNameLst>
                                      </p:cBhvr>
                                      <p:to>
                                        <p:strVal val="hidden"/>
                                      </p:to>
                                    </p:set>
                                  </p:subTnLst>
                                </p:cTn>
                              </p:par>
                            </p:childTnLst>
                          </p:cTn>
                        </p:par>
                      </p:childTnLst>
                    </p:cTn>
                  </p:par>
                  <p:par>
                    <p:cTn id="945" fill="hold" nodeType="clickPar">
                      <p:stCondLst>
                        <p:cond delay="indefinite"/>
                      </p:stCondLst>
                      <p:childTnLst>
                        <p:par>
                          <p:cTn id="946" fill="hold" nodeType="withGroup">
                            <p:stCondLst>
                              <p:cond delay="0"/>
                            </p:stCondLst>
                            <p:childTnLst>
                              <p:par>
                                <p:cTn id="947" presetID="1" presetClass="entr" presetSubtype="0" fill="hold" grpId="0" nodeType="clickEffect">
                                  <p:stCondLst>
                                    <p:cond delay="0"/>
                                  </p:stCondLst>
                                  <p:childTnLst>
                                    <p:set>
                                      <p:cBhvr>
                                        <p:cTn id="948" dur="1" fill="hold">
                                          <p:stCondLst>
                                            <p:cond delay="0"/>
                                          </p:stCondLst>
                                        </p:cTn>
                                        <p:tgtEl>
                                          <p:spTgt spid="109629"/>
                                        </p:tgtEl>
                                        <p:attrNameLst>
                                          <p:attrName>style.visibility</p:attrName>
                                        </p:attrNameLst>
                                      </p:cBhvr>
                                      <p:to>
                                        <p:strVal val="visible"/>
                                      </p:to>
                                    </p:set>
                                  </p:childTnLst>
                                </p:cTn>
                              </p:par>
                              <p:par>
                                <p:cTn id="949" presetID="1" presetClass="entr" presetSubtype="0" fill="hold" grpId="0" nodeType="withEffect">
                                  <p:stCondLst>
                                    <p:cond delay="0"/>
                                  </p:stCondLst>
                                  <p:childTnLst>
                                    <p:set>
                                      <p:cBhvr>
                                        <p:cTn id="950" dur="1" fill="hold">
                                          <p:stCondLst>
                                            <p:cond delay="0"/>
                                          </p:stCondLst>
                                        </p:cTn>
                                        <p:tgtEl>
                                          <p:spTgt spid="109763"/>
                                        </p:tgtEl>
                                        <p:attrNameLst>
                                          <p:attrName>style.visibility</p:attrName>
                                        </p:attrNameLst>
                                      </p:cBhvr>
                                      <p:to>
                                        <p:strVal val="visible"/>
                                      </p:to>
                                    </p:set>
                                  </p:childTnLst>
                                </p:cTn>
                              </p:par>
                              <p:par>
                                <p:cTn id="951" presetID="1" presetClass="entr" presetSubtype="0" fill="hold" grpId="0" nodeType="withEffect">
                                  <p:stCondLst>
                                    <p:cond delay="0"/>
                                  </p:stCondLst>
                                  <p:childTnLst>
                                    <p:set>
                                      <p:cBhvr>
                                        <p:cTn id="952" dur="1" fill="hold">
                                          <p:stCondLst>
                                            <p:cond delay="0"/>
                                          </p:stCondLst>
                                        </p:cTn>
                                        <p:tgtEl>
                                          <p:spTgt spid="109954"/>
                                        </p:tgtEl>
                                        <p:attrNameLst>
                                          <p:attrName>style.visibility</p:attrName>
                                        </p:attrNameLst>
                                      </p:cBhvr>
                                      <p:to>
                                        <p:strVal val="visible"/>
                                      </p:to>
                                    </p:set>
                                  </p:childTnLst>
                                  <p:subTnLst>
                                    <p:set>
                                      <p:cBhvr override="childStyle">
                                        <p:cTn dur="1" fill="hold" display="0" masterRel="nextClick" afterEffect="1"/>
                                        <p:tgtEl>
                                          <p:spTgt spid="109954"/>
                                        </p:tgtEl>
                                        <p:attrNameLst>
                                          <p:attrName>style.visibility</p:attrName>
                                        </p:attrNameLst>
                                      </p:cBhvr>
                                      <p:to>
                                        <p:strVal val="hidden"/>
                                      </p:to>
                                    </p:set>
                                  </p:subTnLst>
                                </p:cTn>
                              </p:par>
                            </p:childTnLst>
                          </p:cTn>
                        </p:par>
                      </p:childTnLst>
                    </p:cTn>
                  </p:par>
                  <p:par>
                    <p:cTn id="953" fill="hold" nodeType="clickPar">
                      <p:stCondLst>
                        <p:cond delay="indefinite"/>
                      </p:stCondLst>
                      <p:childTnLst>
                        <p:par>
                          <p:cTn id="954" fill="hold" nodeType="withGroup">
                            <p:stCondLst>
                              <p:cond delay="0"/>
                            </p:stCondLst>
                            <p:childTnLst>
                              <p:par>
                                <p:cTn id="955" presetID="1" presetClass="entr" presetSubtype="0" fill="hold" grpId="0" nodeType="clickEffect">
                                  <p:stCondLst>
                                    <p:cond delay="0"/>
                                  </p:stCondLst>
                                  <p:childTnLst>
                                    <p:set>
                                      <p:cBhvr>
                                        <p:cTn id="956" dur="1" fill="hold">
                                          <p:stCondLst>
                                            <p:cond delay="0"/>
                                          </p:stCondLst>
                                        </p:cTn>
                                        <p:tgtEl>
                                          <p:spTgt spid="109630"/>
                                        </p:tgtEl>
                                        <p:attrNameLst>
                                          <p:attrName>style.visibility</p:attrName>
                                        </p:attrNameLst>
                                      </p:cBhvr>
                                      <p:to>
                                        <p:strVal val="visible"/>
                                      </p:to>
                                    </p:set>
                                  </p:childTnLst>
                                </p:cTn>
                              </p:par>
                              <p:par>
                                <p:cTn id="957" presetID="1" presetClass="entr" presetSubtype="0" fill="hold" grpId="0" nodeType="withEffect">
                                  <p:stCondLst>
                                    <p:cond delay="0"/>
                                  </p:stCondLst>
                                  <p:childTnLst>
                                    <p:set>
                                      <p:cBhvr>
                                        <p:cTn id="958" dur="1" fill="hold">
                                          <p:stCondLst>
                                            <p:cond delay="0"/>
                                          </p:stCondLst>
                                        </p:cTn>
                                        <p:tgtEl>
                                          <p:spTgt spid="109758"/>
                                        </p:tgtEl>
                                        <p:attrNameLst>
                                          <p:attrName>style.visibility</p:attrName>
                                        </p:attrNameLst>
                                      </p:cBhvr>
                                      <p:to>
                                        <p:strVal val="visible"/>
                                      </p:to>
                                    </p:set>
                                  </p:childTnLst>
                                </p:cTn>
                              </p:par>
                              <p:par>
                                <p:cTn id="959" presetID="1" presetClass="entr" presetSubtype="0" fill="hold" grpId="0" nodeType="withEffect">
                                  <p:stCondLst>
                                    <p:cond delay="0"/>
                                  </p:stCondLst>
                                  <p:childTnLst>
                                    <p:set>
                                      <p:cBhvr>
                                        <p:cTn id="960" dur="1" fill="hold">
                                          <p:stCondLst>
                                            <p:cond delay="0"/>
                                          </p:stCondLst>
                                        </p:cTn>
                                        <p:tgtEl>
                                          <p:spTgt spid="109955"/>
                                        </p:tgtEl>
                                        <p:attrNameLst>
                                          <p:attrName>style.visibility</p:attrName>
                                        </p:attrNameLst>
                                      </p:cBhvr>
                                      <p:to>
                                        <p:strVal val="visible"/>
                                      </p:to>
                                    </p:set>
                                  </p:childTnLst>
                                  <p:subTnLst>
                                    <p:set>
                                      <p:cBhvr override="childStyle">
                                        <p:cTn dur="1" fill="hold" display="0" masterRel="nextClick" afterEffect="1"/>
                                        <p:tgtEl>
                                          <p:spTgt spid="10995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seq concurrent="1" nextAc="seek">
              <p:cTn id="961" restart="whenNotActive" fill="hold" evtFilter="cancelBubble" nodeType="interactiveSeq">
                <p:stCondLst>
                  <p:cond evt="onClick" delay="0">
                    <p:tgtEl>
                      <p:spTgt spid="109963"/>
                    </p:tgtEl>
                  </p:cond>
                </p:stCondLst>
                <p:endSync evt="end" delay="0">
                  <p:rtn val="all"/>
                </p:endSync>
                <p:childTnLst>
                  <p:par>
                    <p:cTn id="962" fill="hold">
                      <p:stCondLst>
                        <p:cond delay="0"/>
                      </p:stCondLst>
                      <p:childTnLst>
                        <p:par>
                          <p:cTn id="963" fill="hold">
                            <p:stCondLst>
                              <p:cond delay="0"/>
                            </p:stCondLst>
                            <p:childTnLst>
                              <p:par>
                                <p:cTn id="964" presetID="1" presetClass="entr" presetSubtype="0" fill="hold" grpId="0" nodeType="clickEffect">
                                  <p:stCondLst>
                                    <p:cond delay="0"/>
                                  </p:stCondLst>
                                  <p:childTnLst>
                                    <p:set>
                                      <p:cBhvr>
                                        <p:cTn id="965" dur="1" fill="hold">
                                          <p:stCondLst>
                                            <p:cond delay="0"/>
                                          </p:stCondLst>
                                        </p:cTn>
                                        <p:tgtEl>
                                          <p:spTgt spid="3"/>
                                        </p:tgtEl>
                                        <p:attrNameLst>
                                          <p:attrName>style.visibility</p:attrName>
                                        </p:attrNameLst>
                                      </p:cBhvr>
                                      <p:to>
                                        <p:strVal val="visible"/>
                                      </p:to>
                                    </p:set>
                                  </p:childTnLst>
                                </p:cTn>
                              </p:par>
                              <p:par>
                                <p:cTn id="966" presetID="1" presetClass="entr" presetSubtype="0" fill="hold" grpId="0" nodeType="withEffect">
                                  <p:stCondLst>
                                    <p:cond delay="0"/>
                                  </p:stCondLst>
                                  <p:childTnLst>
                                    <p:set>
                                      <p:cBhvr>
                                        <p:cTn id="967" dur="1" fill="hold">
                                          <p:stCondLst>
                                            <p:cond delay="0"/>
                                          </p:stCondLst>
                                        </p:cTn>
                                        <p:tgtEl>
                                          <p:spTgt spid="109960">
                                            <p:txEl>
                                              <p:pRg st="0" end="0"/>
                                            </p:txEl>
                                          </p:spTgt>
                                        </p:tgtEl>
                                        <p:attrNameLst>
                                          <p:attrName>style.visibility</p:attrName>
                                        </p:attrNameLst>
                                      </p:cBhvr>
                                      <p:to>
                                        <p:strVal val="visible"/>
                                      </p:to>
                                    </p:set>
                                  </p:childTnLst>
                                </p:cTn>
                              </p:par>
                            </p:childTnLst>
                          </p:cTn>
                        </p:par>
                      </p:childTnLst>
                    </p:cTn>
                  </p:par>
                  <p:par>
                    <p:cTn id="968" fill="hold" nodeType="clickPar">
                      <p:stCondLst>
                        <p:cond delay="indefinite"/>
                      </p:stCondLst>
                      <p:childTnLst>
                        <p:par>
                          <p:cTn id="969" fill="hold" nodeType="withGroup">
                            <p:stCondLst>
                              <p:cond delay="0"/>
                            </p:stCondLst>
                            <p:childTnLst>
                              <p:par>
                                <p:cTn id="970" presetID="1" presetClass="entr" presetSubtype="0" fill="hold" grpId="0" nodeType="clickEffect">
                                  <p:stCondLst>
                                    <p:cond delay="0"/>
                                  </p:stCondLst>
                                  <p:childTnLst>
                                    <p:set>
                                      <p:cBhvr>
                                        <p:cTn id="971" dur="1" fill="hold">
                                          <p:stCondLst>
                                            <p:cond delay="0"/>
                                          </p:stCondLst>
                                        </p:cTn>
                                        <p:tgtEl>
                                          <p:spTgt spid="109960">
                                            <p:txEl>
                                              <p:pRg st="1" end="1"/>
                                            </p:txEl>
                                          </p:spTgt>
                                        </p:tgtEl>
                                        <p:attrNameLst>
                                          <p:attrName>style.visibility</p:attrName>
                                        </p:attrNameLst>
                                      </p:cBhvr>
                                      <p:to>
                                        <p:strVal val="visible"/>
                                      </p:to>
                                    </p:set>
                                  </p:childTnLst>
                                </p:cTn>
                              </p:par>
                              <p:par>
                                <p:cTn id="972" presetID="1" presetClass="entr" presetSubtype="0" fill="hold" nodeType="withEffect">
                                  <p:stCondLst>
                                    <p:cond delay="0"/>
                                  </p:stCondLst>
                                  <p:childTnLst>
                                    <p:set>
                                      <p:cBhvr>
                                        <p:cTn id="973" dur="1" fill="hold">
                                          <p:stCondLst>
                                            <p:cond delay="0"/>
                                          </p:stCondLst>
                                        </p:cTn>
                                        <p:tgtEl>
                                          <p:spTgt spid="109958"/>
                                        </p:tgtEl>
                                        <p:attrNameLst>
                                          <p:attrName>style.visibility</p:attrName>
                                        </p:attrNameLst>
                                      </p:cBhvr>
                                      <p:to>
                                        <p:strVal val="visible"/>
                                      </p:to>
                                    </p:set>
                                  </p:childTnLst>
                                </p:cTn>
                              </p:par>
                            </p:childTnLst>
                          </p:cTn>
                        </p:par>
                      </p:childTnLst>
                    </p:cTn>
                  </p:par>
                  <p:par>
                    <p:cTn id="974" fill="hold" nodeType="clickPar">
                      <p:stCondLst>
                        <p:cond delay="indefinite"/>
                      </p:stCondLst>
                      <p:childTnLst>
                        <p:par>
                          <p:cTn id="975" fill="hold" nodeType="withGroup">
                            <p:stCondLst>
                              <p:cond delay="0"/>
                            </p:stCondLst>
                            <p:childTnLst>
                              <p:par>
                                <p:cTn id="976" presetID="1" presetClass="entr" presetSubtype="0" fill="hold" grpId="0" nodeType="clickEffect">
                                  <p:stCondLst>
                                    <p:cond delay="0"/>
                                  </p:stCondLst>
                                  <p:childTnLst>
                                    <p:set>
                                      <p:cBhvr>
                                        <p:cTn id="977" dur="1" fill="hold">
                                          <p:stCondLst>
                                            <p:cond delay="0"/>
                                          </p:stCondLst>
                                        </p:cTn>
                                        <p:tgtEl>
                                          <p:spTgt spid="109960">
                                            <p:txEl>
                                              <p:pRg st="2" end="2"/>
                                            </p:txEl>
                                          </p:spTgt>
                                        </p:tgtEl>
                                        <p:attrNameLst>
                                          <p:attrName>style.visibility</p:attrName>
                                        </p:attrNameLst>
                                      </p:cBhvr>
                                      <p:to>
                                        <p:strVal val="visible"/>
                                      </p:to>
                                    </p:set>
                                  </p:childTnLst>
                                </p:cTn>
                              </p:par>
                              <p:par>
                                <p:cTn id="978" presetID="1" presetClass="entr" presetSubtype="0" fill="hold" nodeType="withEffect">
                                  <p:stCondLst>
                                    <p:cond delay="0"/>
                                  </p:stCondLst>
                                  <p:childTnLst>
                                    <p:set>
                                      <p:cBhvr>
                                        <p:cTn id="979" dur="1" fill="hold">
                                          <p:stCondLst>
                                            <p:cond delay="0"/>
                                          </p:stCondLst>
                                        </p:cTn>
                                        <p:tgtEl>
                                          <p:spTgt spid="109959"/>
                                        </p:tgtEl>
                                        <p:attrNameLst>
                                          <p:attrName>style.visibility</p:attrName>
                                        </p:attrNameLst>
                                      </p:cBhvr>
                                      <p:to>
                                        <p:strVal val="visible"/>
                                      </p:to>
                                    </p:set>
                                  </p:childTnLst>
                                </p:cTn>
                              </p:par>
                            </p:childTnLst>
                          </p:cTn>
                        </p:par>
                      </p:childTnLst>
                    </p:cTn>
                  </p:par>
                  <p:par>
                    <p:cTn id="980" fill="hold" nodeType="clickPar">
                      <p:stCondLst>
                        <p:cond delay="indefinite"/>
                      </p:stCondLst>
                      <p:childTnLst>
                        <p:par>
                          <p:cTn id="981" fill="hold" nodeType="withGroup">
                            <p:stCondLst>
                              <p:cond delay="0"/>
                            </p:stCondLst>
                            <p:childTnLst>
                              <p:par>
                                <p:cTn id="982" presetID="1" presetClass="entr" presetSubtype="0" fill="hold" grpId="0" nodeType="clickEffect">
                                  <p:stCondLst>
                                    <p:cond delay="0"/>
                                  </p:stCondLst>
                                  <p:childTnLst>
                                    <p:set>
                                      <p:cBhvr>
                                        <p:cTn id="983" dur="1" fill="hold">
                                          <p:stCondLst>
                                            <p:cond delay="0"/>
                                          </p:stCondLst>
                                        </p:cTn>
                                        <p:tgtEl>
                                          <p:spTgt spid="109961">
                                            <p:bg/>
                                          </p:spTgt>
                                        </p:tgtEl>
                                        <p:attrNameLst>
                                          <p:attrName>style.visibility</p:attrName>
                                        </p:attrNameLst>
                                      </p:cBhvr>
                                      <p:to>
                                        <p:strVal val="visible"/>
                                      </p:to>
                                    </p:set>
                                  </p:childTnLst>
                                </p:cTn>
                              </p:par>
                              <p:par>
                                <p:cTn id="984" presetID="1" presetClass="entr" presetSubtype="0" fill="hold" grpId="0" nodeType="withEffect">
                                  <p:stCondLst>
                                    <p:cond delay="0"/>
                                  </p:stCondLst>
                                  <p:childTnLst>
                                    <p:set>
                                      <p:cBhvr>
                                        <p:cTn id="985" dur="1" fill="hold">
                                          <p:stCondLst>
                                            <p:cond delay="0"/>
                                          </p:stCondLst>
                                        </p:cTn>
                                        <p:tgtEl>
                                          <p:spTgt spid="109961">
                                            <p:txEl>
                                              <p:pRg st="0" end="0"/>
                                            </p:txEl>
                                          </p:spTgt>
                                        </p:tgtEl>
                                        <p:attrNameLst>
                                          <p:attrName>style.visibility</p:attrName>
                                        </p:attrNameLst>
                                      </p:cBhvr>
                                      <p:to>
                                        <p:strVal val="visible"/>
                                      </p:to>
                                    </p:set>
                                  </p:childTnLst>
                                </p:cTn>
                              </p:par>
                            </p:childTnLst>
                          </p:cTn>
                        </p:par>
                      </p:childTnLst>
                    </p:cTn>
                  </p:par>
                  <p:par>
                    <p:cTn id="986" fill="hold">
                      <p:stCondLst>
                        <p:cond delay="indefinite"/>
                      </p:stCondLst>
                      <p:childTnLst>
                        <p:par>
                          <p:cTn id="987" fill="hold">
                            <p:stCondLst>
                              <p:cond delay="0"/>
                            </p:stCondLst>
                            <p:childTnLst>
                              <p:par>
                                <p:cTn id="988" presetID="1" presetClass="entr" presetSubtype="0" fill="hold" grpId="0" nodeType="clickEffect">
                                  <p:stCondLst>
                                    <p:cond delay="0"/>
                                  </p:stCondLst>
                                  <p:childTnLst>
                                    <p:set>
                                      <p:cBhvr>
                                        <p:cTn id="989" dur="1" fill="hold">
                                          <p:stCondLst>
                                            <p:cond delay="0"/>
                                          </p:stCondLst>
                                        </p:cTn>
                                        <p:tgtEl>
                                          <p:spTgt spid="109961">
                                            <p:txEl>
                                              <p:pRg st="1" end="1"/>
                                            </p:txEl>
                                          </p:spTgt>
                                        </p:tgtEl>
                                        <p:attrNameLst>
                                          <p:attrName>style.visibility</p:attrName>
                                        </p:attrNameLst>
                                      </p:cBhvr>
                                      <p:to>
                                        <p:strVal val="visible"/>
                                      </p:to>
                                    </p:set>
                                  </p:childTnLst>
                                </p:cTn>
                              </p:par>
                            </p:childTnLst>
                          </p:cTn>
                        </p:par>
                      </p:childTnLst>
                    </p:cTn>
                  </p:par>
                  <p:par>
                    <p:cTn id="990" fill="hold">
                      <p:stCondLst>
                        <p:cond delay="indefinite"/>
                      </p:stCondLst>
                      <p:childTnLst>
                        <p:par>
                          <p:cTn id="991" fill="hold">
                            <p:stCondLst>
                              <p:cond delay="0"/>
                            </p:stCondLst>
                            <p:childTnLst>
                              <p:par>
                                <p:cTn id="992" presetID="1" presetClass="entr" presetSubtype="0" fill="hold" grpId="0" nodeType="clickEffect">
                                  <p:stCondLst>
                                    <p:cond delay="0"/>
                                  </p:stCondLst>
                                  <p:childTnLst>
                                    <p:set>
                                      <p:cBhvr>
                                        <p:cTn id="993" dur="1" fill="hold">
                                          <p:stCondLst>
                                            <p:cond delay="0"/>
                                          </p:stCondLst>
                                        </p:cTn>
                                        <p:tgtEl>
                                          <p:spTgt spid="2"/>
                                        </p:tgtEl>
                                        <p:attrNameLst>
                                          <p:attrName>style.visibility</p:attrName>
                                        </p:attrNameLst>
                                      </p:cBhvr>
                                      <p:to>
                                        <p:strVal val="visible"/>
                                      </p:to>
                                    </p:set>
                                  </p:childTnLst>
                                </p:cTn>
                              </p:par>
                            </p:childTnLst>
                          </p:cTn>
                        </p:par>
                      </p:childTnLst>
                    </p:cTn>
                  </p:par>
                  <p:par>
                    <p:cTn id="994" fill="hold">
                      <p:stCondLst>
                        <p:cond delay="indefinite"/>
                      </p:stCondLst>
                      <p:childTnLst>
                        <p:par>
                          <p:cTn id="995" fill="hold">
                            <p:stCondLst>
                              <p:cond delay="0"/>
                            </p:stCondLst>
                            <p:childTnLst>
                              <p:par>
                                <p:cTn id="996" presetID="1" presetClass="entr" presetSubtype="0" fill="hold" grpId="0" nodeType="clickEffect">
                                  <p:stCondLst>
                                    <p:cond delay="0"/>
                                  </p:stCondLst>
                                  <p:childTnLst>
                                    <p:set>
                                      <p:cBhvr>
                                        <p:cTn id="997" dur="1" fill="hold">
                                          <p:stCondLst>
                                            <p:cond delay="0"/>
                                          </p:stCondLst>
                                        </p:cTn>
                                        <p:tgtEl>
                                          <p:spTgt spid="397"/>
                                        </p:tgtEl>
                                        <p:attrNameLst>
                                          <p:attrName>style.visibility</p:attrName>
                                        </p:attrNameLst>
                                      </p:cBhvr>
                                      <p:to>
                                        <p:strVal val="visible"/>
                                      </p:to>
                                    </p:set>
                                  </p:childTnLst>
                                </p:cTn>
                              </p:par>
                            </p:childTnLst>
                          </p:cTn>
                        </p:par>
                      </p:childTnLst>
                    </p:cTn>
                  </p:par>
                </p:childTnLst>
              </p:cTn>
              <p:nextCondLst>
                <p:cond evt="onClick" delay="0">
                  <p:tgtEl>
                    <p:spTgt spid="109963"/>
                  </p:tgtEl>
                </p:cond>
              </p:nextCondLst>
            </p:seq>
          </p:childTnLst>
        </p:cTn>
      </p:par>
    </p:tnLst>
    <p:bldLst>
      <p:bldP spid="109592" grpId="0" animBg="1"/>
      <p:bldP spid="109570" grpId="0" animBg="1"/>
      <p:bldP spid="109571" grpId="0" animBg="1"/>
      <p:bldP spid="109572" grpId="0" animBg="1"/>
      <p:bldP spid="109573" grpId="0" animBg="1"/>
      <p:bldP spid="109574" grpId="0" animBg="1"/>
      <p:bldP spid="109575" grpId="0" animBg="1"/>
      <p:bldP spid="109576" grpId="0" animBg="1"/>
      <p:bldP spid="109577" grpId="0" animBg="1"/>
      <p:bldP spid="109578" grpId="0" animBg="1"/>
      <p:bldP spid="109579" grpId="0" animBg="1"/>
      <p:bldP spid="109580" grpId="0" animBg="1"/>
      <p:bldP spid="109581" grpId="0" animBg="1"/>
      <p:bldP spid="109582" grpId="0" animBg="1"/>
      <p:bldP spid="109583" grpId="0" animBg="1"/>
      <p:bldP spid="109584" grpId="0" animBg="1"/>
      <p:bldP spid="109585" grpId="0" animBg="1"/>
      <p:bldP spid="109586" grpId="0" animBg="1"/>
      <p:bldP spid="109587" grpId="0" animBg="1"/>
      <p:bldP spid="109588" grpId="0" animBg="1"/>
      <p:bldP spid="109589" grpId="0" animBg="1"/>
      <p:bldP spid="109590" grpId="0" animBg="1"/>
      <p:bldP spid="109591" grpId="0" animBg="1"/>
      <p:bldP spid="109593" grpId="0" animBg="1"/>
      <p:bldP spid="109594" grpId="0" animBg="1"/>
      <p:bldP spid="109595" grpId="0" animBg="1"/>
      <p:bldP spid="109596" grpId="0" animBg="1"/>
      <p:bldP spid="109597" grpId="0" animBg="1"/>
      <p:bldP spid="109598" grpId="0" animBg="1"/>
      <p:bldP spid="109599" grpId="0" animBg="1"/>
      <p:bldP spid="109600" grpId="0" animBg="1"/>
      <p:bldP spid="109601" grpId="0" animBg="1"/>
      <p:bldP spid="109602" grpId="0" animBg="1"/>
      <p:bldP spid="109603" grpId="0" animBg="1"/>
      <p:bldP spid="109604" grpId="0" animBg="1"/>
      <p:bldP spid="109605" grpId="0" animBg="1"/>
      <p:bldP spid="109606" grpId="0" animBg="1"/>
      <p:bldP spid="109607" grpId="0" animBg="1"/>
      <p:bldP spid="109608" grpId="0" animBg="1"/>
      <p:bldP spid="109609" grpId="0" animBg="1"/>
      <p:bldP spid="109610" grpId="0" animBg="1"/>
      <p:bldP spid="109611" grpId="0" animBg="1"/>
      <p:bldP spid="109612" grpId="0" animBg="1"/>
      <p:bldP spid="109613" grpId="0" animBg="1"/>
      <p:bldP spid="109614" grpId="0" animBg="1"/>
      <p:bldP spid="109615" grpId="0" animBg="1"/>
      <p:bldP spid="109616" grpId="0" animBg="1"/>
      <p:bldP spid="109617" grpId="0" animBg="1"/>
      <p:bldP spid="109618" grpId="0" animBg="1"/>
      <p:bldP spid="109619" grpId="0" animBg="1"/>
      <p:bldP spid="109620" grpId="0" animBg="1"/>
      <p:bldP spid="109621" grpId="0" animBg="1"/>
      <p:bldP spid="109622" grpId="0" animBg="1"/>
      <p:bldP spid="109623" grpId="0" animBg="1"/>
      <p:bldP spid="109624" grpId="0" animBg="1"/>
      <p:bldP spid="109625" grpId="0" animBg="1"/>
      <p:bldP spid="109626" grpId="0" animBg="1"/>
      <p:bldP spid="109627" grpId="0" animBg="1"/>
      <p:bldP spid="109628" grpId="0" animBg="1"/>
      <p:bldP spid="109629" grpId="0" animBg="1"/>
      <p:bldP spid="109630" grpId="0" animBg="1"/>
      <p:bldP spid="109631" grpId="0" animBg="1"/>
      <p:bldP spid="109632" grpId="0" animBg="1"/>
      <p:bldP spid="109633" grpId="0" animBg="1"/>
      <p:bldP spid="109634" grpId="0" animBg="1"/>
      <p:bldP spid="109635" grpId="0" animBg="1"/>
      <p:bldP spid="109636" grpId="0" animBg="1"/>
      <p:bldP spid="109637" grpId="0" animBg="1"/>
      <p:bldP spid="109638" grpId="0" animBg="1"/>
      <p:bldP spid="109639" grpId="0" animBg="1"/>
      <p:bldP spid="109640" grpId="0" animBg="1"/>
      <p:bldP spid="109641" grpId="0" animBg="1"/>
      <p:bldP spid="109642" grpId="0" animBg="1"/>
      <p:bldP spid="109643" grpId="0" animBg="1"/>
      <p:bldP spid="109644" grpId="0" animBg="1"/>
      <p:bldP spid="109645" grpId="0" animBg="1"/>
      <p:bldP spid="109646" grpId="0" animBg="1"/>
      <p:bldP spid="109647" grpId="0" animBg="1"/>
      <p:bldP spid="109648" grpId="0" animBg="1"/>
      <p:bldP spid="109649" grpId="0" animBg="1"/>
      <p:bldP spid="109650" grpId="0" animBg="1"/>
      <p:bldP spid="109651" grpId="0" animBg="1"/>
      <p:bldP spid="109652" grpId="0" animBg="1"/>
      <p:bldP spid="109653" grpId="0" animBg="1"/>
      <p:bldP spid="109654" grpId="0" animBg="1"/>
      <p:bldP spid="109655" grpId="0" animBg="1"/>
      <p:bldP spid="109656" grpId="0" animBg="1"/>
      <p:bldP spid="109657" grpId="0" animBg="1"/>
      <p:bldP spid="109658" grpId="0" animBg="1"/>
      <p:bldP spid="109659" grpId="0" animBg="1"/>
      <p:bldP spid="109661" grpId="0" animBg="1"/>
      <p:bldP spid="109663" grpId="0" animBg="1"/>
      <p:bldP spid="109664" grpId="0" animBg="1"/>
      <p:bldP spid="109665" grpId="0" animBg="1"/>
      <p:bldP spid="109666" grpId="0" animBg="1"/>
      <p:bldP spid="109667" grpId="0" animBg="1"/>
      <p:bldP spid="109668" grpId="0" animBg="1"/>
      <p:bldP spid="109669" grpId="0" animBg="1"/>
      <p:bldP spid="109670" grpId="0" animBg="1"/>
      <p:bldP spid="109671" grpId="0" animBg="1"/>
      <p:bldP spid="109672" grpId="0" animBg="1"/>
      <p:bldP spid="109673" grpId="0" animBg="1"/>
      <p:bldP spid="109674" grpId="0" animBg="1"/>
      <p:bldP spid="109675" grpId="0" animBg="1"/>
      <p:bldP spid="109676" grpId="0" animBg="1"/>
      <p:bldP spid="109677" grpId="0" animBg="1"/>
      <p:bldP spid="109678" grpId="0" animBg="1"/>
      <p:bldP spid="109679" grpId="0" animBg="1"/>
      <p:bldP spid="109680" grpId="0" animBg="1"/>
      <p:bldP spid="109681" grpId="0" animBg="1"/>
      <p:bldP spid="109682" grpId="0" animBg="1"/>
      <p:bldP spid="109683" grpId="0" animBg="1"/>
      <p:bldP spid="109684" grpId="0" animBg="1"/>
      <p:bldP spid="109685" grpId="0" animBg="1"/>
      <p:bldP spid="109686" grpId="0" animBg="1"/>
      <p:bldP spid="109687" grpId="0" animBg="1"/>
      <p:bldP spid="109660" grpId="0" animBg="1"/>
      <p:bldP spid="109662" grpId="0" animBg="1"/>
      <p:bldP spid="109690" grpId="0" animBg="1"/>
      <p:bldP spid="109691" grpId="0" animBg="1"/>
      <p:bldP spid="109722" grpId="0" animBg="1"/>
      <p:bldP spid="109723" grpId="0" animBg="1"/>
      <p:bldP spid="109724" grpId="0" animBg="1"/>
      <p:bldP spid="109725" grpId="0" animBg="1"/>
      <p:bldP spid="109726" grpId="0" animBg="1"/>
      <p:bldP spid="109727" grpId="0" animBg="1"/>
      <p:bldP spid="109728" grpId="0" animBg="1"/>
      <p:bldP spid="109729" grpId="0" animBg="1"/>
      <p:bldP spid="109730" grpId="0" animBg="1"/>
      <p:bldP spid="109731" grpId="0" animBg="1"/>
      <p:bldP spid="109732" grpId="0" animBg="1"/>
      <p:bldP spid="109733" grpId="0" animBg="1"/>
      <p:bldP spid="109734" grpId="0" animBg="1"/>
      <p:bldP spid="109735" grpId="0" animBg="1"/>
      <p:bldP spid="109736" grpId="0" animBg="1"/>
      <p:bldP spid="109737" grpId="0" animBg="1"/>
      <p:bldP spid="109738" grpId="0" animBg="1"/>
      <p:bldP spid="109739" grpId="0" animBg="1"/>
      <p:bldP spid="109740" grpId="0" animBg="1"/>
      <p:bldP spid="109741" grpId="0" animBg="1"/>
      <p:bldP spid="109742" grpId="0" animBg="1"/>
      <p:bldP spid="109743" grpId="0" animBg="1"/>
      <p:bldP spid="109744" grpId="0" animBg="1"/>
      <p:bldP spid="109745" grpId="0" animBg="1"/>
      <p:bldP spid="109746" grpId="0" animBg="1"/>
      <p:bldP spid="109747" grpId="0" animBg="1"/>
      <p:bldP spid="109748" grpId="0" animBg="1"/>
      <p:bldP spid="109749" grpId="0" animBg="1"/>
      <p:bldP spid="109750" grpId="0" animBg="1"/>
      <p:bldP spid="109751" grpId="0" animBg="1"/>
      <p:bldP spid="109752" grpId="0" animBg="1"/>
      <p:bldP spid="109753" grpId="0" animBg="1"/>
      <p:bldP spid="109754" grpId="0" animBg="1"/>
      <p:bldP spid="109755" grpId="0" animBg="1"/>
      <p:bldP spid="109756" grpId="0" animBg="1"/>
      <p:bldP spid="109757" grpId="0" animBg="1"/>
      <p:bldP spid="109758" grpId="0" animBg="1"/>
      <p:bldP spid="109759" grpId="0" animBg="1"/>
      <p:bldP spid="109760" grpId="0" animBg="1"/>
      <p:bldP spid="109761" grpId="0" animBg="1"/>
      <p:bldP spid="109762" grpId="0" animBg="1"/>
      <p:bldP spid="109763" grpId="0" animBg="1"/>
      <p:bldP spid="109764" grpId="0" animBg="1"/>
      <p:bldP spid="109765" grpId="0" animBg="1"/>
      <p:bldP spid="109766" grpId="0" animBg="1"/>
      <p:bldP spid="109767" grpId="0" animBg="1"/>
      <p:bldP spid="109768" grpId="0" animBg="1"/>
      <p:bldP spid="109769" grpId="0" animBg="1"/>
      <p:bldP spid="109770" grpId="0" animBg="1"/>
      <p:bldP spid="109771" grpId="0" animBg="1"/>
      <p:bldP spid="109772" grpId="0" animBg="1"/>
      <p:bldP spid="109773" grpId="0" animBg="1"/>
      <p:bldP spid="109774" grpId="0" animBg="1"/>
      <p:bldP spid="109775" grpId="0" animBg="1"/>
      <p:bldP spid="109776" grpId="0" animBg="1"/>
      <p:bldP spid="109777" grpId="0" animBg="1"/>
      <p:bldP spid="109778" grpId="0" animBg="1"/>
      <p:bldP spid="109779" grpId="0" animBg="1"/>
      <p:bldP spid="109780" grpId="0" animBg="1"/>
      <p:bldP spid="109781" grpId="0" animBg="1"/>
      <p:bldP spid="109782" grpId="0" animBg="1"/>
      <p:bldP spid="109783" grpId="0" animBg="1"/>
      <p:bldP spid="109784" grpId="0" animBg="1"/>
      <p:bldP spid="109785" grpId="0" animBg="1"/>
      <p:bldP spid="109786" grpId="0" animBg="1"/>
      <p:bldP spid="109787" grpId="0" animBg="1"/>
      <p:bldP spid="109788" grpId="0" animBg="1"/>
      <p:bldP spid="109789" grpId="0" animBg="1"/>
      <p:bldP spid="109790" grpId="0" animBg="1"/>
      <p:bldP spid="109791" grpId="0" animBg="1"/>
      <p:bldP spid="109792" grpId="0" animBg="1"/>
      <p:bldP spid="109793" grpId="0" animBg="1"/>
      <p:bldP spid="109794" grpId="0" animBg="1"/>
      <p:bldP spid="109795" grpId="0" animBg="1"/>
      <p:bldP spid="109796" grpId="0" animBg="1"/>
      <p:bldP spid="109797" grpId="0" animBg="1"/>
      <p:bldP spid="109798" grpId="0" animBg="1"/>
      <p:bldP spid="109799" grpId="0" animBg="1"/>
      <p:bldP spid="109800" grpId="0" animBg="1"/>
      <p:bldP spid="109801" grpId="0" animBg="1"/>
      <p:bldP spid="109802" grpId="0" animBg="1"/>
      <p:bldP spid="109803" grpId="0" animBg="1"/>
      <p:bldP spid="109804" grpId="0" animBg="1"/>
      <p:bldP spid="109805" grpId="0" animBg="1"/>
      <p:bldP spid="109806" grpId="0" animBg="1"/>
      <p:bldP spid="109807" grpId="0" animBg="1"/>
      <p:bldP spid="109808" grpId="0" animBg="1"/>
      <p:bldP spid="109809" grpId="0" animBg="1"/>
      <p:bldP spid="109810" grpId="0" animBg="1"/>
      <p:bldP spid="109811" grpId="0" animBg="1"/>
      <p:bldP spid="109812" grpId="0" animBg="1"/>
      <p:bldP spid="109813" grpId="0" animBg="1"/>
      <p:bldP spid="109814" grpId="0" animBg="1"/>
      <p:bldP spid="109815" grpId="0" animBg="1"/>
      <p:bldP spid="109816" grpId="0" animBg="1"/>
      <p:bldP spid="109817" grpId="0" animBg="1"/>
      <p:bldP spid="109818" grpId="0" animBg="1"/>
      <p:bldP spid="109819" grpId="0" animBg="1"/>
      <p:bldP spid="109820" grpId="0" animBg="1"/>
      <p:bldP spid="109821" grpId="0" animBg="1"/>
      <p:bldP spid="109822" grpId="0" animBg="1"/>
      <p:bldP spid="109823" grpId="0" animBg="1"/>
      <p:bldP spid="109824" grpId="0" animBg="1"/>
      <p:bldP spid="109825" grpId="0" animBg="1"/>
      <p:bldP spid="109826" grpId="0" animBg="1"/>
      <p:bldP spid="109827" grpId="0" animBg="1"/>
      <p:bldP spid="109828" grpId="0" animBg="1"/>
      <p:bldP spid="109829" grpId="0" animBg="1"/>
      <p:bldP spid="109830" grpId="0" animBg="1"/>
      <p:bldP spid="109831" grpId="0" animBg="1"/>
      <p:bldP spid="109832" grpId="0" animBg="1"/>
      <p:bldP spid="109833" grpId="0" animBg="1"/>
      <p:bldP spid="109834" grpId="0" animBg="1"/>
      <p:bldP spid="109835" grpId="0" animBg="1"/>
      <p:bldP spid="109836" grpId="0" animBg="1"/>
      <p:bldP spid="109837" grpId="0" animBg="1"/>
      <p:bldP spid="109838" grpId="0"/>
      <p:bldP spid="109839" grpId="0"/>
      <p:bldP spid="109840" grpId="0"/>
      <p:bldP spid="109841" grpId="0"/>
      <p:bldP spid="109842" grpId="0"/>
      <p:bldP spid="109843" grpId="0"/>
      <p:bldP spid="109844" grpId="0"/>
      <p:bldP spid="109845" grpId="0"/>
      <p:bldP spid="109846" grpId="0"/>
      <p:bldP spid="109847" grpId="0"/>
      <p:bldP spid="109848" grpId="0"/>
      <p:bldP spid="109849" grpId="0"/>
      <p:bldP spid="109850" grpId="0"/>
      <p:bldP spid="109851" grpId="0"/>
      <p:bldP spid="109852" grpId="0"/>
      <p:bldP spid="109853" grpId="0"/>
      <p:bldP spid="109854" grpId="0"/>
      <p:bldP spid="109855" grpId="0"/>
      <p:bldP spid="109856" grpId="0"/>
      <p:bldP spid="109857" grpId="0"/>
      <p:bldP spid="109858" grpId="0"/>
      <p:bldP spid="109859" grpId="0"/>
      <p:bldP spid="109860" grpId="0"/>
      <p:bldP spid="109861" grpId="0"/>
      <p:bldP spid="109862" grpId="0"/>
      <p:bldP spid="109863" grpId="0"/>
      <p:bldP spid="109864" grpId="0"/>
      <p:bldP spid="109865" grpId="0"/>
      <p:bldP spid="109866" grpId="0"/>
      <p:bldP spid="109867" grpId="0"/>
      <p:bldP spid="109868" grpId="0"/>
      <p:bldP spid="109869" grpId="0"/>
      <p:bldP spid="109870" grpId="0"/>
      <p:bldP spid="109871" grpId="0"/>
      <p:bldP spid="109872" grpId="0"/>
      <p:bldP spid="109873" grpId="0"/>
      <p:bldP spid="109874" grpId="0"/>
      <p:bldP spid="109875" grpId="0"/>
      <p:bldP spid="109876" grpId="0"/>
      <p:bldP spid="109877" grpId="0"/>
      <p:bldP spid="109878" grpId="0"/>
      <p:bldP spid="109879" grpId="0"/>
      <p:bldP spid="109880" grpId="0"/>
      <p:bldP spid="109881" grpId="0"/>
      <p:bldP spid="109882" grpId="0"/>
      <p:bldP spid="109883" grpId="0"/>
      <p:bldP spid="109884" grpId="0"/>
      <p:bldP spid="109885" grpId="0"/>
      <p:bldP spid="109886" grpId="0"/>
      <p:bldP spid="109887" grpId="0"/>
      <p:bldP spid="109888" grpId="0"/>
      <p:bldP spid="109889" grpId="0"/>
      <p:bldP spid="109890" grpId="0"/>
      <p:bldP spid="109891" grpId="0"/>
      <p:bldP spid="109892" grpId="0"/>
      <p:bldP spid="109893" grpId="0"/>
      <p:bldP spid="109894" grpId="0"/>
      <p:bldP spid="109895" grpId="0"/>
      <p:bldP spid="109896" grpId="0"/>
      <p:bldP spid="109897" grpId="0"/>
      <p:bldP spid="109898" grpId="0"/>
      <p:bldP spid="109899" grpId="0"/>
      <p:bldP spid="109900" grpId="0"/>
      <p:bldP spid="109901" grpId="0"/>
      <p:bldP spid="109902" grpId="0"/>
      <p:bldP spid="109903" grpId="0"/>
      <p:bldP spid="109904" grpId="0"/>
      <p:bldP spid="109905" grpId="0"/>
      <p:bldP spid="109906" grpId="0"/>
      <p:bldP spid="109907" grpId="0"/>
      <p:bldP spid="109908" grpId="0"/>
      <p:bldP spid="109909" grpId="0"/>
      <p:bldP spid="109910" grpId="0"/>
      <p:bldP spid="109911" grpId="0"/>
      <p:bldP spid="109912" grpId="0"/>
      <p:bldP spid="109913" grpId="0"/>
      <p:bldP spid="109914" grpId="0"/>
      <p:bldP spid="109915" grpId="0"/>
      <p:bldP spid="109916" grpId="0"/>
      <p:bldP spid="109917" grpId="0"/>
      <p:bldP spid="109918" grpId="0"/>
      <p:bldP spid="109919" grpId="0"/>
      <p:bldP spid="109920" grpId="0"/>
      <p:bldP spid="109921" grpId="0"/>
      <p:bldP spid="109922" grpId="0"/>
      <p:bldP spid="109923" grpId="0"/>
      <p:bldP spid="109924" grpId="0"/>
      <p:bldP spid="109925" grpId="0"/>
      <p:bldP spid="109926" grpId="0"/>
      <p:bldP spid="109927" grpId="0"/>
      <p:bldP spid="109928" grpId="0"/>
      <p:bldP spid="109929" grpId="0"/>
      <p:bldP spid="109930" grpId="0"/>
      <p:bldP spid="109931" grpId="0"/>
      <p:bldP spid="109932" grpId="0"/>
      <p:bldP spid="109933" grpId="0"/>
      <p:bldP spid="109934" grpId="0"/>
      <p:bldP spid="109935" grpId="0"/>
      <p:bldP spid="109936" grpId="0"/>
      <p:bldP spid="109937" grpId="0"/>
      <p:bldP spid="109938" grpId="0"/>
      <p:bldP spid="109939" grpId="0"/>
      <p:bldP spid="109940" grpId="0"/>
      <p:bldP spid="109941" grpId="0"/>
      <p:bldP spid="109942" grpId="0"/>
      <p:bldP spid="109943" grpId="0"/>
      <p:bldP spid="109944" grpId="0"/>
      <p:bldP spid="109945" grpId="0"/>
      <p:bldP spid="109946" grpId="0"/>
      <p:bldP spid="109947" grpId="0"/>
      <p:bldP spid="109948" grpId="0"/>
      <p:bldP spid="109949" grpId="0"/>
      <p:bldP spid="109950" grpId="0"/>
      <p:bldP spid="109951" grpId="0"/>
      <p:bldP spid="109952" grpId="0"/>
      <p:bldP spid="109953" grpId="0"/>
      <p:bldP spid="109954" grpId="0"/>
      <p:bldP spid="109955" grpId="0"/>
      <p:bldP spid="109961" grpId="0" uiExpand="1" build="p" animBg="1"/>
      <p:bldP spid="109960" grpId="0" uiExpand="1" build="p" bldLvl="2"/>
      <p:bldP spid="2" grpId="0" animBg="1"/>
      <p:bldP spid="397"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Ionic Bonds</a:t>
            </a:r>
          </a:p>
        </p:txBody>
      </p:sp>
      <p:sp>
        <p:nvSpPr>
          <p:cNvPr id="3" name="Text Placeholder 2"/>
          <p:cNvSpPr>
            <a:spLocks noGrp="1"/>
          </p:cNvSpPr>
          <p:nvPr>
            <p:ph type="body" idx="1"/>
          </p:nvPr>
        </p:nvSpPr>
        <p:spPr/>
        <p:txBody>
          <a:bodyPr/>
          <a:lstStyle/>
          <a:p>
            <a:r>
              <a:rPr lang="en-US" dirty="0"/>
              <a:t>Resolving the conflict between the desire to be neutral </a:t>
            </a:r>
            <a:r>
              <a:rPr lang="en-US" b="1" dirty="0"/>
              <a:t>and</a:t>
            </a:r>
            <a:r>
              <a:rPr lang="en-US" dirty="0"/>
              <a:t> have an octet in the valence shell.</a:t>
            </a:r>
          </a:p>
        </p:txBody>
      </p:sp>
    </p:spTree>
    <p:extLst>
      <p:ext uri="{BB962C8B-B14F-4D97-AF65-F5344CB8AC3E}">
        <p14:creationId xmlns:p14="http://schemas.microsoft.com/office/powerpoint/2010/main" val="3365547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z="2000" dirty="0"/>
              <a:t>Ionic Bonds--- </a:t>
            </a:r>
            <a:r>
              <a:rPr lang="en-US" altLang="en-US" sz="2000" b="1" dirty="0"/>
              <a:t>TRANSFERRING ELECTRON</a:t>
            </a:r>
          </a:p>
        </p:txBody>
      </p:sp>
      <p:sp>
        <p:nvSpPr>
          <p:cNvPr id="111619" name="Text Box 3"/>
          <p:cNvSpPr txBox="1">
            <a:spLocks noChangeArrowheads="1"/>
          </p:cNvSpPr>
          <p:nvPr/>
        </p:nvSpPr>
        <p:spPr bwMode="auto">
          <a:xfrm>
            <a:off x="3338513" y="2051704"/>
            <a:ext cx="33099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600" dirty="0"/>
              <a:t>Sodium with no Charge</a:t>
            </a:r>
          </a:p>
        </p:txBody>
      </p:sp>
      <p:sp>
        <p:nvSpPr>
          <p:cNvPr id="111620" name="Text Box 4"/>
          <p:cNvSpPr txBox="1">
            <a:spLocks noChangeArrowheads="1"/>
          </p:cNvSpPr>
          <p:nvPr/>
        </p:nvSpPr>
        <p:spPr bwMode="auto">
          <a:xfrm>
            <a:off x="6423025" y="2037416"/>
            <a:ext cx="279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600" dirty="0"/>
              <a:t>Chlorine with no Charge</a:t>
            </a:r>
          </a:p>
        </p:txBody>
      </p:sp>
      <p:sp>
        <p:nvSpPr>
          <p:cNvPr id="111621" name="Text Box 5"/>
          <p:cNvSpPr txBox="1">
            <a:spLocks noChangeArrowheads="1"/>
          </p:cNvSpPr>
          <p:nvPr/>
        </p:nvSpPr>
        <p:spPr bwMode="auto">
          <a:xfrm>
            <a:off x="144463" y="503238"/>
            <a:ext cx="3417887" cy="6203950"/>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33363" indent="-233363"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Char char="•"/>
            </a:pPr>
            <a:r>
              <a:rPr lang="en-US" altLang="en-US" sz="1600" b="1" dirty="0">
                <a:solidFill>
                  <a:schemeClr val="hlink"/>
                </a:solidFill>
                <a:latin typeface="+mn-lt"/>
              </a:rPr>
              <a:t>To fulfill the Octet Rule, Sodium needs to give up an electron and Chlorine needs to gain an electron.</a:t>
            </a:r>
          </a:p>
          <a:p>
            <a:pPr eaLnBrk="1" hangingPunct="1">
              <a:spcBef>
                <a:spcPct val="50000"/>
              </a:spcBef>
              <a:buFontTx/>
              <a:buChar char="•"/>
            </a:pPr>
            <a:r>
              <a:rPr lang="en-US" altLang="en-US" sz="1600" b="1" dirty="0">
                <a:solidFill>
                  <a:srgbClr val="0000CC"/>
                </a:solidFill>
                <a:latin typeface="+mn-lt"/>
              </a:rPr>
              <a:t>When forming ions Sodium will give its one valence electron to Chlorine.</a:t>
            </a:r>
          </a:p>
          <a:p>
            <a:pPr eaLnBrk="1" hangingPunct="1">
              <a:spcBef>
                <a:spcPct val="50000"/>
              </a:spcBef>
              <a:buFontTx/>
              <a:buChar char="•"/>
            </a:pPr>
            <a:r>
              <a:rPr lang="en-US" altLang="en-US" sz="1600" b="1" dirty="0">
                <a:solidFill>
                  <a:srgbClr val="0000CC"/>
                </a:solidFill>
                <a:latin typeface="+mn-lt"/>
              </a:rPr>
              <a:t>100% of the electron’s energy will be transferred to Chlorine</a:t>
            </a:r>
          </a:p>
          <a:p>
            <a:pPr eaLnBrk="1" hangingPunct="1">
              <a:spcBef>
                <a:spcPct val="50000"/>
              </a:spcBef>
              <a:buFontTx/>
              <a:buChar char="•"/>
            </a:pPr>
            <a:r>
              <a:rPr lang="en-US" altLang="en-US" sz="1600" b="1" dirty="0">
                <a:solidFill>
                  <a:srgbClr val="0000CC"/>
                </a:solidFill>
                <a:latin typeface="+mn-lt"/>
              </a:rPr>
              <a:t>This results in each ion having an opposite charge.</a:t>
            </a:r>
          </a:p>
          <a:p>
            <a:pPr eaLnBrk="1" hangingPunct="1">
              <a:spcBef>
                <a:spcPct val="50000"/>
              </a:spcBef>
              <a:buFontTx/>
              <a:buChar char="•"/>
            </a:pPr>
            <a:r>
              <a:rPr lang="en-US" altLang="en-US" sz="1600" b="1" u="sng" dirty="0">
                <a:latin typeface="+mn-lt"/>
              </a:rPr>
              <a:t>The opposite charges cause the two ions to be attracted to each other so they form a bond.</a:t>
            </a:r>
          </a:p>
          <a:p>
            <a:pPr eaLnBrk="1" hangingPunct="1">
              <a:spcBef>
                <a:spcPct val="50000"/>
              </a:spcBef>
              <a:buFontTx/>
              <a:buChar char="•"/>
            </a:pPr>
            <a:r>
              <a:rPr lang="en-US" altLang="en-US" sz="1600" b="1" dirty="0">
                <a:latin typeface="+mn-lt"/>
              </a:rPr>
              <a:t>The balance of their opposite and equal charges makes both Sodium and Chlorine “happy” because “together” they are neutral and have an octet.</a:t>
            </a:r>
          </a:p>
          <a:p>
            <a:pPr eaLnBrk="1" hangingPunct="1">
              <a:spcBef>
                <a:spcPct val="50000"/>
              </a:spcBef>
              <a:buFontTx/>
              <a:buChar char="•"/>
            </a:pPr>
            <a:r>
              <a:rPr lang="en-US" altLang="en-US" sz="1600" b="1" dirty="0">
                <a:solidFill>
                  <a:srgbClr val="CC0000"/>
                </a:solidFill>
                <a:latin typeface="+mn-lt"/>
              </a:rPr>
              <a:t>Because no ENERGY is shared between the atoms, these bonds are weaker than covalent.</a:t>
            </a:r>
            <a:endParaRPr lang="en-US" altLang="en-US" sz="1600" b="1" dirty="0">
              <a:solidFill>
                <a:schemeClr val="hlink"/>
              </a:solidFill>
              <a:latin typeface="+mn-lt"/>
            </a:endParaRPr>
          </a:p>
        </p:txBody>
      </p:sp>
      <p:grpSp>
        <p:nvGrpSpPr>
          <p:cNvPr id="111622" name="Group 6"/>
          <p:cNvGrpSpPr>
            <a:grpSpLocks/>
          </p:cNvGrpSpPr>
          <p:nvPr/>
        </p:nvGrpSpPr>
        <p:grpSpPr bwMode="auto">
          <a:xfrm>
            <a:off x="4279900" y="597554"/>
            <a:ext cx="1427163" cy="1423987"/>
            <a:chOff x="2670" y="655"/>
            <a:chExt cx="899" cy="897"/>
          </a:xfrm>
        </p:grpSpPr>
        <p:grpSp>
          <p:nvGrpSpPr>
            <p:cNvPr id="15515" name="Group 7"/>
            <p:cNvGrpSpPr>
              <a:grpSpLocks/>
            </p:cNvGrpSpPr>
            <p:nvPr/>
          </p:nvGrpSpPr>
          <p:grpSpPr bwMode="auto">
            <a:xfrm>
              <a:off x="2670" y="655"/>
              <a:ext cx="899" cy="897"/>
              <a:chOff x="2031" y="655"/>
              <a:chExt cx="899" cy="897"/>
            </a:xfrm>
          </p:grpSpPr>
          <p:sp>
            <p:nvSpPr>
              <p:cNvPr id="15517" name="Oval 8"/>
              <p:cNvSpPr>
                <a:spLocks noChangeArrowheads="1"/>
              </p:cNvSpPr>
              <p:nvPr/>
            </p:nvSpPr>
            <p:spPr bwMode="auto">
              <a:xfrm rot="5400000">
                <a:off x="2032" y="654"/>
                <a:ext cx="897" cy="899"/>
              </a:xfrm>
              <a:prstGeom prst="ellipse">
                <a:avLst/>
              </a:prstGeom>
              <a:gradFill rotWithShape="0">
                <a:gsLst>
                  <a:gs pos="0">
                    <a:schemeClr val="bg1"/>
                  </a:gs>
                  <a:gs pos="100000">
                    <a:srgbClr val="000099">
                      <a:alpha val="7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8" name="Oval 9"/>
              <p:cNvSpPr>
                <a:spLocks noChangeArrowheads="1"/>
              </p:cNvSpPr>
              <p:nvPr/>
            </p:nvSpPr>
            <p:spPr bwMode="auto">
              <a:xfrm rot="5400000">
                <a:off x="2145" y="766"/>
                <a:ext cx="672" cy="67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9" name="Oval 10"/>
              <p:cNvSpPr>
                <a:spLocks noChangeArrowheads="1"/>
              </p:cNvSpPr>
              <p:nvPr/>
            </p:nvSpPr>
            <p:spPr bwMode="auto">
              <a:xfrm rot="5400000">
                <a:off x="2486" y="1072"/>
                <a:ext cx="86"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0" name="Oval 11"/>
              <p:cNvSpPr>
                <a:spLocks noChangeArrowheads="1"/>
              </p:cNvSpPr>
              <p:nvPr/>
            </p:nvSpPr>
            <p:spPr bwMode="auto">
              <a:xfrm rot="5400000">
                <a:off x="2389" y="1052"/>
                <a:ext cx="87"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1" name="Oval 12"/>
              <p:cNvSpPr>
                <a:spLocks noChangeArrowheads="1"/>
              </p:cNvSpPr>
              <p:nvPr/>
            </p:nvSpPr>
            <p:spPr bwMode="auto">
              <a:xfrm rot="5400000" flipV="1">
                <a:off x="2442" y="1010"/>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2" name="Oval 13"/>
              <p:cNvSpPr>
                <a:spLocks noChangeArrowheads="1"/>
              </p:cNvSpPr>
              <p:nvPr/>
            </p:nvSpPr>
            <p:spPr bwMode="auto">
              <a:xfrm rot="5400000" flipV="1">
                <a:off x="2429" y="1113"/>
                <a:ext cx="86"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3" name="Oval 14"/>
              <p:cNvSpPr>
                <a:spLocks noChangeArrowheads="1"/>
              </p:cNvSpPr>
              <p:nvPr/>
            </p:nvSpPr>
            <p:spPr bwMode="auto">
              <a:xfrm rot="-9076362">
                <a:off x="2412" y="1094"/>
                <a:ext cx="86" cy="8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4" name="Oval 15"/>
              <p:cNvSpPr>
                <a:spLocks noChangeArrowheads="1"/>
              </p:cNvSpPr>
              <p:nvPr/>
            </p:nvSpPr>
            <p:spPr bwMode="auto">
              <a:xfrm rot="-9076362">
                <a:off x="2463" y="1042"/>
                <a:ext cx="87"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5" name="Oval 16"/>
              <p:cNvSpPr>
                <a:spLocks noChangeArrowheads="1"/>
              </p:cNvSpPr>
              <p:nvPr/>
            </p:nvSpPr>
            <p:spPr bwMode="auto">
              <a:xfrm rot="12523638" flipV="1">
                <a:off x="2472" y="1091"/>
                <a:ext cx="86"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6" name="Oval 17"/>
              <p:cNvSpPr>
                <a:spLocks noChangeArrowheads="1"/>
              </p:cNvSpPr>
              <p:nvPr/>
            </p:nvSpPr>
            <p:spPr bwMode="auto">
              <a:xfrm rot="12523638" flipV="1">
                <a:off x="2408" y="1042"/>
                <a:ext cx="85"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7" name="Oval 18"/>
              <p:cNvSpPr>
                <a:spLocks noChangeArrowheads="1"/>
              </p:cNvSpPr>
              <p:nvPr/>
            </p:nvSpPr>
            <p:spPr bwMode="auto">
              <a:xfrm rot="5400000">
                <a:off x="2255" y="878"/>
                <a:ext cx="452" cy="452"/>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8" name="Oval 19"/>
              <p:cNvSpPr>
                <a:spLocks noChangeArrowheads="1"/>
              </p:cNvSpPr>
              <p:nvPr/>
            </p:nvSpPr>
            <p:spPr bwMode="auto">
              <a:xfrm rot="5400000">
                <a:off x="2603" y="1076"/>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29" name="Oval 20"/>
              <p:cNvSpPr>
                <a:spLocks noChangeArrowheads="1"/>
              </p:cNvSpPr>
              <p:nvPr/>
            </p:nvSpPr>
            <p:spPr bwMode="auto">
              <a:xfrm rot="5400000">
                <a:off x="2294" y="1076"/>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0" name="Oval 21"/>
              <p:cNvSpPr>
                <a:spLocks noChangeArrowheads="1"/>
              </p:cNvSpPr>
              <p:nvPr/>
            </p:nvSpPr>
            <p:spPr bwMode="auto">
              <a:xfrm rot="5400000">
                <a:off x="2720" y="1030"/>
                <a:ext cx="67"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1" name="Oval 22"/>
              <p:cNvSpPr>
                <a:spLocks noChangeArrowheads="1"/>
              </p:cNvSpPr>
              <p:nvPr/>
            </p:nvSpPr>
            <p:spPr bwMode="auto">
              <a:xfrm rot="5400000">
                <a:off x="2720" y="1118"/>
                <a:ext cx="68"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2" name="Oval 23"/>
              <p:cNvSpPr>
                <a:spLocks noChangeArrowheads="1"/>
              </p:cNvSpPr>
              <p:nvPr/>
            </p:nvSpPr>
            <p:spPr bwMode="auto">
              <a:xfrm rot="5400000">
                <a:off x="2175" y="1031"/>
                <a:ext cx="67"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3" name="Oval 24"/>
              <p:cNvSpPr>
                <a:spLocks noChangeArrowheads="1"/>
              </p:cNvSpPr>
              <p:nvPr/>
            </p:nvSpPr>
            <p:spPr bwMode="auto">
              <a:xfrm rot="5400000">
                <a:off x="2175" y="1119"/>
                <a:ext cx="68"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4" name="Oval 25"/>
              <p:cNvSpPr>
                <a:spLocks noChangeArrowheads="1"/>
              </p:cNvSpPr>
              <p:nvPr/>
            </p:nvSpPr>
            <p:spPr bwMode="auto">
              <a:xfrm rot="10800000">
                <a:off x="2486" y="1348"/>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5" name="Oval 26"/>
              <p:cNvSpPr>
                <a:spLocks noChangeArrowheads="1"/>
              </p:cNvSpPr>
              <p:nvPr/>
            </p:nvSpPr>
            <p:spPr bwMode="auto">
              <a:xfrm rot="10800000">
                <a:off x="2399" y="1348"/>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6" name="Oval 27"/>
              <p:cNvSpPr>
                <a:spLocks noChangeArrowheads="1"/>
              </p:cNvSpPr>
              <p:nvPr/>
            </p:nvSpPr>
            <p:spPr bwMode="auto">
              <a:xfrm rot="10800000">
                <a:off x="2486" y="802"/>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7" name="Oval 28"/>
              <p:cNvSpPr>
                <a:spLocks noChangeArrowheads="1"/>
              </p:cNvSpPr>
              <p:nvPr/>
            </p:nvSpPr>
            <p:spPr bwMode="auto">
              <a:xfrm rot="10800000">
                <a:off x="2399" y="802"/>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38" name="Oval 29"/>
              <p:cNvSpPr>
                <a:spLocks noChangeArrowheads="1"/>
              </p:cNvSpPr>
              <p:nvPr/>
            </p:nvSpPr>
            <p:spPr bwMode="auto">
              <a:xfrm rot="2700000">
                <a:off x="2727" y="801"/>
                <a:ext cx="65" cy="6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sp>
          <p:nvSpPr>
            <p:cNvPr id="15516" name="Text Box 30"/>
            <p:cNvSpPr txBox="1">
              <a:spLocks noChangeArrowheads="1"/>
            </p:cNvSpPr>
            <p:nvPr/>
          </p:nvSpPr>
          <p:spPr bwMode="auto">
            <a:xfrm>
              <a:off x="2991" y="1000"/>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dirty="0">
                  <a:solidFill>
                    <a:srgbClr val="800000"/>
                  </a:solidFill>
                  <a:latin typeface="Times New Roman" panose="02020603050405020304" pitchFamily="18" charset="0"/>
                </a:rPr>
                <a:t>11</a:t>
              </a:r>
            </a:p>
          </p:txBody>
        </p:sp>
      </p:grpSp>
      <p:grpSp>
        <p:nvGrpSpPr>
          <p:cNvPr id="111647" name="Group 31"/>
          <p:cNvGrpSpPr>
            <a:grpSpLocks/>
          </p:cNvGrpSpPr>
          <p:nvPr/>
        </p:nvGrpSpPr>
        <p:grpSpPr bwMode="auto">
          <a:xfrm>
            <a:off x="3878263" y="2472391"/>
            <a:ext cx="2228850" cy="1647825"/>
            <a:chOff x="2443" y="1836"/>
            <a:chExt cx="1404" cy="1038"/>
          </a:xfrm>
        </p:grpSpPr>
        <p:sp>
          <p:nvSpPr>
            <p:cNvPr id="15491" name="Text Box 32"/>
            <p:cNvSpPr txBox="1">
              <a:spLocks noChangeArrowheads="1"/>
            </p:cNvSpPr>
            <p:nvPr/>
          </p:nvSpPr>
          <p:spPr bwMode="auto">
            <a:xfrm>
              <a:off x="2443" y="2508"/>
              <a:ext cx="140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600" dirty="0"/>
                <a:t>Sodium cation with a charge of +1</a:t>
              </a:r>
            </a:p>
          </p:txBody>
        </p:sp>
        <p:grpSp>
          <p:nvGrpSpPr>
            <p:cNvPr id="15492" name="Group 33"/>
            <p:cNvGrpSpPr>
              <a:grpSpLocks/>
            </p:cNvGrpSpPr>
            <p:nvPr/>
          </p:nvGrpSpPr>
          <p:grpSpPr bwMode="auto">
            <a:xfrm>
              <a:off x="2809" y="1836"/>
              <a:ext cx="673" cy="676"/>
              <a:chOff x="2783" y="1836"/>
              <a:chExt cx="673" cy="676"/>
            </a:xfrm>
          </p:grpSpPr>
          <p:grpSp>
            <p:nvGrpSpPr>
              <p:cNvPr id="15493" name="Group 34"/>
              <p:cNvGrpSpPr>
                <a:grpSpLocks/>
              </p:cNvGrpSpPr>
              <p:nvPr/>
            </p:nvGrpSpPr>
            <p:grpSpPr bwMode="auto">
              <a:xfrm>
                <a:off x="2783" y="1836"/>
                <a:ext cx="673" cy="676"/>
                <a:chOff x="3500" y="1724"/>
                <a:chExt cx="1228" cy="1235"/>
              </a:xfrm>
            </p:grpSpPr>
            <p:sp>
              <p:nvSpPr>
                <p:cNvPr id="15495" name="Oval 35"/>
                <p:cNvSpPr>
                  <a:spLocks noChangeArrowheads="1"/>
                </p:cNvSpPr>
                <p:nvPr/>
              </p:nvSpPr>
              <p:spPr bwMode="auto">
                <a:xfrm>
                  <a:off x="3500" y="1724"/>
                  <a:ext cx="1228" cy="123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96" name="Oval 36"/>
                <p:cNvSpPr>
                  <a:spLocks noChangeArrowheads="1"/>
                </p:cNvSpPr>
                <p:nvPr/>
              </p:nvSpPr>
              <p:spPr bwMode="auto">
                <a:xfrm>
                  <a:off x="4055" y="2176"/>
                  <a:ext cx="158" cy="15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97" name="Oval 37"/>
                <p:cNvSpPr>
                  <a:spLocks noChangeArrowheads="1"/>
                </p:cNvSpPr>
                <p:nvPr/>
              </p:nvSpPr>
              <p:spPr bwMode="auto">
                <a:xfrm>
                  <a:off x="4017" y="2351"/>
                  <a:ext cx="159" cy="15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98" name="Oval 38"/>
                <p:cNvSpPr>
                  <a:spLocks noChangeArrowheads="1"/>
                </p:cNvSpPr>
                <p:nvPr/>
              </p:nvSpPr>
              <p:spPr bwMode="auto">
                <a:xfrm flipV="1">
                  <a:off x="3940" y="2255"/>
                  <a:ext cx="159" cy="15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99" name="Oval 39"/>
                <p:cNvSpPr>
                  <a:spLocks noChangeArrowheads="1"/>
                </p:cNvSpPr>
                <p:nvPr/>
              </p:nvSpPr>
              <p:spPr bwMode="auto">
                <a:xfrm flipV="1">
                  <a:off x="4130" y="2281"/>
                  <a:ext cx="158" cy="15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0" name="Oval 40"/>
                <p:cNvSpPr>
                  <a:spLocks noChangeArrowheads="1"/>
                </p:cNvSpPr>
                <p:nvPr/>
              </p:nvSpPr>
              <p:spPr bwMode="auto">
                <a:xfrm rot="7123638">
                  <a:off x="4098" y="2310"/>
                  <a:ext cx="156" cy="159"/>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1" name="Oval 41"/>
                <p:cNvSpPr>
                  <a:spLocks noChangeArrowheads="1"/>
                </p:cNvSpPr>
                <p:nvPr/>
              </p:nvSpPr>
              <p:spPr bwMode="auto">
                <a:xfrm rot="7123638">
                  <a:off x="4000" y="2215"/>
                  <a:ext cx="158" cy="158"/>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2" name="Oval 42"/>
                <p:cNvSpPr>
                  <a:spLocks noChangeArrowheads="1"/>
                </p:cNvSpPr>
                <p:nvPr/>
              </p:nvSpPr>
              <p:spPr bwMode="auto">
                <a:xfrm rot="7123638" flipV="1">
                  <a:off x="4091" y="2202"/>
                  <a:ext cx="156" cy="15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3" name="Oval 43"/>
                <p:cNvSpPr>
                  <a:spLocks noChangeArrowheads="1"/>
                </p:cNvSpPr>
                <p:nvPr/>
              </p:nvSpPr>
              <p:spPr bwMode="auto">
                <a:xfrm rot="7123638" flipV="1">
                  <a:off x="4001" y="2318"/>
                  <a:ext cx="155" cy="158"/>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4" name="Oval 44"/>
                <p:cNvSpPr>
                  <a:spLocks noChangeArrowheads="1"/>
                </p:cNvSpPr>
                <p:nvPr/>
              </p:nvSpPr>
              <p:spPr bwMode="auto">
                <a:xfrm>
                  <a:off x="3702" y="1930"/>
                  <a:ext cx="825" cy="825"/>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5" name="Oval 45"/>
                <p:cNvSpPr>
                  <a:spLocks noChangeArrowheads="1"/>
                </p:cNvSpPr>
                <p:nvPr/>
              </p:nvSpPr>
              <p:spPr bwMode="auto">
                <a:xfrm>
                  <a:off x="4063" y="1999"/>
                  <a:ext cx="121" cy="120"/>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6" name="Oval 46"/>
                <p:cNvSpPr>
                  <a:spLocks noChangeArrowheads="1"/>
                </p:cNvSpPr>
                <p:nvPr/>
              </p:nvSpPr>
              <p:spPr bwMode="auto">
                <a:xfrm>
                  <a:off x="4063" y="2564"/>
                  <a:ext cx="121" cy="120"/>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7" name="Oval 47"/>
                <p:cNvSpPr>
                  <a:spLocks noChangeArrowheads="1"/>
                </p:cNvSpPr>
                <p:nvPr/>
              </p:nvSpPr>
              <p:spPr bwMode="auto">
                <a:xfrm>
                  <a:off x="3978" y="1781"/>
                  <a:ext cx="123" cy="12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8" name="Oval 48"/>
                <p:cNvSpPr>
                  <a:spLocks noChangeArrowheads="1"/>
                </p:cNvSpPr>
                <p:nvPr/>
              </p:nvSpPr>
              <p:spPr bwMode="auto">
                <a:xfrm>
                  <a:off x="4140" y="1781"/>
                  <a:ext cx="123" cy="12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09" name="Oval 49"/>
                <p:cNvSpPr>
                  <a:spLocks noChangeArrowheads="1"/>
                </p:cNvSpPr>
                <p:nvPr/>
              </p:nvSpPr>
              <p:spPr bwMode="auto">
                <a:xfrm>
                  <a:off x="3978" y="2779"/>
                  <a:ext cx="123" cy="12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0" name="Oval 50"/>
                <p:cNvSpPr>
                  <a:spLocks noChangeArrowheads="1"/>
                </p:cNvSpPr>
                <p:nvPr/>
              </p:nvSpPr>
              <p:spPr bwMode="auto">
                <a:xfrm>
                  <a:off x="4140" y="2779"/>
                  <a:ext cx="123" cy="12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1" name="Oval 51"/>
                <p:cNvSpPr>
                  <a:spLocks noChangeArrowheads="1"/>
                </p:cNvSpPr>
                <p:nvPr/>
              </p:nvSpPr>
              <p:spPr bwMode="auto">
                <a:xfrm rot="5400000">
                  <a:off x="4561" y="2212"/>
                  <a:ext cx="119"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2" name="Oval 52"/>
                <p:cNvSpPr>
                  <a:spLocks noChangeArrowheads="1"/>
                </p:cNvSpPr>
                <p:nvPr/>
              </p:nvSpPr>
              <p:spPr bwMode="auto">
                <a:xfrm rot="5400000">
                  <a:off x="4560" y="2371"/>
                  <a:ext cx="121"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3" name="Oval 53"/>
                <p:cNvSpPr>
                  <a:spLocks noChangeArrowheads="1"/>
                </p:cNvSpPr>
                <p:nvPr/>
              </p:nvSpPr>
              <p:spPr bwMode="auto">
                <a:xfrm rot="5400000">
                  <a:off x="3564" y="2212"/>
                  <a:ext cx="119"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514" name="Oval 54"/>
                <p:cNvSpPr>
                  <a:spLocks noChangeArrowheads="1"/>
                </p:cNvSpPr>
                <p:nvPr/>
              </p:nvSpPr>
              <p:spPr bwMode="auto">
                <a:xfrm rot="5400000">
                  <a:off x="3563" y="2371"/>
                  <a:ext cx="121"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sp>
            <p:nvSpPr>
              <p:cNvPr id="15494" name="Text Box 55"/>
              <p:cNvSpPr txBox="1">
                <a:spLocks noChangeArrowheads="1"/>
              </p:cNvSpPr>
              <p:nvPr/>
            </p:nvSpPr>
            <p:spPr bwMode="auto">
              <a:xfrm>
                <a:off x="2991" y="2063"/>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dirty="0">
                    <a:solidFill>
                      <a:srgbClr val="800000"/>
                    </a:solidFill>
                    <a:latin typeface="Times New Roman" panose="02020603050405020304" pitchFamily="18" charset="0"/>
                  </a:rPr>
                  <a:t>11</a:t>
                </a:r>
              </a:p>
            </p:txBody>
          </p:sp>
        </p:grpSp>
      </p:grpSp>
      <p:grpSp>
        <p:nvGrpSpPr>
          <p:cNvPr id="111672" name="Group 56"/>
          <p:cNvGrpSpPr>
            <a:grpSpLocks/>
          </p:cNvGrpSpPr>
          <p:nvPr/>
        </p:nvGrpSpPr>
        <p:grpSpPr bwMode="auto">
          <a:xfrm>
            <a:off x="7105650" y="597554"/>
            <a:ext cx="1427163" cy="1423987"/>
            <a:chOff x="4422" y="655"/>
            <a:chExt cx="899" cy="897"/>
          </a:xfrm>
        </p:grpSpPr>
        <p:grpSp>
          <p:nvGrpSpPr>
            <p:cNvPr id="15461" name="Group 57"/>
            <p:cNvGrpSpPr>
              <a:grpSpLocks/>
            </p:cNvGrpSpPr>
            <p:nvPr/>
          </p:nvGrpSpPr>
          <p:grpSpPr bwMode="auto">
            <a:xfrm rot="-5400000">
              <a:off x="4423" y="654"/>
              <a:ext cx="897" cy="899"/>
              <a:chOff x="1415" y="2495"/>
              <a:chExt cx="1386" cy="1390"/>
            </a:xfrm>
          </p:grpSpPr>
          <p:sp>
            <p:nvSpPr>
              <p:cNvPr id="15463" name="Oval 58"/>
              <p:cNvSpPr>
                <a:spLocks noChangeArrowheads="1"/>
              </p:cNvSpPr>
              <p:nvPr/>
            </p:nvSpPr>
            <p:spPr bwMode="auto">
              <a:xfrm>
                <a:off x="1415" y="2495"/>
                <a:ext cx="1386" cy="1390"/>
              </a:xfrm>
              <a:prstGeom prst="ellipse">
                <a:avLst/>
              </a:prstGeom>
              <a:gradFill rotWithShape="0">
                <a:gsLst>
                  <a:gs pos="0">
                    <a:schemeClr val="bg1"/>
                  </a:gs>
                  <a:gs pos="100000">
                    <a:srgbClr val="000099">
                      <a:alpha val="7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4" name="Oval 59"/>
              <p:cNvSpPr>
                <a:spLocks noChangeArrowheads="1"/>
              </p:cNvSpPr>
              <p:nvPr/>
            </p:nvSpPr>
            <p:spPr bwMode="auto">
              <a:xfrm>
                <a:off x="1589" y="2668"/>
                <a:ext cx="1039" cy="1044"/>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5" name="Oval 60"/>
              <p:cNvSpPr>
                <a:spLocks noChangeArrowheads="1"/>
              </p:cNvSpPr>
              <p:nvPr/>
            </p:nvSpPr>
            <p:spPr bwMode="auto">
              <a:xfrm>
                <a:off x="2059" y="3050"/>
                <a:ext cx="134" cy="132"/>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6" name="Oval 61"/>
              <p:cNvSpPr>
                <a:spLocks noChangeArrowheads="1"/>
              </p:cNvSpPr>
              <p:nvPr/>
            </p:nvSpPr>
            <p:spPr bwMode="auto">
              <a:xfrm>
                <a:off x="2027" y="3198"/>
                <a:ext cx="134" cy="13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7" name="Oval 62"/>
              <p:cNvSpPr>
                <a:spLocks noChangeArrowheads="1"/>
              </p:cNvSpPr>
              <p:nvPr/>
            </p:nvSpPr>
            <p:spPr bwMode="auto">
              <a:xfrm flipV="1">
                <a:off x="1962" y="3117"/>
                <a:ext cx="134" cy="133"/>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8" name="Oval 63"/>
              <p:cNvSpPr>
                <a:spLocks noChangeArrowheads="1"/>
              </p:cNvSpPr>
              <p:nvPr/>
            </p:nvSpPr>
            <p:spPr bwMode="auto">
              <a:xfrm flipV="1">
                <a:off x="2122" y="3139"/>
                <a:ext cx="134" cy="132"/>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9" name="Oval 64"/>
              <p:cNvSpPr>
                <a:spLocks noChangeArrowheads="1"/>
              </p:cNvSpPr>
              <p:nvPr/>
            </p:nvSpPr>
            <p:spPr bwMode="auto">
              <a:xfrm rot="7123638">
                <a:off x="2095" y="3164"/>
                <a:ext cx="132" cy="134"/>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0" name="Oval 65"/>
              <p:cNvSpPr>
                <a:spLocks noChangeArrowheads="1"/>
              </p:cNvSpPr>
              <p:nvPr/>
            </p:nvSpPr>
            <p:spPr bwMode="auto">
              <a:xfrm rot="7123638">
                <a:off x="2012" y="3083"/>
                <a:ext cx="134" cy="134"/>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1" name="Oval 66"/>
              <p:cNvSpPr>
                <a:spLocks noChangeArrowheads="1"/>
              </p:cNvSpPr>
              <p:nvPr/>
            </p:nvSpPr>
            <p:spPr bwMode="auto">
              <a:xfrm rot="7123638" flipV="1">
                <a:off x="2089" y="3072"/>
                <a:ext cx="132" cy="132"/>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2" name="Oval 67"/>
              <p:cNvSpPr>
                <a:spLocks noChangeArrowheads="1"/>
              </p:cNvSpPr>
              <p:nvPr/>
            </p:nvSpPr>
            <p:spPr bwMode="auto">
              <a:xfrm rot="7123638" flipV="1">
                <a:off x="2013" y="3170"/>
                <a:ext cx="131" cy="134"/>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3" name="Oval 68"/>
              <p:cNvSpPr>
                <a:spLocks noChangeArrowheads="1"/>
              </p:cNvSpPr>
              <p:nvPr/>
            </p:nvSpPr>
            <p:spPr bwMode="auto">
              <a:xfrm>
                <a:off x="1760" y="2842"/>
                <a:ext cx="698" cy="698"/>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4" name="Oval 69"/>
              <p:cNvSpPr>
                <a:spLocks noChangeArrowheads="1"/>
              </p:cNvSpPr>
              <p:nvPr/>
            </p:nvSpPr>
            <p:spPr bwMode="auto">
              <a:xfrm>
                <a:off x="2066" y="2900"/>
                <a:ext cx="102" cy="10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5" name="Oval 70"/>
              <p:cNvSpPr>
                <a:spLocks noChangeArrowheads="1"/>
              </p:cNvSpPr>
              <p:nvPr/>
            </p:nvSpPr>
            <p:spPr bwMode="auto">
              <a:xfrm>
                <a:off x="2066" y="3378"/>
                <a:ext cx="102" cy="10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6" name="Oval 71"/>
              <p:cNvSpPr>
                <a:spLocks noChangeArrowheads="1"/>
              </p:cNvSpPr>
              <p:nvPr/>
            </p:nvSpPr>
            <p:spPr bwMode="auto">
              <a:xfrm>
                <a:off x="1994" y="2716"/>
                <a:ext cx="104" cy="10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7" name="Oval 72"/>
              <p:cNvSpPr>
                <a:spLocks noChangeArrowheads="1"/>
              </p:cNvSpPr>
              <p:nvPr/>
            </p:nvSpPr>
            <p:spPr bwMode="auto">
              <a:xfrm>
                <a:off x="2131" y="2716"/>
                <a:ext cx="104" cy="10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8" name="Oval 73"/>
              <p:cNvSpPr>
                <a:spLocks noChangeArrowheads="1"/>
              </p:cNvSpPr>
              <p:nvPr/>
            </p:nvSpPr>
            <p:spPr bwMode="auto">
              <a:xfrm>
                <a:off x="1994" y="3560"/>
                <a:ext cx="104" cy="10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79" name="Oval 74"/>
              <p:cNvSpPr>
                <a:spLocks noChangeArrowheads="1"/>
              </p:cNvSpPr>
              <p:nvPr/>
            </p:nvSpPr>
            <p:spPr bwMode="auto">
              <a:xfrm>
                <a:off x="2131" y="3560"/>
                <a:ext cx="104" cy="10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0" name="Oval 75"/>
              <p:cNvSpPr>
                <a:spLocks noChangeArrowheads="1"/>
              </p:cNvSpPr>
              <p:nvPr/>
            </p:nvSpPr>
            <p:spPr bwMode="auto">
              <a:xfrm rot="5400000">
                <a:off x="2487" y="3080"/>
                <a:ext cx="101" cy="10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1" name="Oval 76"/>
              <p:cNvSpPr>
                <a:spLocks noChangeArrowheads="1"/>
              </p:cNvSpPr>
              <p:nvPr/>
            </p:nvSpPr>
            <p:spPr bwMode="auto">
              <a:xfrm rot="5400000">
                <a:off x="2487" y="3214"/>
                <a:ext cx="102" cy="10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2" name="Oval 77"/>
              <p:cNvSpPr>
                <a:spLocks noChangeArrowheads="1"/>
              </p:cNvSpPr>
              <p:nvPr/>
            </p:nvSpPr>
            <p:spPr bwMode="auto">
              <a:xfrm rot="5400000">
                <a:off x="1643" y="3081"/>
                <a:ext cx="101" cy="10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3" name="Oval 78"/>
              <p:cNvSpPr>
                <a:spLocks noChangeArrowheads="1"/>
              </p:cNvSpPr>
              <p:nvPr/>
            </p:nvSpPr>
            <p:spPr bwMode="auto">
              <a:xfrm rot="5400000">
                <a:off x="1643" y="3215"/>
                <a:ext cx="102" cy="10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4" name="Oval 79"/>
              <p:cNvSpPr>
                <a:spLocks noChangeArrowheads="1"/>
              </p:cNvSpPr>
              <p:nvPr/>
            </p:nvSpPr>
            <p:spPr bwMode="auto">
              <a:xfrm rot="2700000" flipH="1">
                <a:off x="2426" y="2660"/>
                <a:ext cx="100"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5" name="Oval 80"/>
              <p:cNvSpPr>
                <a:spLocks noChangeArrowheads="1"/>
              </p:cNvSpPr>
              <p:nvPr/>
            </p:nvSpPr>
            <p:spPr bwMode="auto">
              <a:xfrm rot="-2700000">
                <a:off x="1640" y="2708"/>
                <a:ext cx="102"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6" name="Oval 81"/>
              <p:cNvSpPr>
                <a:spLocks noChangeArrowheads="1"/>
              </p:cNvSpPr>
              <p:nvPr/>
            </p:nvSpPr>
            <p:spPr bwMode="auto">
              <a:xfrm rot="-2700000">
                <a:off x="1736" y="2614"/>
                <a:ext cx="102" cy="100"/>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7" name="Oval 82"/>
              <p:cNvSpPr>
                <a:spLocks noChangeArrowheads="1"/>
              </p:cNvSpPr>
              <p:nvPr/>
            </p:nvSpPr>
            <p:spPr bwMode="auto">
              <a:xfrm rot="2700000" flipH="1">
                <a:off x="2532" y="3503"/>
                <a:ext cx="104"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8" name="Oval 83"/>
              <p:cNvSpPr>
                <a:spLocks noChangeArrowheads="1"/>
              </p:cNvSpPr>
              <p:nvPr/>
            </p:nvSpPr>
            <p:spPr bwMode="auto">
              <a:xfrm rot="2700000" flipH="1">
                <a:off x="2435" y="3605"/>
                <a:ext cx="103"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89" name="Oval 84"/>
              <p:cNvSpPr>
                <a:spLocks noChangeArrowheads="1"/>
              </p:cNvSpPr>
              <p:nvPr/>
            </p:nvSpPr>
            <p:spPr bwMode="auto">
              <a:xfrm rot="2700000" flipH="1">
                <a:off x="1725" y="3625"/>
                <a:ext cx="100"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90" name="Oval 85"/>
              <p:cNvSpPr>
                <a:spLocks noChangeArrowheads="1"/>
              </p:cNvSpPr>
              <p:nvPr/>
            </p:nvSpPr>
            <p:spPr bwMode="auto">
              <a:xfrm rot="2700000" flipH="1">
                <a:off x="1630" y="3532"/>
                <a:ext cx="102" cy="102"/>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sp>
          <p:nvSpPr>
            <p:cNvPr id="15462" name="Text Box 86"/>
            <p:cNvSpPr txBox="1">
              <a:spLocks noChangeArrowheads="1"/>
            </p:cNvSpPr>
            <p:nvPr/>
          </p:nvSpPr>
          <p:spPr bwMode="auto">
            <a:xfrm>
              <a:off x="4732" y="981"/>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dirty="0">
                  <a:solidFill>
                    <a:srgbClr val="800000"/>
                  </a:solidFill>
                  <a:latin typeface="Times New Roman" panose="02020603050405020304" pitchFamily="18" charset="0"/>
                </a:rPr>
                <a:t>17</a:t>
              </a:r>
            </a:p>
          </p:txBody>
        </p:sp>
      </p:grpSp>
      <p:grpSp>
        <p:nvGrpSpPr>
          <p:cNvPr id="111703" name="Group 87"/>
          <p:cNvGrpSpPr>
            <a:grpSpLocks/>
          </p:cNvGrpSpPr>
          <p:nvPr/>
        </p:nvGrpSpPr>
        <p:grpSpPr bwMode="auto">
          <a:xfrm>
            <a:off x="6934200" y="2472391"/>
            <a:ext cx="1773238" cy="1966913"/>
            <a:chOff x="4368" y="1836"/>
            <a:chExt cx="1117" cy="1239"/>
          </a:xfrm>
        </p:grpSpPr>
        <p:sp>
          <p:nvSpPr>
            <p:cNvPr id="15428" name="Text Box 88"/>
            <p:cNvSpPr txBox="1">
              <a:spLocks noChangeArrowheads="1"/>
            </p:cNvSpPr>
            <p:nvPr/>
          </p:nvSpPr>
          <p:spPr bwMode="auto">
            <a:xfrm>
              <a:off x="4368" y="2729"/>
              <a:ext cx="1117"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500" dirty="0"/>
                <a:t>Chlorine anion with a charge of -1</a:t>
              </a:r>
            </a:p>
          </p:txBody>
        </p:sp>
        <p:grpSp>
          <p:nvGrpSpPr>
            <p:cNvPr id="15429" name="Group 89"/>
            <p:cNvGrpSpPr>
              <a:grpSpLocks/>
            </p:cNvGrpSpPr>
            <p:nvPr/>
          </p:nvGrpSpPr>
          <p:grpSpPr bwMode="auto">
            <a:xfrm>
              <a:off x="4477" y="1836"/>
              <a:ext cx="897" cy="899"/>
              <a:chOff x="4423" y="1836"/>
              <a:chExt cx="897" cy="899"/>
            </a:xfrm>
          </p:grpSpPr>
          <p:grpSp>
            <p:nvGrpSpPr>
              <p:cNvPr id="15430" name="Group 90"/>
              <p:cNvGrpSpPr>
                <a:grpSpLocks/>
              </p:cNvGrpSpPr>
              <p:nvPr/>
            </p:nvGrpSpPr>
            <p:grpSpPr bwMode="auto">
              <a:xfrm>
                <a:off x="4423" y="1836"/>
                <a:ext cx="897" cy="899"/>
                <a:chOff x="3955" y="1899"/>
                <a:chExt cx="897" cy="899"/>
              </a:xfrm>
            </p:grpSpPr>
            <p:sp>
              <p:nvSpPr>
                <p:cNvPr id="15432" name="Oval 91"/>
                <p:cNvSpPr>
                  <a:spLocks noChangeArrowheads="1"/>
                </p:cNvSpPr>
                <p:nvPr/>
              </p:nvSpPr>
              <p:spPr bwMode="auto">
                <a:xfrm>
                  <a:off x="3955" y="1899"/>
                  <a:ext cx="897" cy="899"/>
                </a:xfrm>
                <a:prstGeom prst="ellipse">
                  <a:avLst/>
                </a:prstGeom>
                <a:gradFill rotWithShape="0">
                  <a:gsLst>
                    <a:gs pos="0">
                      <a:schemeClr val="bg1"/>
                    </a:gs>
                    <a:gs pos="100000">
                      <a:srgbClr val="000099">
                        <a:alpha val="7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3" name="Oval 92"/>
                <p:cNvSpPr>
                  <a:spLocks noChangeArrowheads="1"/>
                </p:cNvSpPr>
                <p:nvPr/>
              </p:nvSpPr>
              <p:spPr bwMode="auto">
                <a:xfrm>
                  <a:off x="4068" y="2011"/>
                  <a:ext cx="672" cy="67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4" name="Oval 93"/>
                <p:cNvSpPr>
                  <a:spLocks noChangeArrowheads="1"/>
                </p:cNvSpPr>
                <p:nvPr/>
              </p:nvSpPr>
              <p:spPr bwMode="auto">
                <a:xfrm>
                  <a:off x="4372" y="2258"/>
                  <a:ext cx="86"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5" name="Oval 94"/>
                <p:cNvSpPr>
                  <a:spLocks noChangeArrowheads="1"/>
                </p:cNvSpPr>
                <p:nvPr/>
              </p:nvSpPr>
              <p:spPr bwMode="auto">
                <a:xfrm>
                  <a:off x="4351" y="2354"/>
                  <a:ext cx="87"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6" name="Oval 95"/>
                <p:cNvSpPr>
                  <a:spLocks noChangeArrowheads="1"/>
                </p:cNvSpPr>
                <p:nvPr/>
              </p:nvSpPr>
              <p:spPr bwMode="auto">
                <a:xfrm flipV="1">
                  <a:off x="4309" y="2301"/>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7" name="Oval 96"/>
                <p:cNvSpPr>
                  <a:spLocks noChangeArrowheads="1"/>
                </p:cNvSpPr>
                <p:nvPr/>
              </p:nvSpPr>
              <p:spPr bwMode="auto">
                <a:xfrm flipV="1">
                  <a:off x="4413" y="2315"/>
                  <a:ext cx="86"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8" name="Oval 97"/>
                <p:cNvSpPr>
                  <a:spLocks noChangeArrowheads="1"/>
                </p:cNvSpPr>
                <p:nvPr/>
              </p:nvSpPr>
              <p:spPr bwMode="auto">
                <a:xfrm rot="7123638">
                  <a:off x="4395" y="2331"/>
                  <a:ext cx="86" cy="8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39" name="Oval 98"/>
                <p:cNvSpPr>
                  <a:spLocks noChangeArrowheads="1"/>
                </p:cNvSpPr>
                <p:nvPr/>
              </p:nvSpPr>
              <p:spPr bwMode="auto">
                <a:xfrm rot="7123638">
                  <a:off x="4341" y="2280"/>
                  <a:ext cx="87"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0" name="Oval 99"/>
                <p:cNvSpPr>
                  <a:spLocks noChangeArrowheads="1"/>
                </p:cNvSpPr>
                <p:nvPr/>
              </p:nvSpPr>
              <p:spPr bwMode="auto">
                <a:xfrm rot="7123638" flipV="1">
                  <a:off x="4391" y="2272"/>
                  <a:ext cx="86"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1" name="Oval 100"/>
                <p:cNvSpPr>
                  <a:spLocks noChangeArrowheads="1"/>
                </p:cNvSpPr>
                <p:nvPr/>
              </p:nvSpPr>
              <p:spPr bwMode="auto">
                <a:xfrm rot="7123638" flipV="1">
                  <a:off x="4342" y="2336"/>
                  <a:ext cx="85"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2" name="Oval 101"/>
                <p:cNvSpPr>
                  <a:spLocks noChangeArrowheads="1"/>
                </p:cNvSpPr>
                <p:nvPr/>
              </p:nvSpPr>
              <p:spPr bwMode="auto">
                <a:xfrm>
                  <a:off x="4178" y="2123"/>
                  <a:ext cx="452" cy="452"/>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3" name="Oval 102"/>
                <p:cNvSpPr>
                  <a:spLocks noChangeArrowheads="1"/>
                </p:cNvSpPr>
                <p:nvPr/>
              </p:nvSpPr>
              <p:spPr bwMode="auto">
                <a:xfrm>
                  <a:off x="4376" y="2161"/>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4" name="Oval 103"/>
                <p:cNvSpPr>
                  <a:spLocks noChangeArrowheads="1"/>
                </p:cNvSpPr>
                <p:nvPr/>
              </p:nvSpPr>
              <p:spPr bwMode="auto">
                <a:xfrm>
                  <a:off x="4376" y="2470"/>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5" name="Oval 104"/>
                <p:cNvSpPr>
                  <a:spLocks noChangeArrowheads="1"/>
                </p:cNvSpPr>
                <p:nvPr/>
              </p:nvSpPr>
              <p:spPr bwMode="auto">
                <a:xfrm>
                  <a:off x="4330" y="2042"/>
                  <a:ext cx="67"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6" name="Oval 105"/>
                <p:cNvSpPr>
                  <a:spLocks noChangeArrowheads="1"/>
                </p:cNvSpPr>
                <p:nvPr/>
              </p:nvSpPr>
              <p:spPr bwMode="auto">
                <a:xfrm>
                  <a:off x="4418" y="2042"/>
                  <a:ext cx="68"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7" name="Oval 106"/>
                <p:cNvSpPr>
                  <a:spLocks noChangeArrowheads="1"/>
                </p:cNvSpPr>
                <p:nvPr/>
              </p:nvSpPr>
              <p:spPr bwMode="auto">
                <a:xfrm>
                  <a:off x="4330" y="2588"/>
                  <a:ext cx="67"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8" name="Oval 107"/>
                <p:cNvSpPr>
                  <a:spLocks noChangeArrowheads="1"/>
                </p:cNvSpPr>
                <p:nvPr/>
              </p:nvSpPr>
              <p:spPr bwMode="auto">
                <a:xfrm>
                  <a:off x="4418" y="2588"/>
                  <a:ext cx="68"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49" name="Oval 108"/>
                <p:cNvSpPr>
                  <a:spLocks noChangeArrowheads="1"/>
                </p:cNvSpPr>
                <p:nvPr/>
              </p:nvSpPr>
              <p:spPr bwMode="auto">
                <a:xfrm rot="5400000">
                  <a:off x="4649" y="2277"/>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0" name="Oval 109"/>
                <p:cNvSpPr>
                  <a:spLocks noChangeArrowheads="1"/>
                </p:cNvSpPr>
                <p:nvPr/>
              </p:nvSpPr>
              <p:spPr bwMode="auto">
                <a:xfrm rot="5400000">
                  <a:off x="4649" y="2364"/>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1" name="Oval 110"/>
                <p:cNvSpPr>
                  <a:spLocks noChangeArrowheads="1"/>
                </p:cNvSpPr>
                <p:nvPr/>
              </p:nvSpPr>
              <p:spPr bwMode="auto">
                <a:xfrm rot="5400000">
                  <a:off x="4103" y="2277"/>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2" name="Oval 111"/>
                <p:cNvSpPr>
                  <a:spLocks noChangeArrowheads="1"/>
                </p:cNvSpPr>
                <p:nvPr/>
              </p:nvSpPr>
              <p:spPr bwMode="auto">
                <a:xfrm rot="5400000">
                  <a:off x="4103" y="2364"/>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3" name="Oval 112"/>
                <p:cNvSpPr>
                  <a:spLocks noChangeArrowheads="1"/>
                </p:cNvSpPr>
                <p:nvPr/>
              </p:nvSpPr>
              <p:spPr bwMode="auto">
                <a:xfrm rot="2700000" flipH="1">
                  <a:off x="4609" y="2006"/>
                  <a:ext cx="65"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4" name="Oval 113"/>
                <p:cNvSpPr>
                  <a:spLocks noChangeArrowheads="1"/>
                </p:cNvSpPr>
                <p:nvPr/>
              </p:nvSpPr>
              <p:spPr bwMode="auto">
                <a:xfrm rot="-2700000">
                  <a:off x="4101" y="2037"/>
                  <a:ext cx="65" cy="66"/>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5" name="Oval 114"/>
                <p:cNvSpPr>
                  <a:spLocks noChangeArrowheads="1"/>
                </p:cNvSpPr>
                <p:nvPr/>
              </p:nvSpPr>
              <p:spPr bwMode="auto">
                <a:xfrm rot="-2700000">
                  <a:off x="4163" y="1976"/>
                  <a:ext cx="66" cy="65"/>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6" name="Oval 115"/>
                <p:cNvSpPr>
                  <a:spLocks noChangeArrowheads="1"/>
                </p:cNvSpPr>
                <p:nvPr/>
              </p:nvSpPr>
              <p:spPr bwMode="auto">
                <a:xfrm rot="2700000" flipH="1">
                  <a:off x="4678" y="2551"/>
                  <a:ext cx="67"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7" name="Oval 116"/>
                <p:cNvSpPr>
                  <a:spLocks noChangeArrowheads="1"/>
                </p:cNvSpPr>
                <p:nvPr/>
              </p:nvSpPr>
              <p:spPr bwMode="auto">
                <a:xfrm rot="2700000" flipH="1">
                  <a:off x="4615" y="2617"/>
                  <a:ext cx="67"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8" name="Oval 117"/>
                <p:cNvSpPr>
                  <a:spLocks noChangeArrowheads="1"/>
                </p:cNvSpPr>
                <p:nvPr/>
              </p:nvSpPr>
              <p:spPr bwMode="auto">
                <a:xfrm rot="2700000" flipH="1">
                  <a:off x="4155" y="2630"/>
                  <a:ext cx="66"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59" name="Oval 118"/>
                <p:cNvSpPr>
                  <a:spLocks noChangeArrowheads="1"/>
                </p:cNvSpPr>
                <p:nvPr/>
              </p:nvSpPr>
              <p:spPr bwMode="auto">
                <a:xfrm rot="2700000" flipH="1">
                  <a:off x="4094" y="2570"/>
                  <a:ext cx="66" cy="65"/>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60" name="Oval 119"/>
                <p:cNvSpPr>
                  <a:spLocks noChangeArrowheads="1"/>
                </p:cNvSpPr>
                <p:nvPr/>
              </p:nvSpPr>
              <p:spPr bwMode="auto">
                <a:xfrm rot="2700000" flipH="1">
                  <a:off x="4676" y="2077"/>
                  <a:ext cx="64"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sp>
            <p:nvSpPr>
              <p:cNvPr id="15431" name="Text Box 120"/>
              <p:cNvSpPr txBox="1">
                <a:spLocks noChangeArrowheads="1"/>
              </p:cNvSpPr>
              <p:nvPr/>
            </p:nvSpPr>
            <p:spPr bwMode="auto">
              <a:xfrm>
                <a:off x="4745" y="2184"/>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dirty="0">
                    <a:solidFill>
                      <a:srgbClr val="800000"/>
                    </a:solidFill>
                    <a:latin typeface="Times New Roman" panose="02020603050405020304" pitchFamily="18" charset="0"/>
                  </a:rPr>
                  <a:t>17</a:t>
                </a:r>
              </a:p>
            </p:txBody>
          </p:sp>
        </p:grpSp>
      </p:grpSp>
      <p:grpSp>
        <p:nvGrpSpPr>
          <p:cNvPr id="111737" name="Group 121"/>
          <p:cNvGrpSpPr>
            <a:grpSpLocks/>
          </p:cNvGrpSpPr>
          <p:nvPr/>
        </p:nvGrpSpPr>
        <p:grpSpPr bwMode="auto">
          <a:xfrm>
            <a:off x="4559300" y="4520266"/>
            <a:ext cx="3922713" cy="2125663"/>
            <a:chOff x="2872" y="3126"/>
            <a:chExt cx="2471" cy="1339"/>
          </a:xfrm>
        </p:grpSpPr>
        <p:grpSp>
          <p:nvGrpSpPr>
            <p:cNvPr id="15372" name="Group 122"/>
            <p:cNvGrpSpPr>
              <a:grpSpLocks/>
            </p:cNvGrpSpPr>
            <p:nvPr/>
          </p:nvGrpSpPr>
          <p:grpSpPr bwMode="auto">
            <a:xfrm>
              <a:off x="2872" y="3126"/>
              <a:ext cx="2471" cy="1339"/>
              <a:chOff x="2404" y="3126"/>
              <a:chExt cx="2471" cy="1339"/>
            </a:xfrm>
          </p:grpSpPr>
          <p:grpSp>
            <p:nvGrpSpPr>
              <p:cNvPr id="15375" name="Group 123"/>
              <p:cNvGrpSpPr>
                <a:grpSpLocks/>
              </p:cNvGrpSpPr>
              <p:nvPr/>
            </p:nvGrpSpPr>
            <p:grpSpPr bwMode="auto">
              <a:xfrm>
                <a:off x="2752" y="3126"/>
                <a:ext cx="1551" cy="899"/>
                <a:chOff x="2752" y="3126"/>
                <a:chExt cx="1551" cy="899"/>
              </a:xfrm>
            </p:grpSpPr>
            <p:grpSp>
              <p:nvGrpSpPr>
                <p:cNvPr id="15377" name="Group 124"/>
                <p:cNvGrpSpPr>
                  <a:grpSpLocks/>
                </p:cNvGrpSpPr>
                <p:nvPr/>
              </p:nvGrpSpPr>
              <p:grpSpPr bwMode="auto">
                <a:xfrm>
                  <a:off x="2752" y="3237"/>
                  <a:ext cx="673" cy="677"/>
                  <a:chOff x="2752" y="3237"/>
                  <a:chExt cx="673" cy="677"/>
                </a:xfrm>
              </p:grpSpPr>
              <p:sp>
                <p:nvSpPr>
                  <p:cNvPr id="15408" name="Oval 125"/>
                  <p:cNvSpPr>
                    <a:spLocks noChangeArrowheads="1"/>
                  </p:cNvSpPr>
                  <p:nvPr/>
                </p:nvSpPr>
                <p:spPr bwMode="auto">
                  <a:xfrm>
                    <a:off x="2752" y="3237"/>
                    <a:ext cx="673" cy="677"/>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9" name="Oval 126"/>
                  <p:cNvSpPr>
                    <a:spLocks noChangeArrowheads="1"/>
                  </p:cNvSpPr>
                  <p:nvPr/>
                </p:nvSpPr>
                <p:spPr bwMode="auto">
                  <a:xfrm>
                    <a:off x="3056" y="3485"/>
                    <a:ext cx="87"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0" name="Oval 127"/>
                  <p:cNvSpPr>
                    <a:spLocks noChangeArrowheads="1"/>
                  </p:cNvSpPr>
                  <p:nvPr/>
                </p:nvSpPr>
                <p:spPr bwMode="auto">
                  <a:xfrm>
                    <a:off x="3035" y="3581"/>
                    <a:ext cx="87"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1" name="Oval 128"/>
                  <p:cNvSpPr>
                    <a:spLocks noChangeArrowheads="1"/>
                  </p:cNvSpPr>
                  <p:nvPr/>
                </p:nvSpPr>
                <p:spPr bwMode="auto">
                  <a:xfrm flipV="1">
                    <a:off x="2993" y="3528"/>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2" name="Oval 129"/>
                  <p:cNvSpPr>
                    <a:spLocks noChangeArrowheads="1"/>
                  </p:cNvSpPr>
                  <p:nvPr/>
                </p:nvSpPr>
                <p:spPr bwMode="auto">
                  <a:xfrm flipV="1">
                    <a:off x="3097" y="3542"/>
                    <a:ext cx="87"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3" name="Oval 130"/>
                  <p:cNvSpPr>
                    <a:spLocks noChangeArrowheads="1"/>
                  </p:cNvSpPr>
                  <p:nvPr/>
                </p:nvSpPr>
                <p:spPr bwMode="auto">
                  <a:xfrm rot="7123638">
                    <a:off x="3080" y="3558"/>
                    <a:ext cx="86" cy="8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4" name="Oval 131"/>
                  <p:cNvSpPr>
                    <a:spLocks noChangeArrowheads="1"/>
                  </p:cNvSpPr>
                  <p:nvPr/>
                </p:nvSpPr>
                <p:spPr bwMode="auto">
                  <a:xfrm rot="7123638">
                    <a:off x="3026" y="3506"/>
                    <a:ext cx="87" cy="87"/>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5" name="Oval 132"/>
                  <p:cNvSpPr>
                    <a:spLocks noChangeArrowheads="1"/>
                  </p:cNvSpPr>
                  <p:nvPr/>
                </p:nvSpPr>
                <p:spPr bwMode="auto">
                  <a:xfrm rot="7123638" flipV="1">
                    <a:off x="3076" y="3499"/>
                    <a:ext cx="86"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6" name="Oval 133"/>
                  <p:cNvSpPr>
                    <a:spLocks noChangeArrowheads="1"/>
                  </p:cNvSpPr>
                  <p:nvPr/>
                </p:nvSpPr>
                <p:spPr bwMode="auto">
                  <a:xfrm rot="7123638" flipV="1">
                    <a:off x="3027" y="3562"/>
                    <a:ext cx="85" cy="87"/>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7" name="Oval 134"/>
                  <p:cNvSpPr>
                    <a:spLocks noChangeArrowheads="1"/>
                  </p:cNvSpPr>
                  <p:nvPr/>
                </p:nvSpPr>
                <p:spPr bwMode="auto">
                  <a:xfrm>
                    <a:off x="2863" y="3350"/>
                    <a:ext cx="452" cy="452"/>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8" name="Oval 135"/>
                  <p:cNvSpPr>
                    <a:spLocks noChangeArrowheads="1"/>
                  </p:cNvSpPr>
                  <p:nvPr/>
                </p:nvSpPr>
                <p:spPr bwMode="auto">
                  <a:xfrm>
                    <a:off x="3061" y="3388"/>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19" name="Oval 136"/>
                  <p:cNvSpPr>
                    <a:spLocks noChangeArrowheads="1"/>
                  </p:cNvSpPr>
                  <p:nvPr/>
                </p:nvSpPr>
                <p:spPr bwMode="auto">
                  <a:xfrm>
                    <a:off x="3061" y="3697"/>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0" name="Oval 137"/>
                  <p:cNvSpPr>
                    <a:spLocks noChangeArrowheads="1"/>
                  </p:cNvSpPr>
                  <p:nvPr/>
                </p:nvSpPr>
                <p:spPr bwMode="auto">
                  <a:xfrm>
                    <a:off x="3014" y="3268"/>
                    <a:ext cx="67" cy="68"/>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1" name="Oval 138"/>
                  <p:cNvSpPr>
                    <a:spLocks noChangeArrowheads="1"/>
                  </p:cNvSpPr>
                  <p:nvPr/>
                </p:nvSpPr>
                <p:spPr bwMode="auto">
                  <a:xfrm>
                    <a:off x="3103" y="3268"/>
                    <a:ext cx="67" cy="68"/>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2" name="Oval 139"/>
                  <p:cNvSpPr>
                    <a:spLocks noChangeArrowheads="1"/>
                  </p:cNvSpPr>
                  <p:nvPr/>
                </p:nvSpPr>
                <p:spPr bwMode="auto">
                  <a:xfrm>
                    <a:off x="3014" y="3815"/>
                    <a:ext cx="67"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3" name="Oval 140"/>
                  <p:cNvSpPr>
                    <a:spLocks noChangeArrowheads="1"/>
                  </p:cNvSpPr>
                  <p:nvPr/>
                </p:nvSpPr>
                <p:spPr bwMode="auto">
                  <a:xfrm>
                    <a:off x="3103" y="3815"/>
                    <a:ext cx="67"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4" name="Oval 141"/>
                  <p:cNvSpPr>
                    <a:spLocks noChangeArrowheads="1"/>
                  </p:cNvSpPr>
                  <p:nvPr/>
                </p:nvSpPr>
                <p:spPr bwMode="auto">
                  <a:xfrm rot="5400000">
                    <a:off x="3333" y="3505"/>
                    <a:ext cx="65"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5" name="Oval 142"/>
                  <p:cNvSpPr>
                    <a:spLocks noChangeArrowheads="1"/>
                  </p:cNvSpPr>
                  <p:nvPr/>
                </p:nvSpPr>
                <p:spPr bwMode="auto">
                  <a:xfrm rot="5400000">
                    <a:off x="3333" y="3592"/>
                    <a:ext cx="66"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6" name="Oval 143"/>
                  <p:cNvSpPr>
                    <a:spLocks noChangeArrowheads="1"/>
                  </p:cNvSpPr>
                  <p:nvPr/>
                </p:nvSpPr>
                <p:spPr bwMode="auto">
                  <a:xfrm rot="5400000">
                    <a:off x="2787" y="3505"/>
                    <a:ext cx="65"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27" name="Oval 144"/>
                  <p:cNvSpPr>
                    <a:spLocks noChangeArrowheads="1"/>
                  </p:cNvSpPr>
                  <p:nvPr/>
                </p:nvSpPr>
                <p:spPr bwMode="auto">
                  <a:xfrm rot="5400000">
                    <a:off x="2787" y="3592"/>
                    <a:ext cx="66"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grpSp>
              <p:nvGrpSpPr>
                <p:cNvPr id="15378" name="Group 145"/>
                <p:cNvGrpSpPr>
                  <a:grpSpLocks/>
                </p:cNvGrpSpPr>
                <p:nvPr/>
              </p:nvGrpSpPr>
              <p:grpSpPr bwMode="auto">
                <a:xfrm>
                  <a:off x="3406" y="3126"/>
                  <a:ext cx="897" cy="899"/>
                  <a:chOff x="3406" y="3126"/>
                  <a:chExt cx="897" cy="899"/>
                </a:xfrm>
              </p:grpSpPr>
              <p:sp>
                <p:nvSpPr>
                  <p:cNvPr id="15379" name="Oval 146"/>
                  <p:cNvSpPr>
                    <a:spLocks noChangeArrowheads="1"/>
                  </p:cNvSpPr>
                  <p:nvPr/>
                </p:nvSpPr>
                <p:spPr bwMode="auto">
                  <a:xfrm>
                    <a:off x="3406" y="3126"/>
                    <a:ext cx="897" cy="899"/>
                  </a:xfrm>
                  <a:prstGeom prst="ellipse">
                    <a:avLst/>
                  </a:prstGeom>
                  <a:gradFill rotWithShape="0">
                    <a:gsLst>
                      <a:gs pos="0">
                        <a:schemeClr val="bg1"/>
                      </a:gs>
                      <a:gs pos="100000">
                        <a:srgbClr val="000099">
                          <a:alpha val="7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0" name="Oval 147"/>
                  <p:cNvSpPr>
                    <a:spLocks noChangeArrowheads="1"/>
                  </p:cNvSpPr>
                  <p:nvPr/>
                </p:nvSpPr>
                <p:spPr bwMode="auto">
                  <a:xfrm>
                    <a:off x="3519" y="3238"/>
                    <a:ext cx="672" cy="67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1" name="Oval 148"/>
                  <p:cNvSpPr>
                    <a:spLocks noChangeArrowheads="1"/>
                  </p:cNvSpPr>
                  <p:nvPr/>
                </p:nvSpPr>
                <p:spPr bwMode="auto">
                  <a:xfrm>
                    <a:off x="3823" y="3485"/>
                    <a:ext cx="86"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2" name="Oval 149"/>
                  <p:cNvSpPr>
                    <a:spLocks noChangeArrowheads="1"/>
                  </p:cNvSpPr>
                  <p:nvPr/>
                </p:nvSpPr>
                <p:spPr bwMode="auto">
                  <a:xfrm>
                    <a:off x="3802" y="3581"/>
                    <a:ext cx="87"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3" name="Oval 150"/>
                  <p:cNvSpPr>
                    <a:spLocks noChangeArrowheads="1"/>
                  </p:cNvSpPr>
                  <p:nvPr/>
                </p:nvSpPr>
                <p:spPr bwMode="auto">
                  <a:xfrm flipV="1">
                    <a:off x="3760" y="3528"/>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4" name="Oval 151"/>
                  <p:cNvSpPr>
                    <a:spLocks noChangeArrowheads="1"/>
                  </p:cNvSpPr>
                  <p:nvPr/>
                </p:nvSpPr>
                <p:spPr bwMode="auto">
                  <a:xfrm flipV="1">
                    <a:off x="3864" y="3542"/>
                    <a:ext cx="86"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5" name="Oval 152"/>
                  <p:cNvSpPr>
                    <a:spLocks noChangeArrowheads="1"/>
                  </p:cNvSpPr>
                  <p:nvPr/>
                </p:nvSpPr>
                <p:spPr bwMode="auto">
                  <a:xfrm rot="7123638">
                    <a:off x="3846" y="3558"/>
                    <a:ext cx="86" cy="8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6" name="Oval 153"/>
                  <p:cNvSpPr>
                    <a:spLocks noChangeArrowheads="1"/>
                  </p:cNvSpPr>
                  <p:nvPr/>
                </p:nvSpPr>
                <p:spPr bwMode="auto">
                  <a:xfrm rot="7123638">
                    <a:off x="3792" y="3507"/>
                    <a:ext cx="87"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7" name="Oval 154"/>
                  <p:cNvSpPr>
                    <a:spLocks noChangeArrowheads="1"/>
                  </p:cNvSpPr>
                  <p:nvPr/>
                </p:nvSpPr>
                <p:spPr bwMode="auto">
                  <a:xfrm rot="7123638" flipV="1">
                    <a:off x="3842" y="3499"/>
                    <a:ext cx="86"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8" name="Oval 155"/>
                  <p:cNvSpPr>
                    <a:spLocks noChangeArrowheads="1"/>
                  </p:cNvSpPr>
                  <p:nvPr/>
                </p:nvSpPr>
                <p:spPr bwMode="auto">
                  <a:xfrm rot="7123638" flipV="1">
                    <a:off x="3793" y="3563"/>
                    <a:ext cx="85" cy="8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89" name="Oval 156"/>
                  <p:cNvSpPr>
                    <a:spLocks noChangeArrowheads="1"/>
                  </p:cNvSpPr>
                  <p:nvPr/>
                </p:nvSpPr>
                <p:spPr bwMode="auto">
                  <a:xfrm>
                    <a:off x="3629" y="3350"/>
                    <a:ext cx="452" cy="452"/>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0" name="Oval 157"/>
                  <p:cNvSpPr>
                    <a:spLocks noChangeArrowheads="1"/>
                  </p:cNvSpPr>
                  <p:nvPr/>
                </p:nvSpPr>
                <p:spPr bwMode="auto">
                  <a:xfrm>
                    <a:off x="3827" y="3388"/>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1" name="Oval 158"/>
                  <p:cNvSpPr>
                    <a:spLocks noChangeArrowheads="1"/>
                  </p:cNvSpPr>
                  <p:nvPr/>
                </p:nvSpPr>
                <p:spPr bwMode="auto">
                  <a:xfrm>
                    <a:off x="3827" y="3697"/>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2" name="Oval 159"/>
                  <p:cNvSpPr>
                    <a:spLocks noChangeArrowheads="1"/>
                  </p:cNvSpPr>
                  <p:nvPr/>
                </p:nvSpPr>
                <p:spPr bwMode="auto">
                  <a:xfrm>
                    <a:off x="3781" y="3269"/>
                    <a:ext cx="67"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3" name="Oval 160"/>
                  <p:cNvSpPr>
                    <a:spLocks noChangeArrowheads="1"/>
                  </p:cNvSpPr>
                  <p:nvPr/>
                </p:nvSpPr>
                <p:spPr bwMode="auto">
                  <a:xfrm>
                    <a:off x="3869" y="3269"/>
                    <a:ext cx="68"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4" name="Oval 161"/>
                  <p:cNvSpPr>
                    <a:spLocks noChangeArrowheads="1"/>
                  </p:cNvSpPr>
                  <p:nvPr/>
                </p:nvSpPr>
                <p:spPr bwMode="auto">
                  <a:xfrm>
                    <a:off x="3781" y="3815"/>
                    <a:ext cx="67"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5" name="Oval 162"/>
                  <p:cNvSpPr>
                    <a:spLocks noChangeArrowheads="1"/>
                  </p:cNvSpPr>
                  <p:nvPr/>
                </p:nvSpPr>
                <p:spPr bwMode="auto">
                  <a:xfrm>
                    <a:off x="3869" y="3815"/>
                    <a:ext cx="68" cy="66"/>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6" name="Oval 163"/>
                  <p:cNvSpPr>
                    <a:spLocks noChangeArrowheads="1"/>
                  </p:cNvSpPr>
                  <p:nvPr/>
                </p:nvSpPr>
                <p:spPr bwMode="auto">
                  <a:xfrm rot="5400000">
                    <a:off x="4100" y="3504"/>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7" name="Oval 164"/>
                  <p:cNvSpPr>
                    <a:spLocks noChangeArrowheads="1"/>
                  </p:cNvSpPr>
                  <p:nvPr/>
                </p:nvSpPr>
                <p:spPr bwMode="auto">
                  <a:xfrm rot="5400000">
                    <a:off x="4100" y="3591"/>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8" name="Oval 165"/>
                  <p:cNvSpPr>
                    <a:spLocks noChangeArrowheads="1"/>
                  </p:cNvSpPr>
                  <p:nvPr/>
                </p:nvSpPr>
                <p:spPr bwMode="auto">
                  <a:xfrm rot="5400000">
                    <a:off x="3554" y="3504"/>
                    <a:ext cx="65"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399" name="Oval 166"/>
                  <p:cNvSpPr>
                    <a:spLocks noChangeArrowheads="1"/>
                  </p:cNvSpPr>
                  <p:nvPr/>
                </p:nvSpPr>
                <p:spPr bwMode="auto">
                  <a:xfrm rot="5400000">
                    <a:off x="3554" y="3591"/>
                    <a:ext cx="66" cy="67"/>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0" name="Oval 167"/>
                  <p:cNvSpPr>
                    <a:spLocks noChangeArrowheads="1"/>
                  </p:cNvSpPr>
                  <p:nvPr/>
                </p:nvSpPr>
                <p:spPr bwMode="auto">
                  <a:xfrm rot="2700000" flipH="1">
                    <a:off x="4060" y="3233"/>
                    <a:ext cx="65"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1" name="Oval 168"/>
                  <p:cNvSpPr>
                    <a:spLocks noChangeArrowheads="1"/>
                  </p:cNvSpPr>
                  <p:nvPr/>
                </p:nvSpPr>
                <p:spPr bwMode="auto">
                  <a:xfrm rot="-2700000">
                    <a:off x="3552" y="3264"/>
                    <a:ext cx="65" cy="66"/>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2" name="Oval 169"/>
                  <p:cNvSpPr>
                    <a:spLocks noChangeArrowheads="1"/>
                  </p:cNvSpPr>
                  <p:nvPr/>
                </p:nvSpPr>
                <p:spPr bwMode="auto">
                  <a:xfrm rot="-2700000">
                    <a:off x="3614" y="3203"/>
                    <a:ext cx="66" cy="65"/>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3" name="Oval 170"/>
                  <p:cNvSpPr>
                    <a:spLocks noChangeArrowheads="1"/>
                  </p:cNvSpPr>
                  <p:nvPr/>
                </p:nvSpPr>
                <p:spPr bwMode="auto">
                  <a:xfrm rot="2700000" flipH="1">
                    <a:off x="4129" y="3778"/>
                    <a:ext cx="67"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4" name="Oval 171"/>
                  <p:cNvSpPr>
                    <a:spLocks noChangeArrowheads="1"/>
                  </p:cNvSpPr>
                  <p:nvPr/>
                </p:nvSpPr>
                <p:spPr bwMode="auto">
                  <a:xfrm rot="2700000" flipH="1">
                    <a:off x="4066" y="3844"/>
                    <a:ext cx="67"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5" name="Oval 172"/>
                  <p:cNvSpPr>
                    <a:spLocks noChangeArrowheads="1"/>
                  </p:cNvSpPr>
                  <p:nvPr/>
                </p:nvSpPr>
                <p:spPr bwMode="auto">
                  <a:xfrm rot="2700000" flipH="1">
                    <a:off x="3606" y="3857"/>
                    <a:ext cx="66"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6" name="Oval 173"/>
                  <p:cNvSpPr>
                    <a:spLocks noChangeArrowheads="1"/>
                  </p:cNvSpPr>
                  <p:nvPr/>
                </p:nvSpPr>
                <p:spPr bwMode="auto">
                  <a:xfrm rot="2700000" flipH="1">
                    <a:off x="3545" y="3797"/>
                    <a:ext cx="66" cy="65"/>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sp>
                <p:nvSpPr>
                  <p:cNvPr id="15407" name="Oval 174"/>
                  <p:cNvSpPr>
                    <a:spLocks noChangeArrowheads="1"/>
                  </p:cNvSpPr>
                  <p:nvPr/>
                </p:nvSpPr>
                <p:spPr bwMode="auto">
                  <a:xfrm rot="2700000" flipH="1">
                    <a:off x="4127" y="3304"/>
                    <a:ext cx="64" cy="66"/>
                  </a:xfrm>
                  <a:prstGeom prst="ellipse">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dirty="0"/>
                  </a:p>
                </p:txBody>
              </p:sp>
            </p:grpSp>
          </p:grpSp>
          <p:sp>
            <p:nvSpPr>
              <p:cNvPr id="15376" name="Text Box 175"/>
              <p:cNvSpPr txBox="1">
                <a:spLocks noChangeArrowheads="1"/>
              </p:cNvSpPr>
              <p:nvPr/>
            </p:nvSpPr>
            <p:spPr bwMode="auto">
              <a:xfrm>
                <a:off x="2404" y="4019"/>
                <a:ext cx="2471"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600" b="1" dirty="0"/>
                  <a:t>Ionic Bond</a:t>
                </a:r>
              </a:p>
              <a:p>
                <a:pPr algn="ctr" eaLnBrk="1" hangingPunct="1">
                  <a:spcBef>
                    <a:spcPct val="50000"/>
                  </a:spcBef>
                </a:pPr>
                <a:r>
                  <a:rPr lang="en-US" altLang="en-US" sz="1600" dirty="0" err="1"/>
                  <a:t>NaCl</a:t>
                </a:r>
                <a:r>
                  <a:rPr lang="en-US" altLang="en-US" sz="1600" dirty="0"/>
                  <a:t>, Sodium Chloride (Table Salt)</a:t>
                </a:r>
              </a:p>
            </p:txBody>
          </p:sp>
        </p:grpSp>
        <p:sp>
          <p:nvSpPr>
            <p:cNvPr id="15373" name="Text Box 176"/>
            <p:cNvSpPr txBox="1">
              <a:spLocks noChangeArrowheads="1"/>
            </p:cNvSpPr>
            <p:nvPr/>
          </p:nvSpPr>
          <p:spPr bwMode="auto">
            <a:xfrm>
              <a:off x="3431" y="3470"/>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a:solidFill>
                    <a:srgbClr val="800000"/>
                  </a:solidFill>
                  <a:latin typeface="Times New Roman" panose="02020603050405020304" pitchFamily="18" charset="0"/>
                </a:rPr>
                <a:t>11</a:t>
              </a:r>
            </a:p>
          </p:txBody>
        </p:sp>
        <p:sp>
          <p:nvSpPr>
            <p:cNvPr id="15374" name="Text Box 177"/>
            <p:cNvSpPr txBox="1">
              <a:spLocks noChangeArrowheads="1"/>
            </p:cNvSpPr>
            <p:nvPr/>
          </p:nvSpPr>
          <p:spPr bwMode="auto">
            <a:xfrm>
              <a:off x="4194" y="3470"/>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a:solidFill>
                    <a:srgbClr val="800000"/>
                  </a:solidFill>
                  <a:latin typeface="Times New Roman" panose="02020603050405020304" pitchFamily="18" charset="0"/>
                </a:rPr>
                <a:t>17</a:t>
              </a:r>
            </a:p>
          </p:txBody>
        </p:sp>
      </p:grpSp>
      <p:sp>
        <p:nvSpPr>
          <p:cNvPr id="111794" name="Oval 178"/>
          <p:cNvSpPr>
            <a:spLocks noChangeArrowheads="1"/>
          </p:cNvSpPr>
          <p:nvPr/>
        </p:nvSpPr>
        <p:spPr bwMode="auto">
          <a:xfrm rot="2700000">
            <a:off x="5382419" y="828535"/>
            <a:ext cx="103187" cy="104775"/>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extLst>
      <p:ext uri="{BB962C8B-B14F-4D97-AF65-F5344CB8AC3E}">
        <p14:creationId xmlns:p14="http://schemas.microsoft.com/office/powerpoint/2010/main" val="15782326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116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179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161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167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1621">
                                            <p:bg/>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1621">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1621">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grpId="1" nodeType="clickEffect">
                                  <p:stCondLst>
                                    <p:cond delay="0"/>
                                  </p:stCondLst>
                                  <p:childTnLst>
                                    <p:animMotion origin="layout" path="M -8.33333E-7 -2.22222E-6 C 0.01111 -0.01528 0.0224 -0.03032 0.03142 -0.03032 C 0.04045 -0.03032 0.04774 -2.22222E-6 0.05434 -2.22222E-6 C 0.06094 -2.22222E-6 0.06441 -0.03125 0.07136 -0.03032 C 0.0783 -0.0294 0.08663 0.00764 0.09566 0.00579 C 0.10469 0.00394 0.11806 -0.04004 0.1257 -0.0419 C 0.13333 -0.04375 0.13438 -0.00463 0.14132 -0.00555 C 0.14826 -0.00648 0.15799 -0.04421 0.16719 -0.04745 C 0.17639 -0.05069 0.18924 -0.025 0.19705 -0.02477 C 0.20486 -0.02453 0.2099 -0.04838 0.21424 -0.0456 C 0.21858 -0.04282 0.22066 -0.02523 0.22292 -0.00764 " pathEditMode="relative" rAng="0" ptsTypes="AAAAAAAAAAA">
                                      <p:cBhvr>
                                        <p:cTn id="30" dur="2000" fill="hold"/>
                                        <p:tgtEl>
                                          <p:spTgt spid="111794"/>
                                        </p:tgtEl>
                                        <p:attrNameLst>
                                          <p:attrName>ppt_x</p:attrName>
                                          <p:attrName>ppt_y</p:attrName>
                                        </p:attrNameLst>
                                      </p:cBhvr>
                                      <p:rCtr x="11146" y="-2106"/>
                                    </p:animMotion>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1621">
                                            <p:txEl>
                                              <p:pRg st="2" end="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1621">
                                            <p:txEl>
                                              <p:pRg st="3" end="3"/>
                                            </p:txEl>
                                          </p:spTgt>
                                        </p:tgtEl>
                                        <p:attrNameLst>
                                          <p:attrName>style.visibility</p:attrName>
                                        </p:attrNameLst>
                                      </p:cBhvr>
                                      <p:to>
                                        <p:strVal val="visible"/>
                                      </p:to>
                                    </p:set>
                                  </p:childTnLst>
                                </p:cTn>
                              </p:par>
                              <p:par>
                                <p:cTn id="39" presetID="47" presetClass="entr" presetSubtype="0" fill="hold" nodeType="withEffect">
                                  <p:stCondLst>
                                    <p:cond delay="0"/>
                                  </p:stCondLst>
                                  <p:childTnLst>
                                    <p:set>
                                      <p:cBhvr>
                                        <p:cTn id="40" dur="1" fill="hold">
                                          <p:stCondLst>
                                            <p:cond delay="0"/>
                                          </p:stCondLst>
                                        </p:cTn>
                                        <p:tgtEl>
                                          <p:spTgt spid="111703"/>
                                        </p:tgtEl>
                                        <p:attrNameLst>
                                          <p:attrName>style.visibility</p:attrName>
                                        </p:attrNameLst>
                                      </p:cBhvr>
                                      <p:to>
                                        <p:strVal val="visible"/>
                                      </p:to>
                                    </p:set>
                                    <p:animEffect transition="in" filter="fade">
                                      <p:cBhvr>
                                        <p:cTn id="41" dur="1000"/>
                                        <p:tgtEl>
                                          <p:spTgt spid="111703"/>
                                        </p:tgtEl>
                                      </p:cBhvr>
                                    </p:animEffect>
                                    <p:anim calcmode="lin" valueType="num">
                                      <p:cBhvr>
                                        <p:cTn id="42" dur="1000" fill="hold"/>
                                        <p:tgtEl>
                                          <p:spTgt spid="111703"/>
                                        </p:tgtEl>
                                        <p:attrNameLst>
                                          <p:attrName>ppt_x</p:attrName>
                                        </p:attrNameLst>
                                      </p:cBhvr>
                                      <p:tavLst>
                                        <p:tav tm="0">
                                          <p:val>
                                            <p:strVal val="#ppt_x"/>
                                          </p:val>
                                        </p:tav>
                                        <p:tav tm="100000">
                                          <p:val>
                                            <p:strVal val="#ppt_x"/>
                                          </p:val>
                                        </p:tav>
                                      </p:tavLst>
                                    </p:anim>
                                    <p:anim calcmode="lin" valueType="num">
                                      <p:cBhvr>
                                        <p:cTn id="43" dur="1000" fill="hold"/>
                                        <p:tgtEl>
                                          <p:spTgt spid="111703"/>
                                        </p:tgtEl>
                                        <p:attrNameLst>
                                          <p:attrName>ppt_y</p:attrName>
                                        </p:attrNameLst>
                                      </p:cBhvr>
                                      <p:tavLst>
                                        <p:tav tm="0">
                                          <p:val>
                                            <p:strVal val="#ppt_y-.1"/>
                                          </p:val>
                                        </p:tav>
                                        <p:tav tm="100000">
                                          <p:val>
                                            <p:strVal val="#ppt_y"/>
                                          </p:val>
                                        </p:tav>
                                      </p:tavLst>
                                    </p:anim>
                                  </p:childTnLst>
                                </p:cTn>
                              </p:par>
                              <p:par>
                                <p:cTn id="44" presetID="47" presetClass="entr" presetSubtype="0" fill="hold" nodeType="withEffect">
                                  <p:stCondLst>
                                    <p:cond delay="0"/>
                                  </p:stCondLst>
                                  <p:childTnLst>
                                    <p:set>
                                      <p:cBhvr>
                                        <p:cTn id="45" dur="1" fill="hold">
                                          <p:stCondLst>
                                            <p:cond delay="0"/>
                                          </p:stCondLst>
                                        </p:cTn>
                                        <p:tgtEl>
                                          <p:spTgt spid="111647"/>
                                        </p:tgtEl>
                                        <p:attrNameLst>
                                          <p:attrName>style.visibility</p:attrName>
                                        </p:attrNameLst>
                                      </p:cBhvr>
                                      <p:to>
                                        <p:strVal val="visible"/>
                                      </p:to>
                                    </p:set>
                                    <p:animEffect transition="in" filter="fade">
                                      <p:cBhvr>
                                        <p:cTn id="46" dur="1000"/>
                                        <p:tgtEl>
                                          <p:spTgt spid="111647"/>
                                        </p:tgtEl>
                                      </p:cBhvr>
                                    </p:animEffect>
                                    <p:anim calcmode="lin" valueType="num">
                                      <p:cBhvr>
                                        <p:cTn id="47" dur="1000" fill="hold"/>
                                        <p:tgtEl>
                                          <p:spTgt spid="111647"/>
                                        </p:tgtEl>
                                        <p:attrNameLst>
                                          <p:attrName>ppt_x</p:attrName>
                                        </p:attrNameLst>
                                      </p:cBhvr>
                                      <p:tavLst>
                                        <p:tav tm="0">
                                          <p:val>
                                            <p:strVal val="#ppt_x"/>
                                          </p:val>
                                        </p:tav>
                                        <p:tav tm="100000">
                                          <p:val>
                                            <p:strVal val="#ppt_x"/>
                                          </p:val>
                                        </p:tav>
                                      </p:tavLst>
                                    </p:anim>
                                    <p:anim calcmode="lin" valueType="num">
                                      <p:cBhvr>
                                        <p:cTn id="48" dur="1000" fill="hold"/>
                                        <p:tgtEl>
                                          <p:spTgt spid="111647"/>
                                        </p:tgtEl>
                                        <p:attrNameLst>
                                          <p:attrName>ppt_y</p:attrName>
                                        </p:attrNameLst>
                                      </p:cBhvr>
                                      <p:tavLst>
                                        <p:tav tm="0">
                                          <p:val>
                                            <p:strVal val="#ppt_y-.1"/>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11621">
                                            <p:txEl>
                                              <p:pRg st="4" end="4"/>
                                            </p:txEl>
                                          </p:spTgt>
                                        </p:tgtEl>
                                        <p:attrNameLst>
                                          <p:attrName>style.visibility</p:attrName>
                                        </p:attrNameLst>
                                      </p:cBhvr>
                                      <p:to>
                                        <p:strVal val="visible"/>
                                      </p:to>
                                    </p:set>
                                  </p:childTnLst>
                                </p:cTn>
                              </p:par>
                              <p:par>
                                <p:cTn id="53" presetID="47" presetClass="entr" presetSubtype="0" fill="hold" nodeType="withEffect">
                                  <p:stCondLst>
                                    <p:cond delay="0"/>
                                  </p:stCondLst>
                                  <p:childTnLst>
                                    <p:set>
                                      <p:cBhvr>
                                        <p:cTn id="54" dur="1" fill="hold">
                                          <p:stCondLst>
                                            <p:cond delay="0"/>
                                          </p:stCondLst>
                                        </p:cTn>
                                        <p:tgtEl>
                                          <p:spTgt spid="111737"/>
                                        </p:tgtEl>
                                        <p:attrNameLst>
                                          <p:attrName>style.visibility</p:attrName>
                                        </p:attrNameLst>
                                      </p:cBhvr>
                                      <p:to>
                                        <p:strVal val="visible"/>
                                      </p:to>
                                    </p:set>
                                    <p:animEffect transition="in" filter="fade">
                                      <p:cBhvr>
                                        <p:cTn id="55" dur="1000"/>
                                        <p:tgtEl>
                                          <p:spTgt spid="111737"/>
                                        </p:tgtEl>
                                      </p:cBhvr>
                                    </p:animEffect>
                                    <p:anim calcmode="lin" valueType="num">
                                      <p:cBhvr>
                                        <p:cTn id="56" dur="1000" fill="hold"/>
                                        <p:tgtEl>
                                          <p:spTgt spid="111737"/>
                                        </p:tgtEl>
                                        <p:attrNameLst>
                                          <p:attrName>ppt_x</p:attrName>
                                        </p:attrNameLst>
                                      </p:cBhvr>
                                      <p:tavLst>
                                        <p:tav tm="0">
                                          <p:val>
                                            <p:strVal val="#ppt_x"/>
                                          </p:val>
                                        </p:tav>
                                        <p:tav tm="100000">
                                          <p:val>
                                            <p:strVal val="#ppt_x"/>
                                          </p:val>
                                        </p:tav>
                                      </p:tavLst>
                                    </p:anim>
                                    <p:anim calcmode="lin" valueType="num">
                                      <p:cBhvr>
                                        <p:cTn id="57" dur="1000" fill="hold"/>
                                        <p:tgtEl>
                                          <p:spTgt spid="111737"/>
                                        </p:tgtEl>
                                        <p:attrNameLst>
                                          <p:attrName>ppt_y</p:attrName>
                                        </p:attrNameLst>
                                      </p:cBhvr>
                                      <p:tavLst>
                                        <p:tav tm="0">
                                          <p:val>
                                            <p:strVal val="#ppt_y-.1"/>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11621">
                                            <p:txEl>
                                              <p:pRg st="5" end="5"/>
                                            </p:txEl>
                                          </p:spTgt>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111621">
                                            <p:txEl>
                                              <p:pRg st="6" end="6"/>
                                            </p:txEl>
                                          </p:spTgt>
                                        </p:tgtEl>
                                        <p:attrNameLst>
                                          <p:attrName>style.visibility</p:attrName>
                                        </p:attrNameLst>
                                      </p:cBhvr>
                                      <p:to>
                                        <p:strVal val="visible"/>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111620"/>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1116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0" grpId="0"/>
      <p:bldP spid="111621" grpId="0" build="p" animBg="1"/>
      <p:bldP spid="111794" grpId="0" animBg="1"/>
      <p:bldP spid="111794"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Lewis Dot Structure for ionic compounds</a:t>
            </a:r>
          </a:p>
        </p:txBody>
      </p:sp>
      <p:sp>
        <p:nvSpPr>
          <p:cNvPr id="3" name="TextBox 2"/>
          <p:cNvSpPr txBox="1"/>
          <p:nvPr/>
        </p:nvSpPr>
        <p:spPr>
          <a:xfrm>
            <a:off x="242047" y="609600"/>
            <a:ext cx="8659906" cy="2677656"/>
          </a:xfrm>
          <a:prstGeom prst="rect">
            <a:avLst/>
          </a:prstGeom>
          <a:noFill/>
        </p:spPr>
        <p:txBody>
          <a:bodyPr wrap="square" rtlCol="0">
            <a:spAutoFit/>
          </a:bodyPr>
          <a:lstStyle/>
          <a:p>
            <a:r>
              <a:rPr lang="en-US" sz="2400" b="1" dirty="0"/>
              <a:t>Lewis Dot Structure for ionic compounds</a:t>
            </a:r>
          </a:p>
          <a:p>
            <a:pPr marL="457200" indent="-457200">
              <a:buFont typeface="+mj-lt"/>
              <a:buAutoNum type="arabicPeriod"/>
            </a:pPr>
            <a:r>
              <a:rPr lang="en-US" sz="2400" dirty="0"/>
              <a:t>Write the atomic symbols for the ions side-by-side</a:t>
            </a:r>
          </a:p>
          <a:p>
            <a:pPr marL="457200" indent="-457200">
              <a:buFont typeface="+mj-lt"/>
              <a:buAutoNum type="arabicPeriod"/>
            </a:pPr>
            <a:r>
              <a:rPr lang="en-US" sz="2400" dirty="0"/>
              <a:t>Draw the electrons around each ion as they are </a:t>
            </a:r>
            <a:r>
              <a:rPr lang="en-US" sz="2400" b="1" i="1" dirty="0"/>
              <a:t>after</a:t>
            </a:r>
            <a:r>
              <a:rPr lang="en-US" sz="2400" dirty="0"/>
              <a:t> the exchange of electrons</a:t>
            </a:r>
          </a:p>
          <a:p>
            <a:pPr marL="457200" indent="-457200">
              <a:buFont typeface="+mj-lt"/>
              <a:buAutoNum type="arabicPeriod"/>
            </a:pPr>
            <a:r>
              <a:rPr lang="en-US" sz="2400" dirty="0"/>
              <a:t>Sometimes brackets are used to make it clear to which ion the electrons belong</a:t>
            </a:r>
          </a:p>
          <a:p>
            <a:pPr marL="457200" indent="-457200">
              <a:buFont typeface="+mj-lt"/>
              <a:buAutoNum type="arabicPeriod"/>
            </a:pPr>
            <a:r>
              <a:rPr lang="en-US" sz="2400" dirty="0"/>
              <a:t>Use superscripts to show the charge around each ion</a:t>
            </a:r>
          </a:p>
        </p:txBody>
      </p:sp>
      <p:grpSp>
        <p:nvGrpSpPr>
          <p:cNvPr id="19" name="Group 18">
            <a:extLst>
              <a:ext uri="{FF2B5EF4-FFF2-40B4-BE49-F238E27FC236}">
                <a16:creationId xmlns:a16="http://schemas.microsoft.com/office/drawing/2014/main" id="{F2285CF2-90F1-4BCE-8EC4-AEBE780951C4}"/>
              </a:ext>
            </a:extLst>
          </p:cNvPr>
          <p:cNvGrpSpPr/>
          <p:nvPr/>
        </p:nvGrpSpPr>
        <p:grpSpPr>
          <a:xfrm>
            <a:off x="2306808" y="4477540"/>
            <a:ext cx="1167804" cy="1047959"/>
            <a:chOff x="2306808" y="4477540"/>
            <a:chExt cx="1167804" cy="1047959"/>
          </a:xfrm>
        </p:grpSpPr>
        <p:sp>
          <p:nvSpPr>
            <p:cNvPr id="26" name="TextBox 25">
              <a:extLst>
                <a:ext uri="{FF2B5EF4-FFF2-40B4-BE49-F238E27FC236}">
                  <a16:creationId xmlns:a16="http://schemas.microsoft.com/office/drawing/2014/main" id="{AD5B6AAB-4FD6-4F3D-8D18-15519634279B}"/>
                </a:ext>
              </a:extLst>
            </p:cNvPr>
            <p:cNvSpPr txBox="1"/>
            <p:nvPr/>
          </p:nvSpPr>
          <p:spPr>
            <a:xfrm>
              <a:off x="2384502" y="463778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27" name="Group 26">
              <a:extLst>
                <a:ext uri="{FF2B5EF4-FFF2-40B4-BE49-F238E27FC236}">
                  <a16:creationId xmlns:a16="http://schemas.microsoft.com/office/drawing/2014/main" id="{517185E3-C243-4D75-82B5-4EB0811F9982}"/>
                </a:ext>
              </a:extLst>
            </p:cNvPr>
            <p:cNvGrpSpPr/>
            <p:nvPr/>
          </p:nvGrpSpPr>
          <p:grpSpPr>
            <a:xfrm>
              <a:off x="2713957" y="4477540"/>
              <a:ext cx="353507" cy="155389"/>
              <a:chOff x="5528385" y="5584278"/>
              <a:chExt cx="353507" cy="155389"/>
            </a:xfrm>
          </p:grpSpPr>
          <p:sp>
            <p:nvSpPr>
              <p:cNvPr id="28" name="Oval 27">
                <a:extLst>
                  <a:ext uri="{FF2B5EF4-FFF2-40B4-BE49-F238E27FC236}">
                    <a16:creationId xmlns:a16="http://schemas.microsoft.com/office/drawing/2014/main" id="{9D837DC8-F5D3-4275-A4A2-7CBA21F4E3DE}"/>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97BAD5D-C3E8-44F8-95BB-EDD40375A15B}"/>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Oval 29">
              <a:extLst>
                <a:ext uri="{FF2B5EF4-FFF2-40B4-BE49-F238E27FC236}">
                  <a16:creationId xmlns:a16="http://schemas.microsoft.com/office/drawing/2014/main" id="{41CAABF3-8825-4E3C-AA5C-BC9A4BD699BA}"/>
                </a:ext>
              </a:extLst>
            </p:cNvPr>
            <p:cNvSpPr/>
            <p:nvPr/>
          </p:nvSpPr>
          <p:spPr>
            <a:xfrm>
              <a:off x="2306808" y="503849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BC29C30C-8243-4ED2-821F-0E25AA476EBF}"/>
                </a:ext>
              </a:extLst>
            </p:cNvPr>
            <p:cNvGrpSpPr/>
            <p:nvPr/>
          </p:nvGrpSpPr>
          <p:grpSpPr>
            <a:xfrm>
              <a:off x="3319224" y="4851131"/>
              <a:ext cx="155388" cy="342749"/>
              <a:chOff x="5253317" y="5868438"/>
              <a:chExt cx="155388" cy="342749"/>
            </a:xfrm>
          </p:grpSpPr>
          <p:sp>
            <p:nvSpPr>
              <p:cNvPr id="32" name="Oval 31">
                <a:extLst>
                  <a:ext uri="{FF2B5EF4-FFF2-40B4-BE49-F238E27FC236}">
                    <a16:creationId xmlns:a16="http://schemas.microsoft.com/office/drawing/2014/main" id="{A1480991-F8ED-4292-A6F4-A1B9F2D6AF94}"/>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9F610A26-22B5-4F1E-8A1B-1379673034C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a:extLst>
                <a:ext uri="{FF2B5EF4-FFF2-40B4-BE49-F238E27FC236}">
                  <a16:creationId xmlns:a16="http://schemas.microsoft.com/office/drawing/2014/main" id="{BEA9ACDA-A664-4E6D-A72D-BFA54F621C4E}"/>
                </a:ext>
              </a:extLst>
            </p:cNvPr>
            <p:cNvGrpSpPr/>
            <p:nvPr/>
          </p:nvGrpSpPr>
          <p:grpSpPr>
            <a:xfrm>
              <a:off x="2713957" y="5370110"/>
              <a:ext cx="353507" cy="155389"/>
              <a:chOff x="5528385" y="5584278"/>
              <a:chExt cx="353507" cy="155389"/>
            </a:xfrm>
          </p:grpSpPr>
          <p:sp>
            <p:nvSpPr>
              <p:cNvPr id="35" name="Oval 34">
                <a:extLst>
                  <a:ext uri="{FF2B5EF4-FFF2-40B4-BE49-F238E27FC236}">
                    <a16:creationId xmlns:a16="http://schemas.microsoft.com/office/drawing/2014/main" id="{120EC10A-C181-4760-9766-A80C5A15A3A6}"/>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77BAEA3B-85B4-459E-A6DA-CEF090AAA5B9}"/>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7" name="TextBox 36">
            <a:extLst>
              <a:ext uri="{FF2B5EF4-FFF2-40B4-BE49-F238E27FC236}">
                <a16:creationId xmlns:a16="http://schemas.microsoft.com/office/drawing/2014/main" id="{F25310CC-599E-433D-8543-4BD11FFEA580}"/>
              </a:ext>
            </a:extLst>
          </p:cNvPr>
          <p:cNvSpPr txBox="1"/>
          <p:nvPr/>
        </p:nvSpPr>
        <p:spPr>
          <a:xfrm>
            <a:off x="5365410" y="4616800"/>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38" name="TextBox 37">
            <a:extLst>
              <a:ext uri="{FF2B5EF4-FFF2-40B4-BE49-F238E27FC236}">
                <a16:creationId xmlns:a16="http://schemas.microsoft.com/office/drawing/2014/main" id="{06146966-F249-41ED-8FE2-11FFFD57A6DA}"/>
              </a:ext>
            </a:extLst>
          </p:cNvPr>
          <p:cNvSpPr txBox="1"/>
          <p:nvPr/>
        </p:nvSpPr>
        <p:spPr>
          <a:xfrm>
            <a:off x="7000796" y="463778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39" name="Group 38">
            <a:extLst>
              <a:ext uri="{FF2B5EF4-FFF2-40B4-BE49-F238E27FC236}">
                <a16:creationId xmlns:a16="http://schemas.microsoft.com/office/drawing/2014/main" id="{9DA16EFF-139E-4222-A785-8F30FE0831E7}"/>
              </a:ext>
            </a:extLst>
          </p:cNvPr>
          <p:cNvGrpSpPr/>
          <p:nvPr/>
        </p:nvGrpSpPr>
        <p:grpSpPr>
          <a:xfrm>
            <a:off x="7330251" y="4477540"/>
            <a:ext cx="353507" cy="155388"/>
            <a:chOff x="5528385" y="5584278"/>
            <a:chExt cx="353507" cy="155388"/>
          </a:xfrm>
        </p:grpSpPr>
        <p:sp>
          <p:nvSpPr>
            <p:cNvPr id="40" name="Oval 39">
              <a:extLst>
                <a:ext uri="{FF2B5EF4-FFF2-40B4-BE49-F238E27FC236}">
                  <a16:creationId xmlns:a16="http://schemas.microsoft.com/office/drawing/2014/main" id="{429DB77F-5606-445B-A334-6C08401576BD}"/>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64C70955-F6A3-4660-8EFD-BB1B7764B8F9}"/>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a:extLst>
              <a:ext uri="{FF2B5EF4-FFF2-40B4-BE49-F238E27FC236}">
                <a16:creationId xmlns:a16="http://schemas.microsoft.com/office/drawing/2014/main" id="{9A19D54F-D5E0-4FFC-AAF3-F8AB491D26D1}"/>
              </a:ext>
            </a:extLst>
          </p:cNvPr>
          <p:cNvGrpSpPr/>
          <p:nvPr/>
        </p:nvGrpSpPr>
        <p:grpSpPr>
          <a:xfrm>
            <a:off x="6923102" y="4851131"/>
            <a:ext cx="155388" cy="342749"/>
            <a:chOff x="5253317" y="5868438"/>
            <a:chExt cx="155388" cy="342749"/>
          </a:xfrm>
        </p:grpSpPr>
        <p:sp>
          <p:nvSpPr>
            <p:cNvPr id="43" name="Oval 42">
              <a:extLst>
                <a:ext uri="{FF2B5EF4-FFF2-40B4-BE49-F238E27FC236}">
                  <a16:creationId xmlns:a16="http://schemas.microsoft.com/office/drawing/2014/main" id="{EC129BED-DE61-4435-AF62-5F8CD067AD8B}"/>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811260E-7A40-45C2-9715-3CCE53B823D6}"/>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a:extLst>
              <a:ext uri="{FF2B5EF4-FFF2-40B4-BE49-F238E27FC236}">
                <a16:creationId xmlns:a16="http://schemas.microsoft.com/office/drawing/2014/main" id="{E4C626EC-FCD8-46AA-B819-7D70EB30E766}"/>
              </a:ext>
            </a:extLst>
          </p:cNvPr>
          <p:cNvGrpSpPr/>
          <p:nvPr/>
        </p:nvGrpSpPr>
        <p:grpSpPr>
          <a:xfrm>
            <a:off x="7935518" y="4851131"/>
            <a:ext cx="155388" cy="342749"/>
            <a:chOff x="5253317" y="5868438"/>
            <a:chExt cx="155388" cy="342749"/>
          </a:xfrm>
        </p:grpSpPr>
        <p:sp>
          <p:nvSpPr>
            <p:cNvPr id="46" name="Oval 45">
              <a:extLst>
                <a:ext uri="{FF2B5EF4-FFF2-40B4-BE49-F238E27FC236}">
                  <a16:creationId xmlns:a16="http://schemas.microsoft.com/office/drawing/2014/main" id="{CE5708C1-F48F-4B75-A5F0-8C3DDA30CF67}"/>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ED5B7ED5-4A2D-403B-B645-0EF1406BEFE0}"/>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6667C52E-A814-4023-8D08-71ED57C30027}"/>
              </a:ext>
            </a:extLst>
          </p:cNvPr>
          <p:cNvGrpSpPr/>
          <p:nvPr/>
        </p:nvGrpSpPr>
        <p:grpSpPr>
          <a:xfrm>
            <a:off x="7330251" y="5370110"/>
            <a:ext cx="353507" cy="155389"/>
            <a:chOff x="5528385" y="5584278"/>
            <a:chExt cx="353507" cy="155389"/>
          </a:xfrm>
        </p:grpSpPr>
        <p:sp>
          <p:nvSpPr>
            <p:cNvPr id="49" name="Oval 48">
              <a:extLst>
                <a:ext uri="{FF2B5EF4-FFF2-40B4-BE49-F238E27FC236}">
                  <a16:creationId xmlns:a16="http://schemas.microsoft.com/office/drawing/2014/main" id="{2971574B-2B20-4623-ABB8-DE0902603D08}"/>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798D414F-22A4-4563-A716-8244B90636FE}"/>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 name="Double Bracket 50">
            <a:extLst>
              <a:ext uri="{FF2B5EF4-FFF2-40B4-BE49-F238E27FC236}">
                <a16:creationId xmlns:a16="http://schemas.microsoft.com/office/drawing/2014/main" id="{2714FD74-5895-4789-B3A8-9ACBEF980F01}"/>
              </a:ext>
            </a:extLst>
          </p:cNvPr>
          <p:cNvSpPr/>
          <p:nvPr/>
        </p:nvSpPr>
        <p:spPr>
          <a:xfrm>
            <a:off x="6822251" y="447268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Double Bracket 51">
            <a:extLst>
              <a:ext uri="{FF2B5EF4-FFF2-40B4-BE49-F238E27FC236}">
                <a16:creationId xmlns:a16="http://schemas.microsoft.com/office/drawing/2014/main" id="{D70886C0-7BDB-4017-84EF-5A882261FD2E}"/>
              </a:ext>
            </a:extLst>
          </p:cNvPr>
          <p:cNvSpPr/>
          <p:nvPr/>
        </p:nvSpPr>
        <p:spPr>
          <a:xfrm>
            <a:off x="5143457" y="447268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TextBox 52">
            <a:extLst>
              <a:ext uri="{FF2B5EF4-FFF2-40B4-BE49-F238E27FC236}">
                <a16:creationId xmlns:a16="http://schemas.microsoft.com/office/drawing/2014/main" id="{9A766C4C-99F8-4188-B596-E6AAD88EBEBB}"/>
              </a:ext>
            </a:extLst>
          </p:cNvPr>
          <p:cNvSpPr txBox="1"/>
          <p:nvPr/>
        </p:nvSpPr>
        <p:spPr>
          <a:xfrm>
            <a:off x="6419507" y="4216690"/>
            <a:ext cx="565708" cy="461665"/>
          </a:xfrm>
          <a:prstGeom prst="rect">
            <a:avLst/>
          </a:prstGeom>
          <a:noFill/>
        </p:spPr>
        <p:txBody>
          <a:bodyPr wrap="square" rtlCol="0">
            <a:spAutoFit/>
          </a:bodyPr>
          <a:lstStyle/>
          <a:p>
            <a:r>
              <a:rPr lang="en-US" sz="2400" dirty="0"/>
              <a:t>+1</a:t>
            </a:r>
          </a:p>
        </p:txBody>
      </p:sp>
      <p:sp>
        <p:nvSpPr>
          <p:cNvPr id="54" name="TextBox 53">
            <a:extLst>
              <a:ext uri="{FF2B5EF4-FFF2-40B4-BE49-F238E27FC236}">
                <a16:creationId xmlns:a16="http://schemas.microsoft.com/office/drawing/2014/main" id="{E206D6EC-FF51-4FFC-A74E-6FE7D6745EA1}"/>
              </a:ext>
            </a:extLst>
          </p:cNvPr>
          <p:cNvSpPr txBox="1"/>
          <p:nvPr/>
        </p:nvSpPr>
        <p:spPr>
          <a:xfrm>
            <a:off x="8198256" y="4216690"/>
            <a:ext cx="565708" cy="461665"/>
          </a:xfrm>
          <a:prstGeom prst="rect">
            <a:avLst/>
          </a:prstGeom>
          <a:noFill/>
        </p:spPr>
        <p:txBody>
          <a:bodyPr wrap="square" rtlCol="0">
            <a:spAutoFit/>
          </a:bodyPr>
          <a:lstStyle/>
          <a:p>
            <a:r>
              <a:rPr lang="en-US" sz="2400" dirty="0"/>
              <a:t>-1</a:t>
            </a:r>
          </a:p>
        </p:txBody>
      </p:sp>
      <p:sp>
        <p:nvSpPr>
          <p:cNvPr id="55" name="TextBox 54">
            <a:extLst>
              <a:ext uri="{FF2B5EF4-FFF2-40B4-BE49-F238E27FC236}">
                <a16:creationId xmlns:a16="http://schemas.microsoft.com/office/drawing/2014/main" id="{9EE9A92C-4D70-47F9-8D60-AF49786A86E7}"/>
              </a:ext>
            </a:extLst>
          </p:cNvPr>
          <p:cNvSpPr txBox="1"/>
          <p:nvPr/>
        </p:nvSpPr>
        <p:spPr>
          <a:xfrm>
            <a:off x="4942012" y="5755977"/>
            <a:ext cx="3926541" cy="369332"/>
          </a:xfrm>
          <a:prstGeom prst="rect">
            <a:avLst/>
          </a:prstGeom>
          <a:noFill/>
        </p:spPr>
        <p:txBody>
          <a:bodyPr wrap="square" rtlCol="0">
            <a:spAutoFit/>
          </a:bodyPr>
          <a:lstStyle/>
          <a:p>
            <a:pPr algn="ctr"/>
            <a:r>
              <a:rPr lang="en-US" b="1" dirty="0">
                <a:solidFill>
                  <a:schemeClr val="bg2">
                    <a:lumMod val="50000"/>
                  </a:schemeClr>
                </a:solidFill>
              </a:rPr>
              <a:t>Sodium Chloride</a:t>
            </a:r>
          </a:p>
        </p:txBody>
      </p:sp>
      <p:grpSp>
        <p:nvGrpSpPr>
          <p:cNvPr id="5" name="Group 4">
            <a:extLst>
              <a:ext uri="{FF2B5EF4-FFF2-40B4-BE49-F238E27FC236}">
                <a16:creationId xmlns:a16="http://schemas.microsoft.com/office/drawing/2014/main" id="{2DA503D7-132B-41CE-88AD-001922090D18}"/>
              </a:ext>
            </a:extLst>
          </p:cNvPr>
          <p:cNvGrpSpPr/>
          <p:nvPr/>
        </p:nvGrpSpPr>
        <p:grpSpPr>
          <a:xfrm>
            <a:off x="749116" y="4580401"/>
            <a:ext cx="998069" cy="769441"/>
            <a:chOff x="749116" y="4580401"/>
            <a:chExt cx="998069" cy="769441"/>
          </a:xfrm>
        </p:grpSpPr>
        <p:sp>
          <p:nvSpPr>
            <p:cNvPr id="25" name="TextBox 24">
              <a:extLst>
                <a:ext uri="{FF2B5EF4-FFF2-40B4-BE49-F238E27FC236}">
                  <a16:creationId xmlns:a16="http://schemas.microsoft.com/office/drawing/2014/main" id="{24490C82-BEFC-4423-9497-8091E29D5605}"/>
                </a:ext>
              </a:extLst>
            </p:cNvPr>
            <p:cNvSpPr txBox="1"/>
            <p:nvPr/>
          </p:nvSpPr>
          <p:spPr>
            <a:xfrm>
              <a:off x="749116" y="4580401"/>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56" name="Oval 55">
              <a:extLst>
                <a:ext uri="{FF2B5EF4-FFF2-40B4-BE49-F238E27FC236}">
                  <a16:creationId xmlns:a16="http://schemas.microsoft.com/office/drawing/2014/main" id="{91762FF3-DC6C-44CC-A537-8C65D07B9232}"/>
                </a:ext>
              </a:extLst>
            </p:cNvPr>
            <p:cNvSpPr/>
            <p:nvPr/>
          </p:nvSpPr>
          <p:spPr>
            <a:xfrm>
              <a:off x="1591797" y="4887427"/>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 name="Freeform: Shape 57">
            <a:extLst>
              <a:ext uri="{FF2B5EF4-FFF2-40B4-BE49-F238E27FC236}">
                <a16:creationId xmlns:a16="http://schemas.microsoft.com/office/drawing/2014/main" id="{776CDCDD-6560-4757-A66F-BA109EB67BA0}"/>
              </a:ext>
            </a:extLst>
          </p:cNvPr>
          <p:cNvSpPr/>
          <p:nvPr/>
        </p:nvSpPr>
        <p:spPr>
          <a:xfrm>
            <a:off x="1747185" y="4675881"/>
            <a:ext cx="613521" cy="251694"/>
          </a:xfrm>
          <a:custGeom>
            <a:avLst/>
            <a:gdLst>
              <a:gd name="connsiteX0" fmla="*/ 0 w 693271"/>
              <a:gd name="connsiteY0" fmla="*/ 191930 h 251694"/>
              <a:gd name="connsiteX1" fmla="*/ 280894 w 693271"/>
              <a:gd name="connsiteY1" fmla="*/ 683 h 251694"/>
              <a:gd name="connsiteX2" fmla="*/ 693271 w 693271"/>
              <a:gd name="connsiteY2" fmla="*/ 251694 h 251694"/>
            </a:gdLst>
            <a:ahLst/>
            <a:cxnLst>
              <a:cxn ang="0">
                <a:pos x="connsiteX0" y="connsiteY0"/>
              </a:cxn>
              <a:cxn ang="0">
                <a:pos x="connsiteX1" y="connsiteY1"/>
              </a:cxn>
              <a:cxn ang="0">
                <a:pos x="connsiteX2" y="connsiteY2"/>
              </a:cxn>
            </a:cxnLst>
            <a:rect l="l" t="t" r="r" b="b"/>
            <a:pathLst>
              <a:path w="693271" h="251694">
                <a:moveTo>
                  <a:pt x="0" y="191930"/>
                </a:moveTo>
                <a:cubicBezTo>
                  <a:pt x="82674" y="91326"/>
                  <a:pt x="165349" y="-9278"/>
                  <a:pt x="280894" y="683"/>
                </a:cubicBezTo>
                <a:cubicBezTo>
                  <a:pt x="396439" y="10644"/>
                  <a:pt x="544855" y="131169"/>
                  <a:pt x="693271" y="251694"/>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Arrow: Right 58">
            <a:extLst>
              <a:ext uri="{FF2B5EF4-FFF2-40B4-BE49-F238E27FC236}">
                <a16:creationId xmlns:a16="http://schemas.microsoft.com/office/drawing/2014/main" id="{65D666B0-16C9-46B8-A069-52B9304393F3}"/>
              </a:ext>
            </a:extLst>
          </p:cNvPr>
          <p:cNvSpPr/>
          <p:nvPr/>
        </p:nvSpPr>
        <p:spPr>
          <a:xfrm>
            <a:off x="3789126" y="4851131"/>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0393B9EE-AEB6-437D-9042-B9BAA7B8D449}"/>
              </a:ext>
            </a:extLst>
          </p:cNvPr>
          <p:cNvSpPr/>
          <p:nvPr/>
        </p:nvSpPr>
        <p:spPr>
          <a:xfrm>
            <a:off x="149412" y="3673312"/>
            <a:ext cx="8845176" cy="25750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D140F8FA-D1CF-42DC-A058-652D09ED0957}"/>
              </a:ext>
            </a:extLst>
          </p:cNvPr>
          <p:cNvSpPr txBox="1"/>
          <p:nvPr/>
        </p:nvSpPr>
        <p:spPr>
          <a:xfrm>
            <a:off x="4942012" y="3768509"/>
            <a:ext cx="3926541" cy="523220"/>
          </a:xfrm>
          <a:prstGeom prst="rect">
            <a:avLst/>
          </a:prstGeom>
          <a:noFill/>
        </p:spPr>
        <p:txBody>
          <a:bodyPr wrap="square" rtlCol="0">
            <a:spAutoFit/>
          </a:bodyPr>
          <a:lstStyle/>
          <a:p>
            <a:pPr algn="ctr"/>
            <a:r>
              <a:rPr lang="en-US" sz="2800" b="1" dirty="0">
                <a:solidFill>
                  <a:srgbClr val="FF6600"/>
                </a:solidFill>
              </a:rPr>
              <a:t>Ionic Bond</a:t>
            </a:r>
          </a:p>
        </p:txBody>
      </p:sp>
      <p:sp>
        <p:nvSpPr>
          <p:cNvPr id="57" name="TextBox 56">
            <a:extLst>
              <a:ext uri="{FF2B5EF4-FFF2-40B4-BE49-F238E27FC236}">
                <a16:creationId xmlns:a16="http://schemas.microsoft.com/office/drawing/2014/main" id="{3E9ED7EC-C3D9-4E94-999F-8C7150FBBED1}"/>
              </a:ext>
            </a:extLst>
          </p:cNvPr>
          <p:cNvSpPr txBox="1"/>
          <p:nvPr/>
        </p:nvSpPr>
        <p:spPr>
          <a:xfrm>
            <a:off x="263970" y="5755977"/>
            <a:ext cx="3926541" cy="369332"/>
          </a:xfrm>
          <a:prstGeom prst="rect">
            <a:avLst/>
          </a:prstGeom>
          <a:noFill/>
        </p:spPr>
        <p:txBody>
          <a:bodyPr wrap="square" rtlCol="0">
            <a:spAutoFit/>
          </a:bodyPr>
          <a:lstStyle/>
          <a:p>
            <a:pPr algn="ctr"/>
            <a:r>
              <a:rPr lang="en-US" b="1" dirty="0">
                <a:solidFill>
                  <a:schemeClr val="bg2">
                    <a:lumMod val="50000"/>
                  </a:schemeClr>
                </a:solidFill>
              </a:rPr>
              <a:t>Sodium and Chlorine atoms</a:t>
            </a:r>
          </a:p>
        </p:txBody>
      </p:sp>
      <p:sp>
        <p:nvSpPr>
          <p:cNvPr id="62" name="TextBox 61">
            <a:extLst>
              <a:ext uri="{FF2B5EF4-FFF2-40B4-BE49-F238E27FC236}">
                <a16:creationId xmlns:a16="http://schemas.microsoft.com/office/drawing/2014/main" id="{5998C29B-F2DE-4704-B5B9-8CE549B12455}"/>
              </a:ext>
            </a:extLst>
          </p:cNvPr>
          <p:cNvSpPr txBox="1"/>
          <p:nvPr/>
        </p:nvSpPr>
        <p:spPr>
          <a:xfrm>
            <a:off x="263970" y="3768509"/>
            <a:ext cx="3926541" cy="523220"/>
          </a:xfrm>
          <a:prstGeom prst="rect">
            <a:avLst/>
          </a:prstGeom>
          <a:noFill/>
        </p:spPr>
        <p:txBody>
          <a:bodyPr wrap="square" rtlCol="0">
            <a:spAutoFit/>
          </a:bodyPr>
          <a:lstStyle/>
          <a:p>
            <a:pPr algn="ctr"/>
            <a:r>
              <a:rPr lang="en-US" sz="2800" b="1" dirty="0">
                <a:solidFill>
                  <a:srgbClr val="FF6600"/>
                </a:solidFill>
              </a:rPr>
              <a:t>Individual Atoms</a:t>
            </a:r>
          </a:p>
        </p:txBody>
      </p:sp>
    </p:spTree>
    <p:extLst>
      <p:ext uri="{BB962C8B-B14F-4D97-AF65-F5344CB8AC3E}">
        <p14:creationId xmlns:p14="http://schemas.microsoft.com/office/powerpoint/2010/main" val="412490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wipe(left)">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wipe(left)">
                                      <p:cBhvr>
                                        <p:cTn id="12" dur="500"/>
                                        <p:tgtEl>
                                          <p:spTgt spid="5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7" grpId="0"/>
      <p:bldP spid="38" grpId="0"/>
      <p:bldP spid="51" grpId="0" animBg="1"/>
      <p:bldP spid="52" grpId="0" animBg="1"/>
      <p:bldP spid="53" grpId="0"/>
      <p:bldP spid="54" grpId="0"/>
      <p:bldP spid="55" grpId="0"/>
      <p:bldP spid="58" grpId="0" animBg="1"/>
      <p:bldP spid="59" grpId="0" animBg="1"/>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TextBox 190">
            <a:extLst>
              <a:ext uri="{FF2B5EF4-FFF2-40B4-BE49-F238E27FC236}">
                <a16:creationId xmlns:a16="http://schemas.microsoft.com/office/drawing/2014/main" id="{9A149161-6254-47E4-936A-E15D8620FF31}"/>
              </a:ext>
            </a:extLst>
          </p:cNvPr>
          <p:cNvSpPr txBox="1"/>
          <p:nvPr/>
        </p:nvSpPr>
        <p:spPr>
          <a:xfrm>
            <a:off x="770229" y="2995050"/>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192" name="TextBox 191">
            <a:extLst>
              <a:ext uri="{FF2B5EF4-FFF2-40B4-BE49-F238E27FC236}">
                <a16:creationId xmlns:a16="http://schemas.microsoft.com/office/drawing/2014/main" id="{A6617EFE-5F36-43CC-8894-5E2ABFFC115B}"/>
              </a:ext>
            </a:extLst>
          </p:cNvPr>
          <p:cNvSpPr txBox="1"/>
          <p:nvPr/>
        </p:nvSpPr>
        <p:spPr>
          <a:xfrm>
            <a:off x="5386523" y="3031449"/>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11" name="Rectangle 10">
            <a:extLst>
              <a:ext uri="{FF2B5EF4-FFF2-40B4-BE49-F238E27FC236}">
                <a16:creationId xmlns:a16="http://schemas.microsoft.com/office/drawing/2014/main" id="{0BAEA696-AAC7-4D8F-BA1F-334D2083BF0C}"/>
              </a:ext>
            </a:extLst>
          </p:cNvPr>
          <p:cNvSpPr/>
          <p:nvPr/>
        </p:nvSpPr>
        <p:spPr>
          <a:xfrm>
            <a:off x="149412" y="2736451"/>
            <a:ext cx="8845176" cy="135495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867B04-BDFB-403B-A538-51EE3D4FE1E6}"/>
              </a:ext>
            </a:extLst>
          </p:cNvPr>
          <p:cNvSpPr>
            <a:spLocks noGrp="1"/>
          </p:cNvSpPr>
          <p:nvPr>
            <p:ph type="title"/>
          </p:nvPr>
        </p:nvSpPr>
        <p:spPr/>
        <p:txBody>
          <a:bodyPr/>
          <a:lstStyle/>
          <a:p>
            <a:r>
              <a:rPr lang="en-US" dirty="0"/>
              <a:t>Possibilities for Ionic Bonds</a:t>
            </a:r>
          </a:p>
        </p:txBody>
      </p:sp>
      <p:sp>
        <p:nvSpPr>
          <p:cNvPr id="3" name="TextBox 2">
            <a:extLst>
              <a:ext uri="{FF2B5EF4-FFF2-40B4-BE49-F238E27FC236}">
                <a16:creationId xmlns:a16="http://schemas.microsoft.com/office/drawing/2014/main" id="{CECABFB8-B064-4B63-866E-088990DB35CA}"/>
              </a:ext>
            </a:extLst>
          </p:cNvPr>
          <p:cNvSpPr txBox="1"/>
          <p:nvPr/>
        </p:nvSpPr>
        <p:spPr>
          <a:xfrm>
            <a:off x="0" y="328866"/>
            <a:ext cx="9144000" cy="461665"/>
          </a:xfrm>
          <a:prstGeom prst="rect">
            <a:avLst/>
          </a:prstGeom>
          <a:solidFill>
            <a:srgbClr val="C3B6D4"/>
          </a:solidFill>
        </p:spPr>
        <p:txBody>
          <a:bodyPr wrap="square" rtlCol="0">
            <a:spAutoFit/>
          </a:bodyPr>
          <a:lstStyle/>
          <a:p>
            <a:pPr algn="ctr"/>
            <a:r>
              <a:rPr lang="en-US" sz="2400" b="1" dirty="0"/>
              <a:t>Any combination of ions can come together to form ions </a:t>
            </a:r>
            <a:r>
              <a:rPr lang="en-US" sz="1000" b="1" dirty="0"/>
              <a:t>(as long as the net charge is zero)</a:t>
            </a:r>
            <a:endParaRPr lang="en-US" sz="2400" b="1" dirty="0"/>
          </a:p>
        </p:txBody>
      </p:sp>
      <p:sp>
        <p:nvSpPr>
          <p:cNvPr id="4" name="TextBox 3">
            <a:extLst>
              <a:ext uri="{FF2B5EF4-FFF2-40B4-BE49-F238E27FC236}">
                <a16:creationId xmlns:a16="http://schemas.microsoft.com/office/drawing/2014/main" id="{D8928B81-CAB9-493A-BFF9-DC4CBD634511}"/>
              </a:ext>
            </a:extLst>
          </p:cNvPr>
          <p:cNvSpPr txBox="1"/>
          <p:nvPr/>
        </p:nvSpPr>
        <p:spPr>
          <a:xfrm>
            <a:off x="149412" y="2330475"/>
            <a:ext cx="8845176" cy="400110"/>
          </a:xfrm>
          <a:prstGeom prst="rect">
            <a:avLst/>
          </a:prstGeom>
          <a:solidFill>
            <a:schemeClr val="accent6">
              <a:lumMod val="60000"/>
              <a:lumOff val="40000"/>
            </a:schemeClr>
          </a:solidFill>
        </p:spPr>
        <p:txBody>
          <a:bodyPr wrap="square" rtlCol="0">
            <a:spAutoFit/>
          </a:bodyPr>
          <a:lstStyle/>
          <a:p>
            <a:r>
              <a:rPr lang="en-US" sz="2000" b="1" dirty="0"/>
              <a:t>What could replace Na?  What could Replace Cl?</a:t>
            </a:r>
          </a:p>
        </p:txBody>
      </p:sp>
      <p:grpSp>
        <p:nvGrpSpPr>
          <p:cNvPr id="22" name="Group 21">
            <a:extLst>
              <a:ext uri="{FF2B5EF4-FFF2-40B4-BE49-F238E27FC236}">
                <a16:creationId xmlns:a16="http://schemas.microsoft.com/office/drawing/2014/main" id="{75962339-0BED-4793-A77E-7835A4BF528E}"/>
              </a:ext>
            </a:extLst>
          </p:cNvPr>
          <p:cNvGrpSpPr/>
          <p:nvPr/>
        </p:nvGrpSpPr>
        <p:grpSpPr>
          <a:xfrm>
            <a:off x="149412" y="696543"/>
            <a:ext cx="8845176" cy="1707125"/>
            <a:chOff x="149412" y="696543"/>
            <a:chExt cx="8845176" cy="1707125"/>
          </a:xfrm>
        </p:grpSpPr>
        <p:sp>
          <p:nvSpPr>
            <p:cNvPr id="5" name="TextBox 4">
              <a:extLst>
                <a:ext uri="{FF2B5EF4-FFF2-40B4-BE49-F238E27FC236}">
                  <a16:creationId xmlns:a16="http://schemas.microsoft.com/office/drawing/2014/main" id="{0CB659A7-17C5-40A4-838F-AE52FAB71062}"/>
                </a:ext>
              </a:extLst>
            </p:cNvPr>
            <p:cNvSpPr txBox="1"/>
            <p:nvPr/>
          </p:nvSpPr>
          <p:spPr>
            <a:xfrm>
              <a:off x="749116" y="1060254"/>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6" name="TextBox 5">
              <a:extLst>
                <a:ext uri="{FF2B5EF4-FFF2-40B4-BE49-F238E27FC236}">
                  <a16:creationId xmlns:a16="http://schemas.microsoft.com/office/drawing/2014/main" id="{449E76AA-CDF6-4187-986C-31B78974239B}"/>
                </a:ext>
              </a:extLst>
            </p:cNvPr>
            <p:cNvSpPr txBox="1"/>
            <p:nvPr/>
          </p:nvSpPr>
          <p:spPr>
            <a:xfrm>
              <a:off x="2384502" y="1117638"/>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7" name="Group 6">
              <a:extLst>
                <a:ext uri="{FF2B5EF4-FFF2-40B4-BE49-F238E27FC236}">
                  <a16:creationId xmlns:a16="http://schemas.microsoft.com/office/drawing/2014/main" id="{E31A7FD6-285F-481F-8DED-268ADB3E950D}"/>
                </a:ext>
              </a:extLst>
            </p:cNvPr>
            <p:cNvGrpSpPr/>
            <p:nvPr/>
          </p:nvGrpSpPr>
          <p:grpSpPr>
            <a:xfrm>
              <a:off x="2713957" y="957393"/>
              <a:ext cx="353507" cy="155389"/>
              <a:chOff x="5528385" y="5584278"/>
              <a:chExt cx="353507" cy="155389"/>
            </a:xfrm>
          </p:grpSpPr>
          <p:sp>
            <p:nvSpPr>
              <p:cNvPr id="8" name="Oval 7">
                <a:extLst>
                  <a:ext uri="{FF2B5EF4-FFF2-40B4-BE49-F238E27FC236}">
                    <a16:creationId xmlns:a16="http://schemas.microsoft.com/office/drawing/2014/main" id="{D9297548-E153-4231-9405-70766855E08D}"/>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389D717-6E78-4319-BC19-2778B1EA6FBB}"/>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Oval 11">
              <a:extLst>
                <a:ext uri="{FF2B5EF4-FFF2-40B4-BE49-F238E27FC236}">
                  <a16:creationId xmlns:a16="http://schemas.microsoft.com/office/drawing/2014/main" id="{47107E7F-A16E-474D-AA62-3B1B47523021}"/>
                </a:ext>
              </a:extLst>
            </p:cNvPr>
            <p:cNvSpPr/>
            <p:nvPr/>
          </p:nvSpPr>
          <p:spPr>
            <a:xfrm>
              <a:off x="2306808" y="1518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B31CB776-1B01-42BD-AEB8-6C374845D28C}"/>
                </a:ext>
              </a:extLst>
            </p:cNvPr>
            <p:cNvGrpSpPr/>
            <p:nvPr/>
          </p:nvGrpSpPr>
          <p:grpSpPr>
            <a:xfrm>
              <a:off x="3319224" y="1330984"/>
              <a:ext cx="155388" cy="342749"/>
              <a:chOff x="5253317" y="5868438"/>
              <a:chExt cx="155388" cy="342749"/>
            </a:xfrm>
          </p:grpSpPr>
          <p:sp>
            <p:nvSpPr>
              <p:cNvPr id="14" name="Oval 13">
                <a:extLst>
                  <a:ext uri="{FF2B5EF4-FFF2-40B4-BE49-F238E27FC236}">
                    <a16:creationId xmlns:a16="http://schemas.microsoft.com/office/drawing/2014/main" id="{96100AA4-1F3A-495B-920B-4FDD690E44A4}"/>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3F250D9-05C9-4FB4-918E-9BB31F7DEFD6}"/>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92EAB344-1F52-4D27-BCF0-2150B0E1EFA6}"/>
                </a:ext>
              </a:extLst>
            </p:cNvPr>
            <p:cNvGrpSpPr/>
            <p:nvPr/>
          </p:nvGrpSpPr>
          <p:grpSpPr>
            <a:xfrm>
              <a:off x="2713957" y="1849963"/>
              <a:ext cx="353507" cy="155389"/>
              <a:chOff x="5528385" y="5584278"/>
              <a:chExt cx="353507" cy="155389"/>
            </a:xfrm>
          </p:grpSpPr>
          <p:sp>
            <p:nvSpPr>
              <p:cNvPr id="17" name="Oval 16">
                <a:extLst>
                  <a:ext uri="{FF2B5EF4-FFF2-40B4-BE49-F238E27FC236}">
                    <a16:creationId xmlns:a16="http://schemas.microsoft.com/office/drawing/2014/main" id="{69984BA4-473C-42F3-BB89-B58D630D4898}"/>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EB07B26-9DF6-4D8B-95B3-871D9BAE1561}"/>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TextBox 23">
              <a:extLst>
                <a:ext uri="{FF2B5EF4-FFF2-40B4-BE49-F238E27FC236}">
                  <a16:creationId xmlns:a16="http://schemas.microsoft.com/office/drawing/2014/main" id="{82C5BD69-DE9A-4F90-B33D-8C4DE40C3924}"/>
                </a:ext>
              </a:extLst>
            </p:cNvPr>
            <p:cNvSpPr txBox="1"/>
            <p:nvPr/>
          </p:nvSpPr>
          <p:spPr>
            <a:xfrm>
              <a:off x="5365410" y="1096653"/>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25" name="TextBox 24">
              <a:extLst>
                <a:ext uri="{FF2B5EF4-FFF2-40B4-BE49-F238E27FC236}">
                  <a16:creationId xmlns:a16="http://schemas.microsoft.com/office/drawing/2014/main" id="{7DB13918-04D4-4FFB-A480-5FC3029491F5}"/>
                </a:ext>
              </a:extLst>
            </p:cNvPr>
            <p:cNvSpPr txBox="1"/>
            <p:nvPr/>
          </p:nvSpPr>
          <p:spPr>
            <a:xfrm>
              <a:off x="7000796" y="1117638"/>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26" name="Group 25">
              <a:extLst>
                <a:ext uri="{FF2B5EF4-FFF2-40B4-BE49-F238E27FC236}">
                  <a16:creationId xmlns:a16="http://schemas.microsoft.com/office/drawing/2014/main" id="{2D454A78-198A-497D-B292-F310F1DDB8E8}"/>
                </a:ext>
              </a:extLst>
            </p:cNvPr>
            <p:cNvGrpSpPr/>
            <p:nvPr/>
          </p:nvGrpSpPr>
          <p:grpSpPr>
            <a:xfrm>
              <a:off x="7330251" y="957393"/>
              <a:ext cx="353507" cy="155388"/>
              <a:chOff x="5528385" y="5584278"/>
              <a:chExt cx="353507" cy="155388"/>
            </a:xfrm>
          </p:grpSpPr>
          <p:sp>
            <p:nvSpPr>
              <p:cNvPr id="27" name="Oval 26">
                <a:extLst>
                  <a:ext uri="{FF2B5EF4-FFF2-40B4-BE49-F238E27FC236}">
                    <a16:creationId xmlns:a16="http://schemas.microsoft.com/office/drawing/2014/main" id="{0ECC8875-E099-49F9-AEF0-C1506BD8CB59}"/>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DDEE5F5-5059-47F5-AF13-C936368559BA}"/>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a:extLst>
                <a:ext uri="{FF2B5EF4-FFF2-40B4-BE49-F238E27FC236}">
                  <a16:creationId xmlns:a16="http://schemas.microsoft.com/office/drawing/2014/main" id="{5F7E9E84-92C4-42F3-BD13-19DFDDB9C4F5}"/>
                </a:ext>
              </a:extLst>
            </p:cNvPr>
            <p:cNvGrpSpPr/>
            <p:nvPr/>
          </p:nvGrpSpPr>
          <p:grpSpPr>
            <a:xfrm>
              <a:off x="6923102" y="1330984"/>
              <a:ext cx="155388" cy="342749"/>
              <a:chOff x="5253317" y="5868438"/>
              <a:chExt cx="155388" cy="342749"/>
            </a:xfrm>
          </p:grpSpPr>
          <p:sp>
            <p:nvSpPr>
              <p:cNvPr id="30" name="Oval 29">
                <a:extLst>
                  <a:ext uri="{FF2B5EF4-FFF2-40B4-BE49-F238E27FC236}">
                    <a16:creationId xmlns:a16="http://schemas.microsoft.com/office/drawing/2014/main" id="{2EDA68EA-CE4A-4E05-924E-31743D83D8B1}"/>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DD4C60DF-2669-490A-81EC-227BD641F0D1}"/>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a:extLst>
                <a:ext uri="{FF2B5EF4-FFF2-40B4-BE49-F238E27FC236}">
                  <a16:creationId xmlns:a16="http://schemas.microsoft.com/office/drawing/2014/main" id="{D0CC8EC9-A883-4E85-BE37-6D06C29E3F6D}"/>
                </a:ext>
              </a:extLst>
            </p:cNvPr>
            <p:cNvGrpSpPr/>
            <p:nvPr/>
          </p:nvGrpSpPr>
          <p:grpSpPr>
            <a:xfrm>
              <a:off x="7935518" y="1330984"/>
              <a:ext cx="155388" cy="342749"/>
              <a:chOff x="5253317" y="5868438"/>
              <a:chExt cx="155388" cy="342749"/>
            </a:xfrm>
          </p:grpSpPr>
          <p:sp>
            <p:nvSpPr>
              <p:cNvPr id="33" name="Oval 32">
                <a:extLst>
                  <a:ext uri="{FF2B5EF4-FFF2-40B4-BE49-F238E27FC236}">
                    <a16:creationId xmlns:a16="http://schemas.microsoft.com/office/drawing/2014/main" id="{471BD6D2-8F3C-45AB-80DD-FBF7FF7ABB7D}"/>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06F9C3D6-08EE-475E-A0B3-1D94011AC335}"/>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a:extLst>
                <a:ext uri="{FF2B5EF4-FFF2-40B4-BE49-F238E27FC236}">
                  <a16:creationId xmlns:a16="http://schemas.microsoft.com/office/drawing/2014/main" id="{4DFBA75B-92C3-4D0D-B092-6C8F288DF584}"/>
                </a:ext>
              </a:extLst>
            </p:cNvPr>
            <p:cNvGrpSpPr/>
            <p:nvPr/>
          </p:nvGrpSpPr>
          <p:grpSpPr>
            <a:xfrm>
              <a:off x="7330251" y="1849963"/>
              <a:ext cx="353507" cy="155389"/>
              <a:chOff x="5528385" y="5584278"/>
              <a:chExt cx="353507" cy="155389"/>
            </a:xfrm>
          </p:grpSpPr>
          <p:sp>
            <p:nvSpPr>
              <p:cNvPr id="36" name="Oval 35">
                <a:extLst>
                  <a:ext uri="{FF2B5EF4-FFF2-40B4-BE49-F238E27FC236}">
                    <a16:creationId xmlns:a16="http://schemas.microsoft.com/office/drawing/2014/main" id="{DC263682-87BB-44C5-9A80-2C785F94A035}"/>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9C8E0A35-9D1D-4D9B-A0B5-2C16E517F4E7}"/>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Double Bracket 37">
              <a:extLst>
                <a:ext uri="{FF2B5EF4-FFF2-40B4-BE49-F238E27FC236}">
                  <a16:creationId xmlns:a16="http://schemas.microsoft.com/office/drawing/2014/main" id="{4D49211A-54D9-47AF-B5A4-FE580A826819}"/>
                </a:ext>
              </a:extLst>
            </p:cNvPr>
            <p:cNvSpPr/>
            <p:nvPr/>
          </p:nvSpPr>
          <p:spPr>
            <a:xfrm>
              <a:off x="6822251" y="952537"/>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Double Bracket 38">
              <a:extLst>
                <a:ext uri="{FF2B5EF4-FFF2-40B4-BE49-F238E27FC236}">
                  <a16:creationId xmlns:a16="http://schemas.microsoft.com/office/drawing/2014/main" id="{FB780BBC-93F5-4F76-AD73-6F71D2923C51}"/>
                </a:ext>
              </a:extLst>
            </p:cNvPr>
            <p:cNvSpPr/>
            <p:nvPr/>
          </p:nvSpPr>
          <p:spPr>
            <a:xfrm>
              <a:off x="5143457" y="952537"/>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a:extLst>
                <a:ext uri="{FF2B5EF4-FFF2-40B4-BE49-F238E27FC236}">
                  <a16:creationId xmlns:a16="http://schemas.microsoft.com/office/drawing/2014/main" id="{D7A3C138-1C50-4E99-8A83-9B583EF64B54}"/>
                </a:ext>
              </a:extLst>
            </p:cNvPr>
            <p:cNvSpPr txBox="1"/>
            <p:nvPr/>
          </p:nvSpPr>
          <p:spPr>
            <a:xfrm>
              <a:off x="6419507" y="696543"/>
              <a:ext cx="565708" cy="461665"/>
            </a:xfrm>
            <a:prstGeom prst="rect">
              <a:avLst/>
            </a:prstGeom>
            <a:noFill/>
          </p:spPr>
          <p:txBody>
            <a:bodyPr wrap="square" rtlCol="0">
              <a:spAutoFit/>
            </a:bodyPr>
            <a:lstStyle/>
            <a:p>
              <a:r>
                <a:rPr lang="en-US" sz="2400" dirty="0"/>
                <a:t>+1</a:t>
              </a:r>
            </a:p>
          </p:txBody>
        </p:sp>
        <p:sp>
          <p:nvSpPr>
            <p:cNvPr id="41" name="TextBox 40">
              <a:extLst>
                <a:ext uri="{FF2B5EF4-FFF2-40B4-BE49-F238E27FC236}">
                  <a16:creationId xmlns:a16="http://schemas.microsoft.com/office/drawing/2014/main" id="{9F01AF6C-2B5F-4816-A69B-D9368BDB36FE}"/>
                </a:ext>
              </a:extLst>
            </p:cNvPr>
            <p:cNvSpPr txBox="1"/>
            <p:nvPr/>
          </p:nvSpPr>
          <p:spPr>
            <a:xfrm>
              <a:off x="8198256" y="696543"/>
              <a:ext cx="565708" cy="461665"/>
            </a:xfrm>
            <a:prstGeom prst="rect">
              <a:avLst/>
            </a:prstGeom>
            <a:noFill/>
          </p:spPr>
          <p:txBody>
            <a:bodyPr wrap="square" rtlCol="0">
              <a:spAutoFit/>
            </a:bodyPr>
            <a:lstStyle/>
            <a:p>
              <a:r>
                <a:rPr lang="en-US" sz="2400" dirty="0"/>
                <a:t>-1</a:t>
              </a:r>
            </a:p>
          </p:txBody>
        </p:sp>
        <p:sp>
          <p:nvSpPr>
            <p:cNvPr id="42" name="TextBox 41">
              <a:extLst>
                <a:ext uri="{FF2B5EF4-FFF2-40B4-BE49-F238E27FC236}">
                  <a16:creationId xmlns:a16="http://schemas.microsoft.com/office/drawing/2014/main" id="{982A2ED6-326D-4CE0-AB68-41B5539DD860}"/>
                </a:ext>
              </a:extLst>
            </p:cNvPr>
            <p:cNvSpPr txBox="1"/>
            <p:nvPr/>
          </p:nvSpPr>
          <p:spPr>
            <a:xfrm>
              <a:off x="4942012" y="2034336"/>
              <a:ext cx="3926541" cy="369332"/>
            </a:xfrm>
            <a:prstGeom prst="rect">
              <a:avLst/>
            </a:prstGeom>
            <a:noFill/>
          </p:spPr>
          <p:txBody>
            <a:bodyPr wrap="square" rtlCol="0">
              <a:spAutoFit/>
            </a:bodyPr>
            <a:lstStyle/>
            <a:p>
              <a:pPr algn="ctr"/>
              <a:r>
                <a:rPr lang="en-US" b="1" dirty="0">
                  <a:solidFill>
                    <a:schemeClr val="bg2">
                      <a:lumMod val="50000"/>
                    </a:schemeClr>
                  </a:solidFill>
                </a:rPr>
                <a:t>Sodium Chloride molecule</a:t>
              </a:r>
            </a:p>
          </p:txBody>
        </p:sp>
        <p:sp>
          <p:nvSpPr>
            <p:cNvPr id="44" name="Oval 43">
              <a:extLst>
                <a:ext uri="{FF2B5EF4-FFF2-40B4-BE49-F238E27FC236}">
                  <a16:creationId xmlns:a16="http://schemas.microsoft.com/office/drawing/2014/main" id="{A55CB748-BADE-444C-8E0D-C476620482C9}"/>
                </a:ext>
              </a:extLst>
            </p:cNvPr>
            <p:cNvSpPr/>
            <p:nvPr/>
          </p:nvSpPr>
          <p:spPr>
            <a:xfrm>
              <a:off x="1591797" y="1367280"/>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39C4BF4F-5FDB-49B7-B7D9-8EF8AE6990EB}"/>
                </a:ext>
              </a:extLst>
            </p:cNvPr>
            <p:cNvSpPr txBox="1"/>
            <p:nvPr/>
          </p:nvSpPr>
          <p:spPr>
            <a:xfrm>
              <a:off x="263970" y="2034336"/>
              <a:ext cx="3926541" cy="369332"/>
            </a:xfrm>
            <a:prstGeom prst="rect">
              <a:avLst/>
            </a:prstGeom>
            <a:noFill/>
          </p:spPr>
          <p:txBody>
            <a:bodyPr wrap="square" rtlCol="0">
              <a:spAutoFit/>
            </a:bodyPr>
            <a:lstStyle/>
            <a:p>
              <a:pPr algn="ctr"/>
              <a:r>
                <a:rPr lang="en-US" b="1" dirty="0">
                  <a:solidFill>
                    <a:schemeClr val="bg2">
                      <a:lumMod val="50000"/>
                    </a:schemeClr>
                  </a:solidFill>
                </a:rPr>
                <a:t>Sodium and Chlorine atoms</a:t>
              </a:r>
            </a:p>
          </p:txBody>
        </p:sp>
        <p:sp>
          <p:nvSpPr>
            <p:cNvPr id="46" name="Freeform: Shape 45">
              <a:extLst>
                <a:ext uri="{FF2B5EF4-FFF2-40B4-BE49-F238E27FC236}">
                  <a16:creationId xmlns:a16="http://schemas.microsoft.com/office/drawing/2014/main" id="{A2224D56-478C-424E-A930-B9C526EADCEF}"/>
                </a:ext>
              </a:extLst>
            </p:cNvPr>
            <p:cNvSpPr/>
            <p:nvPr/>
          </p:nvSpPr>
          <p:spPr>
            <a:xfrm>
              <a:off x="1667435" y="1155734"/>
              <a:ext cx="693271" cy="251694"/>
            </a:xfrm>
            <a:custGeom>
              <a:avLst/>
              <a:gdLst>
                <a:gd name="connsiteX0" fmla="*/ 0 w 693271"/>
                <a:gd name="connsiteY0" fmla="*/ 191930 h 251694"/>
                <a:gd name="connsiteX1" fmla="*/ 280894 w 693271"/>
                <a:gd name="connsiteY1" fmla="*/ 683 h 251694"/>
                <a:gd name="connsiteX2" fmla="*/ 693271 w 693271"/>
                <a:gd name="connsiteY2" fmla="*/ 251694 h 251694"/>
              </a:gdLst>
              <a:ahLst/>
              <a:cxnLst>
                <a:cxn ang="0">
                  <a:pos x="connsiteX0" y="connsiteY0"/>
                </a:cxn>
                <a:cxn ang="0">
                  <a:pos x="connsiteX1" y="connsiteY1"/>
                </a:cxn>
                <a:cxn ang="0">
                  <a:pos x="connsiteX2" y="connsiteY2"/>
                </a:cxn>
              </a:cxnLst>
              <a:rect l="l" t="t" r="r" b="b"/>
              <a:pathLst>
                <a:path w="693271" h="251694">
                  <a:moveTo>
                    <a:pt x="0" y="191930"/>
                  </a:moveTo>
                  <a:cubicBezTo>
                    <a:pt x="82674" y="91326"/>
                    <a:pt x="165349" y="-9278"/>
                    <a:pt x="280894" y="683"/>
                  </a:cubicBezTo>
                  <a:cubicBezTo>
                    <a:pt x="396439" y="10644"/>
                    <a:pt x="544855" y="131169"/>
                    <a:pt x="693271" y="251694"/>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Arrow: Right 46">
              <a:extLst>
                <a:ext uri="{FF2B5EF4-FFF2-40B4-BE49-F238E27FC236}">
                  <a16:creationId xmlns:a16="http://schemas.microsoft.com/office/drawing/2014/main" id="{E0EB5907-078B-40AD-B58A-BA6891D1F2A5}"/>
                </a:ext>
              </a:extLst>
            </p:cNvPr>
            <p:cNvSpPr/>
            <p:nvPr/>
          </p:nvSpPr>
          <p:spPr>
            <a:xfrm>
              <a:off x="3789126" y="1330984"/>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66F253-A114-4946-BE6E-D3229B78C1A4}"/>
                </a:ext>
              </a:extLst>
            </p:cNvPr>
            <p:cNvSpPr/>
            <p:nvPr/>
          </p:nvSpPr>
          <p:spPr>
            <a:xfrm>
              <a:off x="149412" y="777740"/>
              <a:ext cx="8845176" cy="155775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extBox 87">
            <a:extLst>
              <a:ext uri="{FF2B5EF4-FFF2-40B4-BE49-F238E27FC236}">
                <a16:creationId xmlns:a16="http://schemas.microsoft.com/office/drawing/2014/main" id="{0DE746C6-731C-4997-8971-564BFDF12D44}"/>
              </a:ext>
            </a:extLst>
          </p:cNvPr>
          <p:cNvSpPr txBox="1"/>
          <p:nvPr/>
        </p:nvSpPr>
        <p:spPr>
          <a:xfrm>
            <a:off x="749116" y="299178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K</a:t>
            </a:r>
          </a:p>
        </p:txBody>
      </p:sp>
      <p:sp>
        <p:nvSpPr>
          <p:cNvPr id="89" name="TextBox 88">
            <a:extLst>
              <a:ext uri="{FF2B5EF4-FFF2-40B4-BE49-F238E27FC236}">
                <a16:creationId xmlns:a16="http://schemas.microsoft.com/office/drawing/2014/main" id="{96111DF6-24D4-4ABB-AB82-9A7F58C89B3A}"/>
              </a:ext>
            </a:extLst>
          </p:cNvPr>
          <p:cNvSpPr txBox="1"/>
          <p:nvPr/>
        </p:nvSpPr>
        <p:spPr>
          <a:xfrm>
            <a:off x="2384502" y="3049169"/>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90" name="Group 89">
            <a:extLst>
              <a:ext uri="{FF2B5EF4-FFF2-40B4-BE49-F238E27FC236}">
                <a16:creationId xmlns:a16="http://schemas.microsoft.com/office/drawing/2014/main" id="{A7FA6C95-C4ED-40D1-838F-F804C13A7F20}"/>
              </a:ext>
            </a:extLst>
          </p:cNvPr>
          <p:cNvGrpSpPr/>
          <p:nvPr/>
        </p:nvGrpSpPr>
        <p:grpSpPr>
          <a:xfrm>
            <a:off x="2713957" y="2888924"/>
            <a:ext cx="353507" cy="155389"/>
            <a:chOff x="5528385" y="5584278"/>
            <a:chExt cx="353507" cy="155389"/>
          </a:xfrm>
        </p:grpSpPr>
        <p:sp>
          <p:nvSpPr>
            <p:cNvPr id="91" name="Oval 90">
              <a:extLst>
                <a:ext uri="{FF2B5EF4-FFF2-40B4-BE49-F238E27FC236}">
                  <a16:creationId xmlns:a16="http://schemas.microsoft.com/office/drawing/2014/main" id="{D1FB94A1-BB38-4ECB-A694-116DCE61DECE}"/>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5D0DD94F-A332-4656-B4E5-3989C830A7D0}"/>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3" name="Oval 92">
            <a:extLst>
              <a:ext uri="{FF2B5EF4-FFF2-40B4-BE49-F238E27FC236}">
                <a16:creationId xmlns:a16="http://schemas.microsoft.com/office/drawing/2014/main" id="{6E38C6DF-8976-45F5-A882-46C54D2CD1BC}"/>
              </a:ext>
            </a:extLst>
          </p:cNvPr>
          <p:cNvSpPr/>
          <p:nvPr/>
        </p:nvSpPr>
        <p:spPr>
          <a:xfrm>
            <a:off x="2306808" y="344987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93">
            <a:extLst>
              <a:ext uri="{FF2B5EF4-FFF2-40B4-BE49-F238E27FC236}">
                <a16:creationId xmlns:a16="http://schemas.microsoft.com/office/drawing/2014/main" id="{97E6501B-2978-4411-9FBA-0BA92BDA6A35}"/>
              </a:ext>
            </a:extLst>
          </p:cNvPr>
          <p:cNvGrpSpPr/>
          <p:nvPr/>
        </p:nvGrpSpPr>
        <p:grpSpPr>
          <a:xfrm>
            <a:off x="3319224" y="3262515"/>
            <a:ext cx="155388" cy="342749"/>
            <a:chOff x="5253317" y="5868438"/>
            <a:chExt cx="155388" cy="342749"/>
          </a:xfrm>
        </p:grpSpPr>
        <p:sp>
          <p:nvSpPr>
            <p:cNvPr id="95" name="Oval 94">
              <a:extLst>
                <a:ext uri="{FF2B5EF4-FFF2-40B4-BE49-F238E27FC236}">
                  <a16:creationId xmlns:a16="http://schemas.microsoft.com/office/drawing/2014/main" id="{029432BB-2BEE-4476-B2DC-165BCE076580}"/>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C50C14E3-D730-42DD-B70B-C0A3154C75C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 name="Group 96">
            <a:extLst>
              <a:ext uri="{FF2B5EF4-FFF2-40B4-BE49-F238E27FC236}">
                <a16:creationId xmlns:a16="http://schemas.microsoft.com/office/drawing/2014/main" id="{47D63EE4-238A-4D65-9C53-87B8AF5A9C19}"/>
              </a:ext>
            </a:extLst>
          </p:cNvPr>
          <p:cNvGrpSpPr/>
          <p:nvPr/>
        </p:nvGrpSpPr>
        <p:grpSpPr>
          <a:xfrm>
            <a:off x="2713957" y="3799225"/>
            <a:ext cx="353507" cy="155389"/>
            <a:chOff x="5528385" y="5584278"/>
            <a:chExt cx="353507" cy="155389"/>
          </a:xfrm>
        </p:grpSpPr>
        <p:sp>
          <p:nvSpPr>
            <p:cNvPr id="98" name="Oval 97">
              <a:extLst>
                <a:ext uri="{FF2B5EF4-FFF2-40B4-BE49-F238E27FC236}">
                  <a16:creationId xmlns:a16="http://schemas.microsoft.com/office/drawing/2014/main" id="{B7D388A9-0A4A-46A0-AF12-78370F446157}"/>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2A207A2E-3D02-4B93-874C-EF80F623E077}"/>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0" name="TextBox 99">
            <a:extLst>
              <a:ext uri="{FF2B5EF4-FFF2-40B4-BE49-F238E27FC236}">
                <a16:creationId xmlns:a16="http://schemas.microsoft.com/office/drawing/2014/main" id="{5D3DAE50-A074-4E5F-9914-73775DECD5D0}"/>
              </a:ext>
            </a:extLst>
          </p:cNvPr>
          <p:cNvSpPr txBox="1"/>
          <p:nvPr/>
        </p:nvSpPr>
        <p:spPr>
          <a:xfrm>
            <a:off x="5365410" y="3028184"/>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K</a:t>
            </a:r>
          </a:p>
        </p:txBody>
      </p:sp>
      <p:sp>
        <p:nvSpPr>
          <p:cNvPr id="101" name="TextBox 100">
            <a:extLst>
              <a:ext uri="{FF2B5EF4-FFF2-40B4-BE49-F238E27FC236}">
                <a16:creationId xmlns:a16="http://schemas.microsoft.com/office/drawing/2014/main" id="{F64B0B82-2251-4334-8F89-E8BED71917E8}"/>
              </a:ext>
            </a:extLst>
          </p:cNvPr>
          <p:cNvSpPr txBox="1"/>
          <p:nvPr/>
        </p:nvSpPr>
        <p:spPr>
          <a:xfrm>
            <a:off x="7000796" y="3049169"/>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Cl</a:t>
            </a:r>
          </a:p>
        </p:txBody>
      </p:sp>
      <p:grpSp>
        <p:nvGrpSpPr>
          <p:cNvPr id="102" name="Group 101">
            <a:extLst>
              <a:ext uri="{FF2B5EF4-FFF2-40B4-BE49-F238E27FC236}">
                <a16:creationId xmlns:a16="http://schemas.microsoft.com/office/drawing/2014/main" id="{8EAD2006-2D32-4A23-93E9-86A66BE6C8F8}"/>
              </a:ext>
            </a:extLst>
          </p:cNvPr>
          <p:cNvGrpSpPr/>
          <p:nvPr/>
        </p:nvGrpSpPr>
        <p:grpSpPr>
          <a:xfrm>
            <a:off x="7330251" y="2888924"/>
            <a:ext cx="353507" cy="155388"/>
            <a:chOff x="5528385" y="5584278"/>
            <a:chExt cx="353507" cy="155388"/>
          </a:xfrm>
        </p:grpSpPr>
        <p:sp>
          <p:nvSpPr>
            <p:cNvPr id="103" name="Oval 102">
              <a:extLst>
                <a:ext uri="{FF2B5EF4-FFF2-40B4-BE49-F238E27FC236}">
                  <a16:creationId xmlns:a16="http://schemas.microsoft.com/office/drawing/2014/main" id="{5C3FEC2A-1474-427E-BF96-B204A316B628}"/>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A8E6290C-5C4F-4F99-953B-EBB35FC1CB66}"/>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a:extLst>
              <a:ext uri="{FF2B5EF4-FFF2-40B4-BE49-F238E27FC236}">
                <a16:creationId xmlns:a16="http://schemas.microsoft.com/office/drawing/2014/main" id="{C211F9B0-F8A2-4374-B3EC-D92A46FBE2EA}"/>
              </a:ext>
            </a:extLst>
          </p:cNvPr>
          <p:cNvGrpSpPr/>
          <p:nvPr/>
        </p:nvGrpSpPr>
        <p:grpSpPr>
          <a:xfrm>
            <a:off x="6923102" y="3262515"/>
            <a:ext cx="155388" cy="342749"/>
            <a:chOff x="5253317" y="5868438"/>
            <a:chExt cx="155388" cy="342749"/>
          </a:xfrm>
        </p:grpSpPr>
        <p:sp>
          <p:nvSpPr>
            <p:cNvPr id="106" name="Oval 105">
              <a:extLst>
                <a:ext uri="{FF2B5EF4-FFF2-40B4-BE49-F238E27FC236}">
                  <a16:creationId xmlns:a16="http://schemas.microsoft.com/office/drawing/2014/main" id="{95440C17-59F1-487B-88D2-4EA012604D74}"/>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CE27368E-74D4-45C5-91CE-C152DE30A147}"/>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 name="Group 107">
            <a:extLst>
              <a:ext uri="{FF2B5EF4-FFF2-40B4-BE49-F238E27FC236}">
                <a16:creationId xmlns:a16="http://schemas.microsoft.com/office/drawing/2014/main" id="{F87A5B97-F9F3-472C-A346-2606BE3CA7B7}"/>
              </a:ext>
            </a:extLst>
          </p:cNvPr>
          <p:cNvGrpSpPr/>
          <p:nvPr/>
        </p:nvGrpSpPr>
        <p:grpSpPr>
          <a:xfrm>
            <a:off x="7935518" y="3262515"/>
            <a:ext cx="155388" cy="342749"/>
            <a:chOff x="5253317" y="5868438"/>
            <a:chExt cx="155388" cy="342749"/>
          </a:xfrm>
        </p:grpSpPr>
        <p:sp>
          <p:nvSpPr>
            <p:cNvPr id="109" name="Oval 108">
              <a:extLst>
                <a:ext uri="{FF2B5EF4-FFF2-40B4-BE49-F238E27FC236}">
                  <a16:creationId xmlns:a16="http://schemas.microsoft.com/office/drawing/2014/main" id="{79D58BA9-E532-4E8F-9018-58CE441121DD}"/>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7CF34B57-CF8E-4B2A-B140-42E6CC1A5E23}"/>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1" name="Group 110">
            <a:extLst>
              <a:ext uri="{FF2B5EF4-FFF2-40B4-BE49-F238E27FC236}">
                <a16:creationId xmlns:a16="http://schemas.microsoft.com/office/drawing/2014/main" id="{C2CB2272-2302-431C-97AC-9A2F06769FA0}"/>
              </a:ext>
            </a:extLst>
          </p:cNvPr>
          <p:cNvGrpSpPr/>
          <p:nvPr/>
        </p:nvGrpSpPr>
        <p:grpSpPr>
          <a:xfrm>
            <a:off x="7330251" y="3799225"/>
            <a:ext cx="353507" cy="155389"/>
            <a:chOff x="5528385" y="5584278"/>
            <a:chExt cx="353507" cy="155389"/>
          </a:xfrm>
        </p:grpSpPr>
        <p:sp>
          <p:nvSpPr>
            <p:cNvPr id="112" name="Oval 111">
              <a:extLst>
                <a:ext uri="{FF2B5EF4-FFF2-40B4-BE49-F238E27FC236}">
                  <a16:creationId xmlns:a16="http://schemas.microsoft.com/office/drawing/2014/main" id="{37F11DB6-6136-46DB-AC63-7D89F936CC5F}"/>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9EA1A677-CB37-42ED-AC2C-CF3DD8B65F8E}"/>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4" name="Double Bracket 113">
            <a:extLst>
              <a:ext uri="{FF2B5EF4-FFF2-40B4-BE49-F238E27FC236}">
                <a16:creationId xmlns:a16="http://schemas.microsoft.com/office/drawing/2014/main" id="{A3A6893E-B5EB-416C-8F46-931FB5CE2881}"/>
              </a:ext>
            </a:extLst>
          </p:cNvPr>
          <p:cNvSpPr/>
          <p:nvPr/>
        </p:nvSpPr>
        <p:spPr>
          <a:xfrm>
            <a:off x="6822251" y="2884068"/>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5" name="Double Bracket 114">
            <a:extLst>
              <a:ext uri="{FF2B5EF4-FFF2-40B4-BE49-F238E27FC236}">
                <a16:creationId xmlns:a16="http://schemas.microsoft.com/office/drawing/2014/main" id="{976F6E03-148F-4881-AA8B-F86E09F03800}"/>
              </a:ext>
            </a:extLst>
          </p:cNvPr>
          <p:cNvSpPr/>
          <p:nvPr/>
        </p:nvSpPr>
        <p:spPr>
          <a:xfrm>
            <a:off x="5143457" y="2884068"/>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6" name="TextBox 115">
            <a:extLst>
              <a:ext uri="{FF2B5EF4-FFF2-40B4-BE49-F238E27FC236}">
                <a16:creationId xmlns:a16="http://schemas.microsoft.com/office/drawing/2014/main" id="{F9752E75-65E8-41E2-A175-384445B08840}"/>
              </a:ext>
            </a:extLst>
          </p:cNvPr>
          <p:cNvSpPr txBox="1"/>
          <p:nvPr/>
        </p:nvSpPr>
        <p:spPr>
          <a:xfrm>
            <a:off x="6419507" y="2628074"/>
            <a:ext cx="565708" cy="461665"/>
          </a:xfrm>
          <a:prstGeom prst="rect">
            <a:avLst/>
          </a:prstGeom>
          <a:noFill/>
        </p:spPr>
        <p:txBody>
          <a:bodyPr wrap="square" rtlCol="0">
            <a:spAutoFit/>
          </a:bodyPr>
          <a:lstStyle/>
          <a:p>
            <a:r>
              <a:rPr lang="en-US" sz="2400" dirty="0"/>
              <a:t>+1</a:t>
            </a:r>
          </a:p>
        </p:txBody>
      </p:sp>
      <p:sp>
        <p:nvSpPr>
          <p:cNvPr id="117" name="TextBox 116">
            <a:extLst>
              <a:ext uri="{FF2B5EF4-FFF2-40B4-BE49-F238E27FC236}">
                <a16:creationId xmlns:a16="http://schemas.microsoft.com/office/drawing/2014/main" id="{AA559D11-7886-4317-9D95-8877466BFFE3}"/>
              </a:ext>
            </a:extLst>
          </p:cNvPr>
          <p:cNvSpPr txBox="1"/>
          <p:nvPr/>
        </p:nvSpPr>
        <p:spPr>
          <a:xfrm>
            <a:off x="8198256" y="2628074"/>
            <a:ext cx="565708" cy="461665"/>
          </a:xfrm>
          <a:prstGeom prst="rect">
            <a:avLst/>
          </a:prstGeom>
          <a:noFill/>
        </p:spPr>
        <p:txBody>
          <a:bodyPr wrap="square" rtlCol="0">
            <a:spAutoFit/>
          </a:bodyPr>
          <a:lstStyle/>
          <a:p>
            <a:r>
              <a:rPr lang="en-US" sz="2400" dirty="0"/>
              <a:t>-1</a:t>
            </a:r>
          </a:p>
        </p:txBody>
      </p:sp>
      <p:sp>
        <p:nvSpPr>
          <p:cNvPr id="118" name="Oval 117">
            <a:extLst>
              <a:ext uri="{FF2B5EF4-FFF2-40B4-BE49-F238E27FC236}">
                <a16:creationId xmlns:a16="http://schemas.microsoft.com/office/drawing/2014/main" id="{AD568178-5501-4DC7-8759-F9FF6A1E4BA2}"/>
              </a:ext>
            </a:extLst>
          </p:cNvPr>
          <p:cNvSpPr/>
          <p:nvPr/>
        </p:nvSpPr>
        <p:spPr>
          <a:xfrm>
            <a:off x="1591797" y="3298811"/>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Shape 118">
            <a:extLst>
              <a:ext uri="{FF2B5EF4-FFF2-40B4-BE49-F238E27FC236}">
                <a16:creationId xmlns:a16="http://schemas.microsoft.com/office/drawing/2014/main" id="{5E20BA89-4685-40CB-97A0-9DAC292CFF49}"/>
              </a:ext>
            </a:extLst>
          </p:cNvPr>
          <p:cNvSpPr/>
          <p:nvPr/>
        </p:nvSpPr>
        <p:spPr>
          <a:xfrm>
            <a:off x="1667435" y="3087265"/>
            <a:ext cx="693271" cy="251694"/>
          </a:xfrm>
          <a:custGeom>
            <a:avLst/>
            <a:gdLst>
              <a:gd name="connsiteX0" fmla="*/ 0 w 693271"/>
              <a:gd name="connsiteY0" fmla="*/ 191930 h 251694"/>
              <a:gd name="connsiteX1" fmla="*/ 280894 w 693271"/>
              <a:gd name="connsiteY1" fmla="*/ 683 h 251694"/>
              <a:gd name="connsiteX2" fmla="*/ 693271 w 693271"/>
              <a:gd name="connsiteY2" fmla="*/ 251694 h 251694"/>
            </a:gdLst>
            <a:ahLst/>
            <a:cxnLst>
              <a:cxn ang="0">
                <a:pos x="connsiteX0" y="connsiteY0"/>
              </a:cxn>
              <a:cxn ang="0">
                <a:pos x="connsiteX1" y="connsiteY1"/>
              </a:cxn>
              <a:cxn ang="0">
                <a:pos x="connsiteX2" y="connsiteY2"/>
              </a:cxn>
            </a:cxnLst>
            <a:rect l="l" t="t" r="r" b="b"/>
            <a:pathLst>
              <a:path w="693271" h="251694">
                <a:moveTo>
                  <a:pt x="0" y="191930"/>
                </a:moveTo>
                <a:cubicBezTo>
                  <a:pt x="82674" y="91326"/>
                  <a:pt x="165349" y="-9278"/>
                  <a:pt x="280894" y="683"/>
                </a:cubicBezTo>
                <a:cubicBezTo>
                  <a:pt x="396439" y="10644"/>
                  <a:pt x="544855" y="131169"/>
                  <a:pt x="693271" y="251694"/>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Arrow: Right 119">
            <a:extLst>
              <a:ext uri="{FF2B5EF4-FFF2-40B4-BE49-F238E27FC236}">
                <a16:creationId xmlns:a16="http://schemas.microsoft.com/office/drawing/2014/main" id="{D4DDA60C-CF21-41F6-A358-CCAD18283DA0}"/>
              </a:ext>
            </a:extLst>
          </p:cNvPr>
          <p:cNvSpPr/>
          <p:nvPr/>
        </p:nvSpPr>
        <p:spPr>
          <a:xfrm>
            <a:off x="3789126" y="3262515"/>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5" name="Group 194">
            <a:extLst>
              <a:ext uri="{FF2B5EF4-FFF2-40B4-BE49-F238E27FC236}">
                <a16:creationId xmlns:a16="http://schemas.microsoft.com/office/drawing/2014/main" id="{A0D18911-8C25-4434-A67B-451082CF0DB9}"/>
              </a:ext>
            </a:extLst>
          </p:cNvPr>
          <p:cNvGrpSpPr/>
          <p:nvPr/>
        </p:nvGrpSpPr>
        <p:grpSpPr>
          <a:xfrm>
            <a:off x="149412" y="4019204"/>
            <a:ext cx="8845176" cy="1452800"/>
            <a:chOff x="149412" y="4019204"/>
            <a:chExt cx="8845176" cy="1452800"/>
          </a:xfrm>
        </p:grpSpPr>
        <p:sp>
          <p:nvSpPr>
            <p:cNvPr id="189" name="Rectangle 188">
              <a:extLst>
                <a:ext uri="{FF2B5EF4-FFF2-40B4-BE49-F238E27FC236}">
                  <a16:creationId xmlns:a16="http://schemas.microsoft.com/office/drawing/2014/main" id="{D5A2426D-81CE-4539-8AA2-DCA8AF351515}"/>
                </a:ext>
              </a:extLst>
            </p:cNvPr>
            <p:cNvSpPr/>
            <p:nvPr/>
          </p:nvSpPr>
          <p:spPr>
            <a:xfrm>
              <a:off x="149412" y="4117049"/>
              <a:ext cx="8845176" cy="135495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64E33D22-74DA-4FD0-B03A-B66A6CCF95D6}"/>
                </a:ext>
              </a:extLst>
            </p:cNvPr>
            <p:cNvSpPr txBox="1"/>
            <p:nvPr/>
          </p:nvSpPr>
          <p:spPr>
            <a:xfrm>
              <a:off x="749116" y="438291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124" name="TextBox 123">
              <a:extLst>
                <a:ext uri="{FF2B5EF4-FFF2-40B4-BE49-F238E27FC236}">
                  <a16:creationId xmlns:a16="http://schemas.microsoft.com/office/drawing/2014/main" id="{651C3154-0D2C-4E0E-809A-6CE29AD3CDA3}"/>
                </a:ext>
              </a:extLst>
            </p:cNvPr>
            <p:cNvSpPr txBox="1"/>
            <p:nvPr/>
          </p:nvSpPr>
          <p:spPr>
            <a:xfrm>
              <a:off x="2384502" y="4440299"/>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125" name="Group 124">
              <a:extLst>
                <a:ext uri="{FF2B5EF4-FFF2-40B4-BE49-F238E27FC236}">
                  <a16:creationId xmlns:a16="http://schemas.microsoft.com/office/drawing/2014/main" id="{A5C3C241-BD2F-4492-874B-258DF0AEA2FB}"/>
                </a:ext>
              </a:extLst>
            </p:cNvPr>
            <p:cNvGrpSpPr/>
            <p:nvPr/>
          </p:nvGrpSpPr>
          <p:grpSpPr>
            <a:xfrm>
              <a:off x="2713957" y="4280054"/>
              <a:ext cx="353507" cy="155389"/>
              <a:chOff x="5528385" y="5584278"/>
              <a:chExt cx="353507" cy="155389"/>
            </a:xfrm>
          </p:grpSpPr>
          <p:sp>
            <p:nvSpPr>
              <p:cNvPr id="126" name="Oval 125">
                <a:extLst>
                  <a:ext uri="{FF2B5EF4-FFF2-40B4-BE49-F238E27FC236}">
                    <a16:creationId xmlns:a16="http://schemas.microsoft.com/office/drawing/2014/main" id="{ACE72ED1-3AE3-4BB5-99E4-676CBC7BBE13}"/>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D90DDE4C-B537-4C49-A735-99CAE48500E0}"/>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8" name="Oval 127">
              <a:extLst>
                <a:ext uri="{FF2B5EF4-FFF2-40B4-BE49-F238E27FC236}">
                  <a16:creationId xmlns:a16="http://schemas.microsoft.com/office/drawing/2014/main" id="{4BADCCDB-49A7-404C-8E28-0B213045B898}"/>
                </a:ext>
              </a:extLst>
            </p:cNvPr>
            <p:cNvSpPr/>
            <p:nvPr/>
          </p:nvSpPr>
          <p:spPr>
            <a:xfrm>
              <a:off x="2306808" y="48410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9" name="Group 128">
              <a:extLst>
                <a:ext uri="{FF2B5EF4-FFF2-40B4-BE49-F238E27FC236}">
                  <a16:creationId xmlns:a16="http://schemas.microsoft.com/office/drawing/2014/main" id="{CE907F5A-A40F-4312-84BF-8F6B6A186ACE}"/>
                </a:ext>
              </a:extLst>
            </p:cNvPr>
            <p:cNvGrpSpPr/>
            <p:nvPr/>
          </p:nvGrpSpPr>
          <p:grpSpPr>
            <a:xfrm>
              <a:off x="3319224" y="4653645"/>
              <a:ext cx="155388" cy="342749"/>
              <a:chOff x="5253317" y="5868438"/>
              <a:chExt cx="155388" cy="342749"/>
            </a:xfrm>
          </p:grpSpPr>
          <p:sp>
            <p:nvSpPr>
              <p:cNvPr id="130" name="Oval 129">
                <a:extLst>
                  <a:ext uri="{FF2B5EF4-FFF2-40B4-BE49-F238E27FC236}">
                    <a16:creationId xmlns:a16="http://schemas.microsoft.com/office/drawing/2014/main" id="{0596289D-E5DB-403A-9C87-C5ACB1CDF7F0}"/>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796EE019-EAFE-440F-BA5D-CAD005BD9840}"/>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B85FA1A0-1137-4B02-866F-9D2D08C834BF}"/>
                </a:ext>
              </a:extLst>
            </p:cNvPr>
            <p:cNvGrpSpPr/>
            <p:nvPr/>
          </p:nvGrpSpPr>
          <p:grpSpPr>
            <a:xfrm>
              <a:off x="2713957" y="5172624"/>
              <a:ext cx="353507" cy="155389"/>
              <a:chOff x="5528385" y="5584278"/>
              <a:chExt cx="353507" cy="155389"/>
            </a:xfrm>
          </p:grpSpPr>
          <p:sp>
            <p:nvSpPr>
              <p:cNvPr id="133" name="Oval 132">
                <a:extLst>
                  <a:ext uri="{FF2B5EF4-FFF2-40B4-BE49-F238E27FC236}">
                    <a16:creationId xmlns:a16="http://schemas.microsoft.com/office/drawing/2014/main" id="{5DD98346-AC15-4692-B126-B8706E5FF2B5}"/>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FCA8DCA8-CE40-4AFA-BCDC-FD77CF7EE70D}"/>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5" name="TextBox 134">
              <a:extLst>
                <a:ext uri="{FF2B5EF4-FFF2-40B4-BE49-F238E27FC236}">
                  <a16:creationId xmlns:a16="http://schemas.microsoft.com/office/drawing/2014/main" id="{AC610CC7-7E95-425D-8A98-0A9FD191F3C7}"/>
                </a:ext>
              </a:extLst>
            </p:cNvPr>
            <p:cNvSpPr txBox="1"/>
            <p:nvPr/>
          </p:nvSpPr>
          <p:spPr>
            <a:xfrm>
              <a:off x="5365410" y="4419314"/>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Na</a:t>
              </a:r>
            </a:p>
          </p:txBody>
        </p:sp>
        <p:sp>
          <p:nvSpPr>
            <p:cNvPr id="136" name="TextBox 135">
              <a:extLst>
                <a:ext uri="{FF2B5EF4-FFF2-40B4-BE49-F238E27FC236}">
                  <a16:creationId xmlns:a16="http://schemas.microsoft.com/office/drawing/2014/main" id="{4DDC22FD-71D9-4F3D-936E-4850CBCA4369}"/>
                </a:ext>
              </a:extLst>
            </p:cNvPr>
            <p:cNvSpPr txBox="1"/>
            <p:nvPr/>
          </p:nvSpPr>
          <p:spPr>
            <a:xfrm>
              <a:off x="7000796" y="4440299"/>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137" name="Group 136">
              <a:extLst>
                <a:ext uri="{FF2B5EF4-FFF2-40B4-BE49-F238E27FC236}">
                  <a16:creationId xmlns:a16="http://schemas.microsoft.com/office/drawing/2014/main" id="{D45A56D2-22E4-4BA6-85F5-D9ABD229B68D}"/>
                </a:ext>
              </a:extLst>
            </p:cNvPr>
            <p:cNvGrpSpPr/>
            <p:nvPr/>
          </p:nvGrpSpPr>
          <p:grpSpPr>
            <a:xfrm>
              <a:off x="7330251" y="4280054"/>
              <a:ext cx="353507" cy="155388"/>
              <a:chOff x="5528385" y="5584278"/>
              <a:chExt cx="353507" cy="155388"/>
            </a:xfrm>
          </p:grpSpPr>
          <p:sp>
            <p:nvSpPr>
              <p:cNvPr id="138" name="Oval 137">
                <a:extLst>
                  <a:ext uri="{FF2B5EF4-FFF2-40B4-BE49-F238E27FC236}">
                    <a16:creationId xmlns:a16="http://schemas.microsoft.com/office/drawing/2014/main" id="{F535BABB-E849-4141-BAE2-FB3B10B2A542}"/>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2CB09495-3B68-4C2F-99C5-D47425DEE75F}"/>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a:extLst>
                <a:ext uri="{FF2B5EF4-FFF2-40B4-BE49-F238E27FC236}">
                  <a16:creationId xmlns:a16="http://schemas.microsoft.com/office/drawing/2014/main" id="{BC493F60-EE66-419C-807E-F3E922EACC43}"/>
                </a:ext>
              </a:extLst>
            </p:cNvPr>
            <p:cNvGrpSpPr/>
            <p:nvPr/>
          </p:nvGrpSpPr>
          <p:grpSpPr>
            <a:xfrm>
              <a:off x="6923102" y="4653645"/>
              <a:ext cx="155388" cy="342749"/>
              <a:chOff x="5253317" y="5868438"/>
              <a:chExt cx="155388" cy="342749"/>
            </a:xfrm>
          </p:grpSpPr>
          <p:sp>
            <p:nvSpPr>
              <p:cNvPr id="141" name="Oval 140">
                <a:extLst>
                  <a:ext uri="{FF2B5EF4-FFF2-40B4-BE49-F238E27FC236}">
                    <a16:creationId xmlns:a16="http://schemas.microsoft.com/office/drawing/2014/main" id="{C88F7229-82C8-4E14-B631-292B0CCBAB7F}"/>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1D0949A0-AA18-43F0-84B0-07F16BB3EBF0}"/>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3" name="Group 142">
              <a:extLst>
                <a:ext uri="{FF2B5EF4-FFF2-40B4-BE49-F238E27FC236}">
                  <a16:creationId xmlns:a16="http://schemas.microsoft.com/office/drawing/2014/main" id="{C832CE48-EAB0-439A-9D77-C37AD1237D3A}"/>
                </a:ext>
              </a:extLst>
            </p:cNvPr>
            <p:cNvGrpSpPr/>
            <p:nvPr/>
          </p:nvGrpSpPr>
          <p:grpSpPr>
            <a:xfrm>
              <a:off x="7935518" y="4653645"/>
              <a:ext cx="155388" cy="342749"/>
              <a:chOff x="5253317" y="5868438"/>
              <a:chExt cx="155388" cy="342749"/>
            </a:xfrm>
          </p:grpSpPr>
          <p:sp>
            <p:nvSpPr>
              <p:cNvPr id="144" name="Oval 143">
                <a:extLst>
                  <a:ext uri="{FF2B5EF4-FFF2-40B4-BE49-F238E27FC236}">
                    <a16:creationId xmlns:a16="http://schemas.microsoft.com/office/drawing/2014/main" id="{439978D5-29A4-47AE-BA1F-E20F5D39C2E8}"/>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75E3962B-C4C8-446E-AB6B-1BDD04D6404A}"/>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8E02484A-5C4E-4DB1-BA4A-0C6D217E33D2}"/>
                </a:ext>
              </a:extLst>
            </p:cNvPr>
            <p:cNvGrpSpPr/>
            <p:nvPr/>
          </p:nvGrpSpPr>
          <p:grpSpPr>
            <a:xfrm>
              <a:off x="7330251" y="5172624"/>
              <a:ext cx="353507" cy="155389"/>
              <a:chOff x="5528385" y="5584278"/>
              <a:chExt cx="353507" cy="155389"/>
            </a:xfrm>
          </p:grpSpPr>
          <p:sp>
            <p:nvSpPr>
              <p:cNvPr id="147" name="Oval 146">
                <a:extLst>
                  <a:ext uri="{FF2B5EF4-FFF2-40B4-BE49-F238E27FC236}">
                    <a16:creationId xmlns:a16="http://schemas.microsoft.com/office/drawing/2014/main" id="{A4968184-4DF1-407E-976A-EC11D0A625FE}"/>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47F10336-1521-4FD6-9A6F-6749066EE92A}"/>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9" name="Double Bracket 148">
              <a:extLst>
                <a:ext uri="{FF2B5EF4-FFF2-40B4-BE49-F238E27FC236}">
                  <a16:creationId xmlns:a16="http://schemas.microsoft.com/office/drawing/2014/main" id="{C087BB8E-B777-43F9-A4B5-4E473B6EDFC9}"/>
                </a:ext>
              </a:extLst>
            </p:cNvPr>
            <p:cNvSpPr/>
            <p:nvPr/>
          </p:nvSpPr>
          <p:spPr>
            <a:xfrm>
              <a:off x="6822251" y="4275198"/>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0" name="Double Bracket 149">
              <a:extLst>
                <a:ext uri="{FF2B5EF4-FFF2-40B4-BE49-F238E27FC236}">
                  <a16:creationId xmlns:a16="http://schemas.microsoft.com/office/drawing/2014/main" id="{3F92EB4D-C06C-4D6A-8D4B-D3217F073557}"/>
                </a:ext>
              </a:extLst>
            </p:cNvPr>
            <p:cNvSpPr/>
            <p:nvPr/>
          </p:nvSpPr>
          <p:spPr>
            <a:xfrm>
              <a:off x="5143457" y="4275198"/>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1" name="TextBox 150">
              <a:extLst>
                <a:ext uri="{FF2B5EF4-FFF2-40B4-BE49-F238E27FC236}">
                  <a16:creationId xmlns:a16="http://schemas.microsoft.com/office/drawing/2014/main" id="{AF2B5752-81A1-4FEE-ADE8-F4ACE067111A}"/>
                </a:ext>
              </a:extLst>
            </p:cNvPr>
            <p:cNvSpPr txBox="1"/>
            <p:nvPr/>
          </p:nvSpPr>
          <p:spPr>
            <a:xfrm>
              <a:off x="6419507" y="4019204"/>
              <a:ext cx="565708" cy="461665"/>
            </a:xfrm>
            <a:prstGeom prst="rect">
              <a:avLst/>
            </a:prstGeom>
            <a:noFill/>
          </p:spPr>
          <p:txBody>
            <a:bodyPr wrap="square" rtlCol="0">
              <a:spAutoFit/>
            </a:bodyPr>
            <a:lstStyle/>
            <a:p>
              <a:r>
                <a:rPr lang="en-US" sz="2400" dirty="0"/>
                <a:t>+1</a:t>
              </a:r>
            </a:p>
          </p:txBody>
        </p:sp>
        <p:sp>
          <p:nvSpPr>
            <p:cNvPr id="152" name="TextBox 151">
              <a:extLst>
                <a:ext uri="{FF2B5EF4-FFF2-40B4-BE49-F238E27FC236}">
                  <a16:creationId xmlns:a16="http://schemas.microsoft.com/office/drawing/2014/main" id="{07920DCE-D5CA-42B9-AFF5-4394803B0397}"/>
                </a:ext>
              </a:extLst>
            </p:cNvPr>
            <p:cNvSpPr txBox="1"/>
            <p:nvPr/>
          </p:nvSpPr>
          <p:spPr>
            <a:xfrm>
              <a:off x="8198256" y="4019204"/>
              <a:ext cx="565708" cy="461665"/>
            </a:xfrm>
            <a:prstGeom prst="rect">
              <a:avLst/>
            </a:prstGeom>
            <a:noFill/>
          </p:spPr>
          <p:txBody>
            <a:bodyPr wrap="square" rtlCol="0">
              <a:spAutoFit/>
            </a:bodyPr>
            <a:lstStyle/>
            <a:p>
              <a:r>
                <a:rPr lang="en-US" sz="2400" dirty="0"/>
                <a:t>-1</a:t>
              </a:r>
            </a:p>
          </p:txBody>
        </p:sp>
        <p:sp>
          <p:nvSpPr>
            <p:cNvPr id="153" name="Oval 152">
              <a:extLst>
                <a:ext uri="{FF2B5EF4-FFF2-40B4-BE49-F238E27FC236}">
                  <a16:creationId xmlns:a16="http://schemas.microsoft.com/office/drawing/2014/main" id="{52D54C48-508B-48BF-959B-97DF43F11FDE}"/>
                </a:ext>
              </a:extLst>
            </p:cNvPr>
            <p:cNvSpPr/>
            <p:nvPr/>
          </p:nvSpPr>
          <p:spPr>
            <a:xfrm>
              <a:off x="1591797" y="4689941"/>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Freeform: Shape 153">
              <a:extLst>
                <a:ext uri="{FF2B5EF4-FFF2-40B4-BE49-F238E27FC236}">
                  <a16:creationId xmlns:a16="http://schemas.microsoft.com/office/drawing/2014/main" id="{96074500-E7B7-4B81-B53A-AA43074A63A0}"/>
                </a:ext>
              </a:extLst>
            </p:cNvPr>
            <p:cNvSpPr/>
            <p:nvPr/>
          </p:nvSpPr>
          <p:spPr>
            <a:xfrm>
              <a:off x="1667435" y="4478395"/>
              <a:ext cx="693271" cy="251694"/>
            </a:xfrm>
            <a:custGeom>
              <a:avLst/>
              <a:gdLst>
                <a:gd name="connsiteX0" fmla="*/ 0 w 693271"/>
                <a:gd name="connsiteY0" fmla="*/ 191930 h 251694"/>
                <a:gd name="connsiteX1" fmla="*/ 280894 w 693271"/>
                <a:gd name="connsiteY1" fmla="*/ 683 h 251694"/>
                <a:gd name="connsiteX2" fmla="*/ 693271 w 693271"/>
                <a:gd name="connsiteY2" fmla="*/ 251694 h 251694"/>
              </a:gdLst>
              <a:ahLst/>
              <a:cxnLst>
                <a:cxn ang="0">
                  <a:pos x="connsiteX0" y="connsiteY0"/>
                </a:cxn>
                <a:cxn ang="0">
                  <a:pos x="connsiteX1" y="connsiteY1"/>
                </a:cxn>
                <a:cxn ang="0">
                  <a:pos x="connsiteX2" y="connsiteY2"/>
                </a:cxn>
              </a:cxnLst>
              <a:rect l="l" t="t" r="r" b="b"/>
              <a:pathLst>
                <a:path w="693271" h="251694">
                  <a:moveTo>
                    <a:pt x="0" y="191930"/>
                  </a:moveTo>
                  <a:cubicBezTo>
                    <a:pt x="82674" y="91326"/>
                    <a:pt x="165349" y="-9278"/>
                    <a:pt x="280894" y="683"/>
                  </a:cubicBezTo>
                  <a:cubicBezTo>
                    <a:pt x="396439" y="10644"/>
                    <a:pt x="544855" y="131169"/>
                    <a:pt x="693271" y="251694"/>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Arrow: Right 154">
              <a:extLst>
                <a:ext uri="{FF2B5EF4-FFF2-40B4-BE49-F238E27FC236}">
                  <a16:creationId xmlns:a16="http://schemas.microsoft.com/office/drawing/2014/main" id="{B8F88EB4-C19E-41C4-BD42-50EB407D5201}"/>
                </a:ext>
              </a:extLst>
            </p:cNvPr>
            <p:cNvSpPr/>
            <p:nvPr/>
          </p:nvSpPr>
          <p:spPr>
            <a:xfrm>
              <a:off x="3789126" y="4653645"/>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a:extLst>
              <a:ext uri="{FF2B5EF4-FFF2-40B4-BE49-F238E27FC236}">
                <a16:creationId xmlns:a16="http://schemas.microsoft.com/office/drawing/2014/main" id="{2B941F64-CCEB-40EA-B6BA-FBFCCEDD6387}"/>
              </a:ext>
            </a:extLst>
          </p:cNvPr>
          <p:cNvGrpSpPr/>
          <p:nvPr/>
        </p:nvGrpSpPr>
        <p:grpSpPr>
          <a:xfrm>
            <a:off x="149412" y="5393500"/>
            <a:ext cx="8845176" cy="1462307"/>
            <a:chOff x="149412" y="5393500"/>
            <a:chExt cx="8845176" cy="1462307"/>
          </a:xfrm>
        </p:grpSpPr>
        <p:grpSp>
          <p:nvGrpSpPr>
            <p:cNvPr id="196" name="Group 195">
              <a:extLst>
                <a:ext uri="{FF2B5EF4-FFF2-40B4-BE49-F238E27FC236}">
                  <a16:creationId xmlns:a16="http://schemas.microsoft.com/office/drawing/2014/main" id="{7CCDCF72-D667-48FB-9E34-89FAC5E76062}"/>
                </a:ext>
              </a:extLst>
            </p:cNvPr>
            <p:cNvGrpSpPr/>
            <p:nvPr/>
          </p:nvGrpSpPr>
          <p:grpSpPr>
            <a:xfrm>
              <a:off x="149412" y="5500852"/>
              <a:ext cx="8845176" cy="1354955"/>
              <a:chOff x="149412" y="5500852"/>
              <a:chExt cx="8845176" cy="1354955"/>
            </a:xfrm>
          </p:grpSpPr>
          <p:sp>
            <p:nvSpPr>
              <p:cNvPr id="190" name="Rectangle 189">
                <a:extLst>
                  <a:ext uri="{FF2B5EF4-FFF2-40B4-BE49-F238E27FC236}">
                    <a16:creationId xmlns:a16="http://schemas.microsoft.com/office/drawing/2014/main" id="{D57C5F15-B0F2-48CA-9C46-6397C4E1C71E}"/>
                  </a:ext>
                </a:extLst>
              </p:cNvPr>
              <p:cNvSpPr/>
              <p:nvPr/>
            </p:nvSpPr>
            <p:spPr>
              <a:xfrm>
                <a:off x="149412" y="5500852"/>
                <a:ext cx="8845176" cy="135495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TextBox 155">
                <a:extLst>
                  <a:ext uri="{FF2B5EF4-FFF2-40B4-BE49-F238E27FC236}">
                    <a16:creationId xmlns:a16="http://schemas.microsoft.com/office/drawing/2014/main" id="{DF32B2A7-E6AC-491B-A9A0-2719015D4837}"/>
                  </a:ext>
                </a:extLst>
              </p:cNvPr>
              <p:cNvSpPr txBox="1"/>
              <p:nvPr/>
            </p:nvSpPr>
            <p:spPr>
              <a:xfrm>
                <a:off x="749116" y="5757211"/>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K</a:t>
                </a:r>
              </a:p>
            </p:txBody>
          </p:sp>
          <p:sp>
            <p:nvSpPr>
              <p:cNvPr id="157" name="TextBox 156">
                <a:extLst>
                  <a:ext uri="{FF2B5EF4-FFF2-40B4-BE49-F238E27FC236}">
                    <a16:creationId xmlns:a16="http://schemas.microsoft.com/office/drawing/2014/main" id="{675542A5-56EF-45E8-B0E4-A57B94ABC9B4}"/>
                  </a:ext>
                </a:extLst>
              </p:cNvPr>
              <p:cNvSpPr txBox="1"/>
              <p:nvPr/>
            </p:nvSpPr>
            <p:spPr>
              <a:xfrm>
                <a:off x="2384502" y="581459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158" name="Group 157">
                <a:extLst>
                  <a:ext uri="{FF2B5EF4-FFF2-40B4-BE49-F238E27FC236}">
                    <a16:creationId xmlns:a16="http://schemas.microsoft.com/office/drawing/2014/main" id="{A5CF292B-0062-42AF-85E9-6B3386DA8D93}"/>
                  </a:ext>
                </a:extLst>
              </p:cNvPr>
              <p:cNvGrpSpPr/>
              <p:nvPr/>
            </p:nvGrpSpPr>
            <p:grpSpPr>
              <a:xfrm>
                <a:off x="2713957" y="5654350"/>
                <a:ext cx="353507" cy="155389"/>
                <a:chOff x="5528385" y="5584278"/>
                <a:chExt cx="353507" cy="155389"/>
              </a:xfrm>
            </p:grpSpPr>
            <p:sp>
              <p:nvSpPr>
                <p:cNvPr id="159" name="Oval 158">
                  <a:extLst>
                    <a:ext uri="{FF2B5EF4-FFF2-40B4-BE49-F238E27FC236}">
                      <a16:creationId xmlns:a16="http://schemas.microsoft.com/office/drawing/2014/main" id="{806EE750-D6A3-4B09-A306-3E3CCE1FAED0}"/>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D8972E81-9879-4C2C-A6FD-6D07ACB2CBDF}"/>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1" name="Oval 160">
                <a:extLst>
                  <a:ext uri="{FF2B5EF4-FFF2-40B4-BE49-F238E27FC236}">
                    <a16:creationId xmlns:a16="http://schemas.microsoft.com/office/drawing/2014/main" id="{44CCEB6B-C656-44E4-B65B-780BBE90ADE5}"/>
                  </a:ext>
                </a:extLst>
              </p:cNvPr>
              <p:cNvSpPr/>
              <p:nvPr/>
            </p:nvSpPr>
            <p:spPr>
              <a:xfrm>
                <a:off x="2306808" y="621530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2" name="Group 161">
                <a:extLst>
                  <a:ext uri="{FF2B5EF4-FFF2-40B4-BE49-F238E27FC236}">
                    <a16:creationId xmlns:a16="http://schemas.microsoft.com/office/drawing/2014/main" id="{FC99B949-60B2-4BD0-A01E-4C7BB6B55031}"/>
                  </a:ext>
                </a:extLst>
              </p:cNvPr>
              <p:cNvGrpSpPr/>
              <p:nvPr/>
            </p:nvGrpSpPr>
            <p:grpSpPr>
              <a:xfrm>
                <a:off x="3319224" y="6027941"/>
                <a:ext cx="155388" cy="342749"/>
                <a:chOff x="5253317" y="5868438"/>
                <a:chExt cx="155388" cy="342749"/>
              </a:xfrm>
            </p:grpSpPr>
            <p:sp>
              <p:nvSpPr>
                <p:cNvPr id="163" name="Oval 162">
                  <a:extLst>
                    <a:ext uri="{FF2B5EF4-FFF2-40B4-BE49-F238E27FC236}">
                      <a16:creationId xmlns:a16="http://schemas.microsoft.com/office/drawing/2014/main" id="{7FCFC464-6432-4D86-A440-502AE1EF334C}"/>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0FED3C2A-6FCE-455F-B885-D48F8D113627}"/>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5" name="Group 164">
                <a:extLst>
                  <a:ext uri="{FF2B5EF4-FFF2-40B4-BE49-F238E27FC236}">
                    <a16:creationId xmlns:a16="http://schemas.microsoft.com/office/drawing/2014/main" id="{94053A9B-A083-4833-8546-8291F0DF5C22}"/>
                  </a:ext>
                </a:extLst>
              </p:cNvPr>
              <p:cNvGrpSpPr/>
              <p:nvPr/>
            </p:nvGrpSpPr>
            <p:grpSpPr>
              <a:xfrm>
                <a:off x="2713957" y="6546920"/>
                <a:ext cx="353507" cy="155389"/>
                <a:chOff x="5528385" y="5584278"/>
                <a:chExt cx="353507" cy="155389"/>
              </a:xfrm>
            </p:grpSpPr>
            <p:sp>
              <p:nvSpPr>
                <p:cNvPr id="166" name="Oval 165">
                  <a:extLst>
                    <a:ext uri="{FF2B5EF4-FFF2-40B4-BE49-F238E27FC236}">
                      <a16:creationId xmlns:a16="http://schemas.microsoft.com/office/drawing/2014/main" id="{51861A63-6994-47CE-A411-5225C17A7332}"/>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A711C365-25DD-4CE2-A7EF-D1F282727E5E}"/>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8" name="TextBox 167">
                <a:extLst>
                  <a:ext uri="{FF2B5EF4-FFF2-40B4-BE49-F238E27FC236}">
                    <a16:creationId xmlns:a16="http://schemas.microsoft.com/office/drawing/2014/main" id="{25ACE257-E3BF-4D6F-92A8-485749840333}"/>
                  </a:ext>
                </a:extLst>
              </p:cNvPr>
              <p:cNvSpPr txBox="1"/>
              <p:nvPr/>
            </p:nvSpPr>
            <p:spPr>
              <a:xfrm>
                <a:off x="5365410" y="5793610"/>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K</a:t>
                </a:r>
              </a:p>
            </p:txBody>
          </p:sp>
          <p:sp>
            <p:nvSpPr>
              <p:cNvPr id="169" name="TextBox 168">
                <a:extLst>
                  <a:ext uri="{FF2B5EF4-FFF2-40B4-BE49-F238E27FC236}">
                    <a16:creationId xmlns:a16="http://schemas.microsoft.com/office/drawing/2014/main" id="{E4D78318-6DAD-45CC-A13D-1E21EE9D5039}"/>
                  </a:ext>
                </a:extLst>
              </p:cNvPr>
              <p:cNvSpPr txBox="1"/>
              <p:nvPr/>
            </p:nvSpPr>
            <p:spPr>
              <a:xfrm>
                <a:off x="7000796" y="581459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170" name="Group 169">
                <a:extLst>
                  <a:ext uri="{FF2B5EF4-FFF2-40B4-BE49-F238E27FC236}">
                    <a16:creationId xmlns:a16="http://schemas.microsoft.com/office/drawing/2014/main" id="{32D11F9D-5458-4C8C-AFD9-E0A7F613AF12}"/>
                  </a:ext>
                </a:extLst>
              </p:cNvPr>
              <p:cNvGrpSpPr/>
              <p:nvPr/>
            </p:nvGrpSpPr>
            <p:grpSpPr>
              <a:xfrm>
                <a:off x="7330251" y="5654350"/>
                <a:ext cx="353507" cy="155388"/>
                <a:chOff x="5528385" y="5584278"/>
                <a:chExt cx="353507" cy="155388"/>
              </a:xfrm>
            </p:grpSpPr>
            <p:sp>
              <p:nvSpPr>
                <p:cNvPr id="171" name="Oval 170">
                  <a:extLst>
                    <a:ext uri="{FF2B5EF4-FFF2-40B4-BE49-F238E27FC236}">
                      <a16:creationId xmlns:a16="http://schemas.microsoft.com/office/drawing/2014/main" id="{A7325C03-7A91-410A-8BB1-CFA901F0B102}"/>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00D98414-16E6-49D4-81BA-C6371C138D3E}"/>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72">
                <a:extLst>
                  <a:ext uri="{FF2B5EF4-FFF2-40B4-BE49-F238E27FC236}">
                    <a16:creationId xmlns:a16="http://schemas.microsoft.com/office/drawing/2014/main" id="{68BCB0D3-D4E2-45C2-A66F-4D8DDA464FF0}"/>
                  </a:ext>
                </a:extLst>
              </p:cNvPr>
              <p:cNvGrpSpPr/>
              <p:nvPr/>
            </p:nvGrpSpPr>
            <p:grpSpPr>
              <a:xfrm>
                <a:off x="6923102" y="6027941"/>
                <a:ext cx="155388" cy="342749"/>
                <a:chOff x="5253317" y="5868438"/>
                <a:chExt cx="155388" cy="342749"/>
              </a:xfrm>
            </p:grpSpPr>
            <p:sp>
              <p:nvSpPr>
                <p:cNvPr id="174" name="Oval 173">
                  <a:extLst>
                    <a:ext uri="{FF2B5EF4-FFF2-40B4-BE49-F238E27FC236}">
                      <a16:creationId xmlns:a16="http://schemas.microsoft.com/office/drawing/2014/main" id="{CBADA636-ACD4-4449-8768-01C36333B320}"/>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07876D24-4F46-4AF8-A6E7-34FF6BAAC4F2}"/>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6" name="Group 175">
                <a:extLst>
                  <a:ext uri="{FF2B5EF4-FFF2-40B4-BE49-F238E27FC236}">
                    <a16:creationId xmlns:a16="http://schemas.microsoft.com/office/drawing/2014/main" id="{72C4912E-C5B1-4779-AF23-861C5DEFCDA1}"/>
                  </a:ext>
                </a:extLst>
              </p:cNvPr>
              <p:cNvGrpSpPr/>
              <p:nvPr/>
            </p:nvGrpSpPr>
            <p:grpSpPr>
              <a:xfrm>
                <a:off x="7935518" y="6027941"/>
                <a:ext cx="155388" cy="342749"/>
                <a:chOff x="5253317" y="5868438"/>
                <a:chExt cx="155388" cy="342749"/>
              </a:xfrm>
            </p:grpSpPr>
            <p:sp>
              <p:nvSpPr>
                <p:cNvPr id="177" name="Oval 176">
                  <a:extLst>
                    <a:ext uri="{FF2B5EF4-FFF2-40B4-BE49-F238E27FC236}">
                      <a16:creationId xmlns:a16="http://schemas.microsoft.com/office/drawing/2014/main" id="{AA45709C-B75D-4218-9B3F-F7A347DB134A}"/>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19154E73-5DA3-4222-995F-99E6A980E513}"/>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9" name="Group 178">
                <a:extLst>
                  <a:ext uri="{FF2B5EF4-FFF2-40B4-BE49-F238E27FC236}">
                    <a16:creationId xmlns:a16="http://schemas.microsoft.com/office/drawing/2014/main" id="{67F47225-BCE8-4DBE-8434-1761210DB16F}"/>
                  </a:ext>
                </a:extLst>
              </p:cNvPr>
              <p:cNvGrpSpPr/>
              <p:nvPr/>
            </p:nvGrpSpPr>
            <p:grpSpPr>
              <a:xfrm>
                <a:off x="7330251" y="6546920"/>
                <a:ext cx="353507" cy="155389"/>
                <a:chOff x="5528385" y="5584278"/>
                <a:chExt cx="353507" cy="155389"/>
              </a:xfrm>
            </p:grpSpPr>
            <p:sp>
              <p:nvSpPr>
                <p:cNvPr id="180" name="Oval 179">
                  <a:extLst>
                    <a:ext uri="{FF2B5EF4-FFF2-40B4-BE49-F238E27FC236}">
                      <a16:creationId xmlns:a16="http://schemas.microsoft.com/office/drawing/2014/main" id="{3BA24DB2-E27E-4A0C-98F5-92FB2E946158}"/>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E70E95F8-D00C-4AEB-BCDE-88617D0BA6A1}"/>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2" name="Double Bracket 181">
                <a:extLst>
                  <a:ext uri="{FF2B5EF4-FFF2-40B4-BE49-F238E27FC236}">
                    <a16:creationId xmlns:a16="http://schemas.microsoft.com/office/drawing/2014/main" id="{03592E0F-A927-40D3-A418-0C5154B2607D}"/>
                  </a:ext>
                </a:extLst>
              </p:cNvPr>
              <p:cNvSpPr/>
              <p:nvPr/>
            </p:nvSpPr>
            <p:spPr>
              <a:xfrm>
                <a:off x="6822251" y="564949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3" name="Double Bracket 182">
                <a:extLst>
                  <a:ext uri="{FF2B5EF4-FFF2-40B4-BE49-F238E27FC236}">
                    <a16:creationId xmlns:a16="http://schemas.microsoft.com/office/drawing/2014/main" id="{5B1EE7BA-9C7E-47CB-BD00-687477D02576}"/>
                  </a:ext>
                </a:extLst>
              </p:cNvPr>
              <p:cNvSpPr/>
              <p:nvPr/>
            </p:nvSpPr>
            <p:spPr>
              <a:xfrm>
                <a:off x="5143457" y="564949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6" name="Oval 185">
                <a:extLst>
                  <a:ext uri="{FF2B5EF4-FFF2-40B4-BE49-F238E27FC236}">
                    <a16:creationId xmlns:a16="http://schemas.microsoft.com/office/drawing/2014/main" id="{876EFAEF-1469-4D42-BB48-C10FB3CA908D}"/>
                  </a:ext>
                </a:extLst>
              </p:cNvPr>
              <p:cNvSpPr/>
              <p:nvPr/>
            </p:nvSpPr>
            <p:spPr>
              <a:xfrm>
                <a:off x="1591797" y="6064237"/>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Freeform: Shape 186">
                <a:extLst>
                  <a:ext uri="{FF2B5EF4-FFF2-40B4-BE49-F238E27FC236}">
                    <a16:creationId xmlns:a16="http://schemas.microsoft.com/office/drawing/2014/main" id="{B9F6F10D-1579-4505-86A2-0C93FC6EB079}"/>
                  </a:ext>
                </a:extLst>
              </p:cNvPr>
              <p:cNvSpPr/>
              <p:nvPr/>
            </p:nvSpPr>
            <p:spPr>
              <a:xfrm>
                <a:off x="1667435" y="5852691"/>
                <a:ext cx="693271" cy="251694"/>
              </a:xfrm>
              <a:custGeom>
                <a:avLst/>
                <a:gdLst>
                  <a:gd name="connsiteX0" fmla="*/ 0 w 693271"/>
                  <a:gd name="connsiteY0" fmla="*/ 191930 h 251694"/>
                  <a:gd name="connsiteX1" fmla="*/ 280894 w 693271"/>
                  <a:gd name="connsiteY1" fmla="*/ 683 h 251694"/>
                  <a:gd name="connsiteX2" fmla="*/ 693271 w 693271"/>
                  <a:gd name="connsiteY2" fmla="*/ 251694 h 251694"/>
                </a:gdLst>
                <a:ahLst/>
                <a:cxnLst>
                  <a:cxn ang="0">
                    <a:pos x="connsiteX0" y="connsiteY0"/>
                  </a:cxn>
                  <a:cxn ang="0">
                    <a:pos x="connsiteX1" y="connsiteY1"/>
                  </a:cxn>
                  <a:cxn ang="0">
                    <a:pos x="connsiteX2" y="connsiteY2"/>
                  </a:cxn>
                </a:cxnLst>
                <a:rect l="l" t="t" r="r" b="b"/>
                <a:pathLst>
                  <a:path w="693271" h="251694">
                    <a:moveTo>
                      <a:pt x="0" y="191930"/>
                    </a:moveTo>
                    <a:cubicBezTo>
                      <a:pt x="82674" y="91326"/>
                      <a:pt x="165349" y="-9278"/>
                      <a:pt x="280894" y="683"/>
                    </a:cubicBezTo>
                    <a:cubicBezTo>
                      <a:pt x="396439" y="10644"/>
                      <a:pt x="544855" y="131169"/>
                      <a:pt x="693271" y="251694"/>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Arrow: Right 187">
                <a:extLst>
                  <a:ext uri="{FF2B5EF4-FFF2-40B4-BE49-F238E27FC236}">
                    <a16:creationId xmlns:a16="http://schemas.microsoft.com/office/drawing/2014/main" id="{7A6B2DD9-98A2-464E-B54D-1644B27E80BE}"/>
                  </a:ext>
                </a:extLst>
              </p:cNvPr>
              <p:cNvSpPr/>
              <p:nvPr/>
            </p:nvSpPr>
            <p:spPr>
              <a:xfrm>
                <a:off x="3789126" y="6027941"/>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4" name="TextBox 183">
              <a:extLst>
                <a:ext uri="{FF2B5EF4-FFF2-40B4-BE49-F238E27FC236}">
                  <a16:creationId xmlns:a16="http://schemas.microsoft.com/office/drawing/2014/main" id="{85FE7380-823C-4B71-B28C-9DE2758D0028}"/>
                </a:ext>
              </a:extLst>
            </p:cNvPr>
            <p:cNvSpPr txBox="1"/>
            <p:nvPr/>
          </p:nvSpPr>
          <p:spPr>
            <a:xfrm>
              <a:off x="6419507" y="5393500"/>
              <a:ext cx="565708" cy="461665"/>
            </a:xfrm>
            <a:prstGeom prst="rect">
              <a:avLst/>
            </a:prstGeom>
            <a:noFill/>
          </p:spPr>
          <p:txBody>
            <a:bodyPr wrap="square" rtlCol="0">
              <a:spAutoFit/>
            </a:bodyPr>
            <a:lstStyle/>
            <a:p>
              <a:r>
                <a:rPr lang="en-US" sz="2400" dirty="0"/>
                <a:t>+1</a:t>
              </a:r>
            </a:p>
          </p:txBody>
        </p:sp>
        <p:sp>
          <p:nvSpPr>
            <p:cNvPr id="185" name="TextBox 184">
              <a:extLst>
                <a:ext uri="{FF2B5EF4-FFF2-40B4-BE49-F238E27FC236}">
                  <a16:creationId xmlns:a16="http://schemas.microsoft.com/office/drawing/2014/main" id="{579075E5-A6EF-495C-984B-C3B9D79D505A}"/>
                </a:ext>
              </a:extLst>
            </p:cNvPr>
            <p:cNvSpPr txBox="1"/>
            <p:nvPr/>
          </p:nvSpPr>
          <p:spPr>
            <a:xfrm>
              <a:off x="8198256" y="5393500"/>
              <a:ext cx="565708" cy="461665"/>
            </a:xfrm>
            <a:prstGeom prst="rect">
              <a:avLst/>
            </a:prstGeom>
            <a:noFill/>
          </p:spPr>
          <p:txBody>
            <a:bodyPr wrap="square" rtlCol="0">
              <a:spAutoFit/>
            </a:bodyPr>
            <a:lstStyle/>
            <a:p>
              <a:r>
                <a:rPr lang="en-US" sz="2400" dirty="0"/>
                <a:t>-1</a:t>
              </a:r>
            </a:p>
          </p:txBody>
        </p:sp>
      </p:grpSp>
    </p:spTree>
    <p:extLst>
      <p:ext uri="{BB962C8B-B14F-4D97-AF65-F5344CB8AC3E}">
        <p14:creationId xmlns:p14="http://schemas.microsoft.com/office/powerpoint/2010/main" val="125880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191"/>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9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0" nodeType="clickEffect">
                                  <p:stCondLst>
                                    <p:cond delay="0"/>
                                  </p:stCondLst>
                                  <p:childTnLst>
                                    <p:animEffect transition="out" filter="fade">
                                      <p:cBhvr>
                                        <p:cTn id="50" dur="500"/>
                                        <p:tgtEl>
                                          <p:spTgt spid="191"/>
                                        </p:tgtEl>
                                      </p:cBhvr>
                                    </p:animEffect>
                                    <p:set>
                                      <p:cBhvr>
                                        <p:cTn id="51" dur="1" fill="hold">
                                          <p:stCondLst>
                                            <p:cond delay="499"/>
                                          </p:stCondLst>
                                        </p:cTn>
                                        <p:tgtEl>
                                          <p:spTgt spid="191"/>
                                        </p:tgtEl>
                                        <p:attrNameLst>
                                          <p:attrName>style.visibility</p:attrName>
                                        </p:attrNameLst>
                                      </p:cBhvr>
                                      <p:to>
                                        <p:strVal val="hidden"/>
                                      </p:to>
                                    </p:set>
                                  </p:childTnLst>
                                </p:cTn>
                              </p:par>
                              <p:par>
                                <p:cTn id="52" presetID="10" presetClass="exit" presetSubtype="0" fill="hold" grpId="0" nodeType="withEffect">
                                  <p:stCondLst>
                                    <p:cond delay="0"/>
                                  </p:stCondLst>
                                  <p:childTnLst>
                                    <p:animEffect transition="out" filter="fade">
                                      <p:cBhvr>
                                        <p:cTn id="53" dur="500"/>
                                        <p:tgtEl>
                                          <p:spTgt spid="192"/>
                                        </p:tgtEl>
                                      </p:cBhvr>
                                    </p:animEffect>
                                    <p:set>
                                      <p:cBhvr>
                                        <p:cTn id="54" dur="1" fill="hold">
                                          <p:stCondLst>
                                            <p:cond delay="499"/>
                                          </p:stCondLst>
                                        </p:cTn>
                                        <p:tgtEl>
                                          <p:spTgt spid="192"/>
                                        </p:tgtEl>
                                        <p:attrNameLst>
                                          <p:attrName>style.visibility</p:attrName>
                                        </p:attrNameLst>
                                      </p:cBhvr>
                                      <p:to>
                                        <p:strVal val="hidden"/>
                                      </p:to>
                                    </p:set>
                                  </p:childTnLst>
                                </p:cTn>
                              </p:par>
                              <p:par>
                                <p:cTn id="55" presetID="10" presetClass="entr" presetSubtype="0" fill="hold" grpId="0" nodeType="withEffect">
                                  <p:stCondLst>
                                    <p:cond delay="0"/>
                                  </p:stCondLst>
                                  <p:childTnLst>
                                    <p:set>
                                      <p:cBhvr>
                                        <p:cTn id="56" dur="1" fill="hold">
                                          <p:stCondLst>
                                            <p:cond delay="0"/>
                                          </p:stCondLst>
                                        </p:cTn>
                                        <p:tgtEl>
                                          <p:spTgt spid="88"/>
                                        </p:tgtEl>
                                        <p:attrNameLst>
                                          <p:attrName>style.visibility</p:attrName>
                                        </p:attrNameLst>
                                      </p:cBhvr>
                                      <p:to>
                                        <p:strVal val="visible"/>
                                      </p:to>
                                    </p:set>
                                    <p:animEffect transition="in" filter="fade">
                                      <p:cBhvr>
                                        <p:cTn id="57" dur="500"/>
                                        <p:tgtEl>
                                          <p:spTgt spid="88"/>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00"/>
                                        </p:tgtEl>
                                        <p:attrNameLst>
                                          <p:attrName>style.visibility</p:attrName>
                                        </p:attrNameLst>
                                      </p:cBhvr>
                                      <p:to>
                                        <p:strVal val="visible"/>
                                      </p:to>
                                    </p:set>
                                    <p:animEffect transition="in" filter="fade">
                                      <p:cBhvr>
                                        <p:cTn id="60" dur="500"/>
                                        <p:tgtEl>
                                          <p:spTgt spid="100"/>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9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 grpId="0"/>
      <p:bldP spid="191" grpId="1"/>
      <p:bldP spid="192" grpId="0"/>
      <p:bldP spid="192" grpId="1"/>
      <p:bldP spid="11" grpId="0" animBg="1"/>
      <p:bldP spid="4" grpId="0" animBg="1"/>
      <p:bldP spid="88" grpId="0"/>
      <p:bldP spid="89" grpId="0"/>
      <p:bldP spid="93" grpId="0" animBg="1"/>
      <p:bldP spid="100" grpId="0"/>
      <p:bldP spid="101" grpId="0"/>
      <p:bldP spid="114" grpId="0" animBg="1"/>
      <p:bldP spid="115" grpId="0" animBg="1"/>
      <p:bldP spid="116" grpId="0"/>
      <p:bldP spid="117" grpId="0"/>
      <p:bldP spid="118" grpId="0" animBg="1"/>
      <p:bldP spid="119" grpId="0" animBg="1"/>
      <p:bldP spid="1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67B04-BDFB-403B-A538-51EE3D4FE1E6}"/>
              </a:ext>
            </a:extLst>
          </p:cNvPr>
          <p:cNvSpPr>
            <a:spLocks noGrp="1"/>
          </p:cNvSpPr>
          <p:nvPr>
            <p:ph type="title"/>
          </p:nvPr>
        </p:nvSpPr>
        <p:spPr/>
        <p:txBody>
          <a:bodyPr/>
          <a:lstStyle/>
          <a:p>
            <a:endParaRPr lang="en-US"/>
          </a:p>
        </p:txBody>
      </p:sp>
      <p:sp>
        <p:nvSpPr>
          <p:cNvPr id="88" name="TextBox 87">
            <a:extLst>
              <a:ext uri="{FF2B5EF4-FFF2-40B4-BE49-F238E27FC236}">
                <a16:creationId xmlns:a16="http://schemas.microsoft.com/office/drawing/2014/main" id="{A46A496B-6FC9-43D5-922A-0E1B6E95C4F3}"/>
              </a:ext>
            </a:extLst>
          </p:cNvPr>
          <p:cNvSpPr txBox="1"/>
          <p:nvPr/>
        </p:nvSpPr>
        <p:spPr>
          <a:xfrm>
            <a:off x="0" y="309909"/>
            <a:ext cx="9144000" cy="400110"/>
          </a:xfrm>
          <a:prstGeom prst="rect">
            <a:avLst/>
          </a:prstGeom>
          <a:solidFill>
            <a:schemeClr val="accent6">
              <a:lumMod val="60000"/>
              <a:lumOff val="40000"/>
            </a:schemeClr>
          </a:solidFill>
        </p:spPr>
        <p:txBody>
          <a:bodyPr wrap="square" rtlCol="0">
            <a:spAutoFit/>
          </a:bodyPr>
          <a:lstStyle/>
          <a:p>
            <a:r>
              <a:rPr lang="en-US" sz="2000" b="1" dirty="0"/>
              <a:t>What could Form an Ionic Bond with Magnesium</a:t>
            </a:r>
          </a:p>
        </p:txBody>
      </p:sp>
      <p:sp>
        <p:nvSpPr>
          <p:cNvPr id="184" name="Rectangle 183">
            <a:extLst>
              <a:ext uri="{FF2B5EF4-FFF2-40B4-BE49-F238E27FC236}">
                <a16:creationId xmlns:a16="http://schemas.microsoft.com/office/drawing/2014/main" id="{DF580004-24F5-4D2F-92B4-232909D7386E}"/>
              </a:ext>
            </a:extLst>
          </p:cNvPr>
          <p:cNvSpPr/>
          <p:nvPr/>
        </p:nvSpPr>
        <p:spPr>
          <a:xfrm>
            <a:off x="149412" y="739935"/>
            <a:ext cx="8845176" cy="135495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1CDADDA5-F4C7-49CE-A4D0-727263F78F55}"/>
              </a:ext>
            </a:extLst>
          </p:cNvPr>
          <p:cNvSpPr txBox="1"/>
          <p:nvPr/>
        </p:nvSpPr>
        <p:spPr>
          <a:xfrm>
            <a:off x="749116" y="984558"/>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grpSp>
        <p:nvGrpSpPr>
          <p:cNvPr id="10" name="Group 9">
            <a:extLst>
              <a:ext uri="{FF2B5EF4-FFF2-40B4-BE49-F238E27FC236}">
                <a16:creationId xmlns:a16="http://schemas.microsoft.com/office/drawing/2014/main" id="{16D64FE3-AD45-45CA-9DE3-367D12EB73C3}"/>
              </a:ext>
            </a:extLst>
          </p:cNvPr>
          <p:cNvGrpSpPr/>
          <p:nvPr/>
        </p:nvGrpSpPr>
        <p:grpSpPr>
          <a:xfrm>
            <a:off x="2306808" y="881697"/>
            <a:ext cx="1167804" cy="1047958"/>
            <a:chOff x="2306808" y="881697"/>
            <a:chExt cx="1167804" cy="1047958"/>
          </a:xfrm>
        </p:grpSpPr>
        <p:sp>
          <p:nvSpPr>
            <p:cNvPr id="50" name="TextBox 49">
              <a:extLst>
                <a:ext uri="{FF2B5EF4-FFF2-40B4-BE49-F238E27FC236}">
                  <a16:creationId xmlns:a16="http://schemas.microsoft.com/office/drawing/2014/main" id="{8CF8F144-9EA5-47E3-83EC-9EBA140710A8}"/>
                </a:ext>
              </a:extLst>
            </p:cNvPr>
            <p:cNvSpPr txBox="1"/>
            <p:nvPr/>
          </p:nvSpPr>
          <p:spPr>
            <a:xfrm>
              <a:off x="2384502" y="1041942"/>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51" name="Group 50">
              <a:extLst>
                <a:ext uri="{FF2B5EF4-FFF2-40B4-BE49-F238E27FC236}">
                  <a16:creationId xmlns:a16="http://schemas.microsoft.com/office/drawing/2014/main" id="{CEC81748-EF9C-4CD3-9D61-4470BACFCA4B}"/>
                </a:ext>
              </a:extLst>
            </p:cNvPr>
            <p:cNvGrpSpPr/>
            <p:nvPr/>
          </p:nvGrpSpPr>
          <p:grpSpPr>
            <a:xfrm>
              <a:off x="2713957" y="881697"/>
              <a:ext cx="353507" cy="155388"/>
              <a:chOff x="5528385" y="5584278"/>
              <a:chExt cx="353507" cy="155388"/>
            </a:xfrm>
          </p:grpSpPr>
          <p:sp>
            <p:nvSpPr>
              <p:cNvPr id="52" name="Oval 51">
                <a:extLst>
                  <a:ext uri="{FF2B5EF4-FFF2-40B4-BE49-F238E27FC236}">
                    <a16:creationId xmlns:a16="http://schemas.microsoft.com/office/drawing/2014/main" id="{48D0034E-FE14-43D9-BEE3-35140E2E3557}"/>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4D275655-1646-4BD4-AFF0-EB34C14DAD2D}"/>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Oval 53">
              <a:extLst>
                <a:ext uri="{FF2B5EF4-FFF2-40B4-BE49-F238E27FC236}">
                  <a16:creationId xmlns:a16="http://schemas.microsoft.com/office/drawing/2014/main" id="{F888091D-8D4F-41C2-A039-450E462A2BBC}"/>
                </a:ext>
              </a:extLst>
            </p:cNvPr>
            <p:cNvSpPr/>
            <p:nvPr/>
          </p:nvSpPr>
          <p:spPr>
            <a:xfrm>
              <a:off x="2306808" y="144264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 name="Group 54">
              <a:extLst>
                <a:ext uri="{FF2B5EF4-FFF2-40B4-BE49-F238E27FC236}">
                  <a16:creationId xmlns:a16="http://schemas.microsoft.com/office/drawing/2014/main" id="{0148CF0D-BB5A-4521-872B-4CDD5BC47345}"/>
                </a:ext>
              </a:extLst>
            </p:cNvPr>
            <p:cNvGrpSpPr/>
            <p:nvPr/>
          </p:nvGrpSpPr>
          <p:grpSpPr>
            <a:xfrm>
              <a:off x="3319224" y="1255288"/>
              <a:ext cx="155388" cy="342749"/>
              <a:chOff x="5253317" y="5868438"/>
              <a:chExt cx="155388" cy="342749"/>
            </a:xfrm>
          </p:grpSpPr>
          <p:sp>
            <p:nvSpPr>
              <p:cNvPr id="56" name="Oval 55">
                <a:extLst>
                  <a:ext uri="{FF2B5EF4-FFF2-40B4-BE49-F238E27FC236}">
                    <a16:creationId xmlns:a16="http://schemas.microsoft.com/office/drawing/2014/main" id="{8E2B778C-D33F-498F-8C58-FFB7A4BFB4A1}"/>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5005F5D2-577D-4711-A9B8-000DF6FF544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Oval 58">
              <a:extLst>
                <a:ext uri="{FF2B5EF4-FFF2-40B4-BE49-F238E27FC236}">
                  <a16:creationId xmlns:a16="http://schemas.microsoft.com/office/drawing/2014/main" id="{73564A2B-1E57-4821-873E-9EB3BB1DD632}"/>
                </a:ext>
              </a:extLst>
            </p:cNvPr>
            <p:cNvSpPr/>
            <p:nvPr/>
          </p:nvSpPr>
          <p:spPr>
            <a:xfrm>
              <a:off x="2912076" y="177426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EE560578-840A-4697-905B-0E13C73E5121}"/>
              </a:ext>
            </a:extLst>
          </p:cNvPr>
          <p:cNvGrpSpPr/>
          <p:nvPr/>
        </p:nvGrpSpPr>
        <p:grpSpPr>
          <a:xfrm>
            <a:off x="5143457" y="620847"/>
            <a:ext cx="3620507" cy="1409870"/>
            <a:chOff x="5143457" y="620847"/>
            <a:chExt cx="3620507" cy="1409870"/>
          </a:xfrm>
        </p:grpSpPr>
        <p:sp>
          <p:nvSpPr>
            <p:cNvPr id="62" name="TextBox 61">
              <a:extLst>
                <a:ext uri="{FF2B5EF4-FFF2-40B4-BE49-F238E27FC236}">
                  <a16:creationId xmlns:a16="http://schemas.microsoft.com/office/drawing/2014/main" id="{53A2C098-386C-40F1-9AD6-DC5259EE1159}"/>
                </a:ext>
              </a:extLst>
            </p:cNvPr>
            <p:cNvSpPr txBox="1"/>
            <p:nvPr/>
          </p:nvSpPr>
          <p:spPr>
            <a:xfrm>
              <a:off x="5365410" y="1020957"/>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sp>
          <p:nvSpPr>
            <p:cNvPr id="63" name="TextBox 62">
              <a:extLst>
                <a:ext uri="{FF2B5EF4-FFF2-40B4-BE49-F238E27FC236}">
                  <a16:creationId xmlns:a16="http://schemas.microsoft.com/office/drawing/2014/main" id="{314D4885-1079-4923-95F7-B31824D18A5F}"/>
                </a:ext>
              </a:extLst>
            </p:cNvPr>
            <p:cNvSpPr txBox="1"/>
            <p:nvPr/>
          </p:nvSpPr>
          <p:spPr>
            <a:xfrm>
              <a:off x="7000796" y="1041942"/>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64" name="Group 63">
              <a:extLst>
                <a:ext uri="{FF2B5EF4-FFF2-40B4-BE49-F238E27FC236}">
                  <a16:creationId xmlns:a16="http://schemas.microsoft.com/office/drawing/2014/main" id="{B3844008-2CA2-4C4F-B1A6-5935AE958D84}"/>
                </a:ext>
              </a:extLst>
            </p:cNvPr>
            <p:cNvGrpSpPr/>
            <p:nvPr/>
          </p:nvGrpSpPr>
          <p:grpSpPr>
            <a:xfrm>
              <a:off x="7330251" y="881697"/>
              <a:ext cx="353507" cy="155389"/>
              <a:chOff x="5528385" y="5584278"/>
              <a:chExt cx="353507" cy="155389"/>
            </a:xfrm>
          </p:grpSpPr>
          <p:sp>
            <p:nvSpPr>
              <p:cNvPr id="65" name="Oval 64">
                <a:extLst>
                  <a:ext uri="{FF2B5EF4-FFF2-40B4-BE49-F238E27FC236}">
                    <a16:creationId xmlns:a16="http://schemas.microsoft.com/office/drawing/2014/main" id="{22D7B2A5-C490-41D4-8804-8095AF9DE473}"/>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1E4F8E77-0C5A-4933-BD51-0C8D7A747FAD}"/>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8" name="Oval 67">
              <a:extLst>
                <a:ext uri="{FF2B5EF4-FFF2-40B4-BE49-F238E27FC236}">
                  <a16:creationId xmlns:a16="http://schemas.microsoft.com/office/drawing/2014/main" id="{854BB1C4-9262-443D-8872-634B966E864E}"/>
                </a:ext>
              </a:extLst>
            </p:cNvPr>
            <p:cNvSpPr/>
            <p:nvPr/>
          </p:nvSpPr>
          <p:spPr>
            <a:xfrm>
              <a:off x="6923102" y="125528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206ACE94-7536-4855-9E71-BEE8F31AC80E}"/>
                </a:ext>
              </a:extLst>
            </p:cNvPr>
            <p:cNvSpPr/>
            <p:nvPr/>
          </p:nvSpPr>
          <p:spPr>
            <a:xfrm>
              <a:off x="6923102" y="144264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id="{153015A8-1B4C-422F-9C7C-AA2312CA0150}"/>
                </a:ext>
              </a:extLst>
            </p:cNvPr>
            <p:cNvGrpSpPr/>
            <p:nvPr/>
          </p:nvGrpSpPr>
          <p:grpSpPr>
            <a:xfrm>
              <a:off x="7935518" y="1255288"/>
              <a:ext cx="155388" cy="342749"/>
              <a:chOff x="5253317" y="5868438"/>
              <a:chExt cx="155388" cy="342749"/>
            </a:xfrm>
          </p:grpSpPr>
          <p:sp>
            <p:nvSpPr>
              <p:cNvPr id="71" name="Oval 70">
                <a:extLst>
                  <a:ext uri="{FF2B5EF4-FFF2-40B4-BE49-F238E27FC236}">
                    <a16:creationId xmlns:a16="http://schemas.microsoft.com/office/drawing/2014/main" id="{4E6E7CAF-702A-44B8-AF23-D51A323262A8}"/>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0FF73EAF-B2D2-4A58-A7E8-60235D2EAF88}"/>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4" name="Oval 73">
              <a:extLst>
                <a:ext uri="{FF2B5EF4-FFF2-40B4-BE49-F238E27FC236}">
                  <a16:creationId xmlns:a16="http://schemas.microsoft.com/office/drawing/2014/main" id="{50BB26D9-FD6D-4251-8390-AAB18ADDB867}"/>
                </a:ext>
              </a:extLst>
            </p:cNvPr>
            <p:cNvSpPr/>
            <p:nvPr/>
          </p:nvSpPr>
          <p:spPr>
            <a:xfrm>
              <a:off x="7528370" y="177426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10BDF9B0-1F64-4358-B7D1-F775C592FD60}"/>
                </a:ext>
              </a:extLst>
            </p:cNvPr>
            <p:cNvSpPr/>
            <p:nvPr/>
          </p:nvSpPr>
          <p:spPr>
            <a:xfrm rot="16200000">
              <a:off x="7330251" y="177426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Double Bracket 75">
              <a:extLst>
                <a:ext uri="{FF2B5EF4-FFF2-40B4-BE49-F238E27FC236}">
                  <a16:creationId xmlns:a16="http://schemas.microsoft.com/office/drawing/2014/main" id="{1D377907-3A50-42AA-A338-124BDAED7278}"/>
                </a:ext>
              </a:extLst>
            </p:cNvPr>
            <p:cNvSpPr/>
            <p:nvPr/>
          </p:nvSpPr>
          <p:spPr>
            <a:xfrm>
              <a:off x="6822251" y="876841"/>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Double Bracket 76">
              <a:extLst>
                <a:ext uri="{FF2B5EF4-FFF2-40B4-BE49-F238E27FC236}">
                  <a16:creationId xmlns:a16="http://schemas.microsoft.com/office/drawing/2014/main" id="{67D1CD75-8BFA-46C2-BF54-CB64A764BD18}"/>
                </a:ext>
              </a:extLst>
            </p:cNvPr>
            <p:cNvSpPr/>
            <p:nvPr/>
          </p:nvSpPr>
          <p:spPr>
            <a:xfrm>
              <a:off x="5143457" y="876841"/>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TextBox 77">
              <a:extLst>
                <a:ext uri="{FF2B5EF4-FFF2-40B4-BE49-F238E27FC236}">
                  <a16:creationId xmlns:a16="http://schemas.microsoft.com/office/drawing/2014/main" id="{4BA45C4B-24DF-45F9-8A77-61D1CAEAC7BF}"/>
                </a:ext>
              </a:extLst>
            </p:cNvPr>
            <p:cNvSpPr txBox="1"/>
            <p:nvPr/>
          </p:nvSpPr>
          <p:spPr>
            <a:xfrm>
              <a:off x="6419507" y="620847"/>
              <a:ext cx="565708" cy="461665"/>
            </a:xfrm>
            <a:prstGeom prst="rect">
              <a:avLst/>
            </a:prstGeom>
            <a:noFill/>
          </p:spPr>
          <p:txBody>
            <a:bodyPr wrap="square" rtlCol="0">
              <a:spAutoFit/>
            </a:bodyPr>
            <a:lstStyle/>
            <a:p>
              <a:r>
                <a:rPr lang="en-US" sz="2400" dirty="0"/>
                <a:t>+2</a:t>
              </a:r>
            </a:p>
          </p:txBody>
        </p:sp>
        <p:sp>
          <p:nvSpPr>
            <p:cNvPr id="79" name="TextBox 78">
              <a:extLst>
                <a:ext uri="{FF2B5EF4-FFF2-40B4-BE49-F238E27FC236}">
                  <a16:creationId xmlns:a16="http://schemas.microsoft.com/office/drawing/2014/main" id="{7C3C0248-4BA3-41D3-A594-C538E0848DD3}"/>
                </a:ext>
              </a:extLst>
            </p:cNvPr>
            <p:cNvSpPr txBox="1"/>
            <p:nvPr/>
          </p:nvSpPr>
          <p:spPr>
            <a:xfrm>
              <a:off x="8198256" y="620847"/>
              <a:ext cx="565708" cy="461665"/>
            </a:xfrm>
            <a:prstGeom prst="rect">
              <a:avLst/>
            </a:prstGeom>
            <a:noFill/>
          </p:spPr>
          <p:txBody>
            <a:bodyPr wrap="square" rtlCol="0">
              <a:spAutoFit/>
            </a:bodyPr>
            <a:lstStyle/>
            <a:p>
              <a:r>
                <a:rPr lang="en-US" sz="2400" dirty="0"/>
                <a:t>-2</a:t>
              </a:r>
            </a:p>
          </p:txBody>
        </p:sp>
      </p:grpSp>
      <p:sp>
        <p:nvSpPr>
          <p:cNvPr id="81" name="Oval 80">
            <a:extLst>
              <a:ext uri="{FF2B5EF4-FFF2-40B4-BE49-F238E27FC236}">
                <a16:creationId xmlns:a16="http://schemas.microsoft.com/office/drawing/2014/main" id="{289DA383-1091-4E18-83E3-4AE21473EB59}"/>
              </a:ext>
            </a:extLst>
          </p:cNvPr>
          <p:cNvSpPr/>
          <p:nvPr/>
        </p:nvSpPr>
        <p:spPr>
          <a:xfrm>
            <a:off x="1053915" y="889300"/>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Shape 82">
            <a:extLst>
              <a:ext uri="{FF2B5EF4-FFF2-40B4-BE49-F238E27FC236}">
                <a16:creationId xmlns:a16="http://schemas.microsoft.com/office/drawing/2014/main" id="{13263FE6-D7CB-4EED-8164-47A683768424}"/>
              </a:ext>
            </a:extLst>
          </p:cNvPr>
          <p:cNvSpPr/>
          <p:nvPr/>
        </p:nvSpPr>
        <p:spPr>
          <a:xfrm>
            <a:off x="1237129" y="780521"/>
            <a:ext cx="1123577" cy="551211"/>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Lst>
            <a:ahLst/>
            <a:cxnLst>
              <a:cxn ang="0">
                <a:pos x="connsiteX0" y="connsiteY0"/>
              </a:cxn>
              <a:cxn ang="0">
                <a:pos x="connsiteX1" y="connsiteY1"/>
              </a:cxn>
              <a:cxn ang="0">
                <a:pos x="connsiteX2" y="connsiteY2"/>
              </a:cxn>
            </a:cxnLst>
            <a:rect l="l" t="t" r="r" b="b"/>
            <a:pathLst>
              <a:path w="1123577" h="551211">
                <a:moveTo>
                  <a:pt x="0" y="114930"/>
                </a:moveTo>
                <a:cubicBezTo>
                  <a:pt x="205192" y="194884"/>
                  <a:pt x="517961" y="-117081"/>
                  <a:pt x="669365" y="49992"/>
                </a:cubicBezTo>
                <a:lnTo>
                  <a:pt x="1123577" y="551211"/>
                </a:ln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Arrow: Right 83">
            <a:extLst>
              <a:ext uri="{FF2B5EF4-FFF2-40B4-BE49-F238E27FC236}">
                <a16:creationId xmlns:a16="http://schemas.microsoft.com/office/drawing/2014/main" id="{96231513-C0C5-4C33-8CA5-74A7B7726D97}"/>
              </a:ext>
            </a:extLst>
          </p:cNvPr>
          <p:cNvSpPr/>
          <p:nvPr/>
        </p:nvSpPr>
        <p:spPr>
          <a:xfrm>
            <a:off x="3789126" y="1255288"/>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C6421C8-0688-4ADC-9168-46F41E366713}"/>
              </a:ext>
            </a:extLst>
          </p:cNvPr>
          <p:cNvSpPr/>
          <p:nvPr/>
        </p:nvSpPr>
        <p:spPr>
          <a:xfrm>
            <a:off x="1597660" y="1327983"/>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Shape 86">
            <a:extLst>
              <a:ext uri="{FF2B5EF4-FFF2-40B4-BE49-F238E27FC236}">
                <a16:creationId xmlns:a16="http://schemas.microsoft.com/office/drawing/2014/main" id="{97362460-295D-488B-9611-BEBCB3E9D325}"/>
              </a:ext>
            </a:extLst>
          </p:cNvPr>
          <p:cNvSpPr/>
          <p:nvPr/>
        </p:nvSpPr>
        <p:spPr>
          <a:xfrm rot="2700000" flipV="1">
            <a:off x="1686138" y="1469038"/>
            <a:ext cx="941859" cy="511885"/>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 name="connsiteX0" fmla="*/ 0 w 941859"/>
              <a:gd name="connsiteY0" fmla="*/ 122090 h 511885"/>
              <a:gd name="connsiteX1" fmla="*/ 487647 w 941859"/>
              <a:gd name="connsiteY1" fmla="*/ 10666 h 511885"/>
              <a:gd name="connsiteX2" fmla="*/ 941859 w 941859"/>
              <a:gd name="connsiteY2" fmla="*/ 511885 h 511885"/>
            </a:gdLst>
            <a:ahLst/>
            <a:cxnLst>
              <a:cxn ang="0">
                <a:pos x="connsiteX0" y="connsiteY0"/>
              </a:cxn>
              <a:cxn ang="0">
                <a:pos x="connsiteX1" y="connsiteY1"/>
              </a:cxn>
              <a:cxn ang="0">
                <a:pos x="connsiteX2" y="connsiteY2"/>
              </a:cxn>
            </a:cxnLst>
            <a:rect l="l" t="t" r="r" b="b"/>
            <a:pathLst>
              <a:path w="941859" h="511885">
                <a:moveTo>
                  <a:pt x="0" y="122090"/>
                </a:moveTo>
                <a:cubicBezTo>
                  <a:pt x="205192" y="202044"/>
                  <a:pt x="330671" y="-54300"/>
                  <a:pt x="487647" y="10666"/>
                </a:cubicBezTo>
                <a:cubicBezTo>
                  <a:pt x="644623" y="75632"/>
                  <a:pt x="790455" y="344812"/>
                  <a:pt x="941859" y="511885"/>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9314A571-B100-4568-8CFD-6C12FBCA608B}"/>
              </a:ext>
            </a:extLst>
          </p:cNvPr>
          <p:cNvGrpSpPr/>
          <p:nvPr/>
        </p:nvGrpSpPr>
        <p:grpSpPr>
          <a:xfrm>
            <a:off x="149412" y="2051151"/>
            <a:ext cx="8845176" cy="1532850"/>
            <a:chOff x="149412" y="2051151"/>
            <a:chExt cx="8845176" cy="1532850"/>
          </a:xfrm>
        </p:grpSpPr>
        <p:sp>
          <p:nvSpPr>
            <p:cNvPr id="183" name="Rectangle 182">
              <a:extLst>
                <a:ext uri="{FF2B5EF4-FFF2-40B4-BE49-F238E27FC236}">
                  <a16:creationId xmlns:a16="http://schemas.microsoft.com/office/drawing/2014/main" id="{FD35FA84-81EE-40D5-AF16-22F5BDC1CF99}"/>
                </a:ext>
              </a:extLst>
            </p:cNvPr>
            <p:cNvSpPr/>
            <p:nvPr/>
          </p:nvSpPr>
          <p:spPr>
            <a:xfrm>
              <a:off x="149412" y="2168341"/>
              <a:ext cx="8845176" cy="135495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extBox 88">
              <a:extLst>
                <a:ext uri="{FF2B5EF4-FFF2-40B4-BE49-F238E27FC236}">
                  <a16:creationId xmlns:a16="http://schemas.microsoft.com/office/drawing/2014/main" id="{19A1F4DF-7B8A-4EE6-B182-32506D5466E5}"/>
                </a:ext>
              </a:extLst>
            </p:cNvPr>
            <p:cNvSpPr txBox="1"/>
            <p:nvPr/>
          </p:nvSpPr>
          <p:spPr>
            <a:xfrm>
              <a:off x="749116" y="2414862"/>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sp>
          <p:nvSpPr>
            <p:cNvPr id="90" name="TextBox 89">
              <a:extLst>
                <a:ext uri="{FF2B5EF4-FFF2-40B4-BE49-F238E27FC236}">
                  <a16:creationId xmlns:a16="http://schemas.microsoft.com/office/drawing/2014/main" id="{53760449-12AB-4B8A-B724-635A6B7E7C58}"/>
                </a:ext>
              </a:extLst>
            </p:cNvPr>
            <p:cNvSpPr txBox="1"/>
            <p:nvPr/>
          </p:nvSpPr>
          <p:spPr>
            <a:xfrm>
              <a:off x="2384502" y="2472246"/>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S</a:t>
              </a:r>
            </a:p>
          </p:txBody>
        </p:sp>
        <p:grpSp>
          <p:nvGrpSpPr>
            <p:cNvPr id="91" name="Group 90">
              <a:extLst>
                <a:ext uri="{FF2B5EF4-FFF2-40B4-BE49-F238E27FC236}">
                  <a16:creationId xmlns:a16="http://schemas.microsoft.com/office/drawing/2014/main" id="{C4528496-7156-4C22-BE3A-8B5CDA49FAAC}"/>
                </a:ext>
              </a:extLst>
            </p:cNvPr>
            <p:cNvGrpSpPr/>
            <p:nvPr/>
          </p:nvGrpSpPr>
          <p:grpSpPr>
            <a:xfrm>
              <a:off x="2713957" y="2312001"/>
              <a:ext cx="353507" cy="155388"/>
              <a:chOff x="5528385" y="5584278"/>
              <a:chExt cx="353507" cy="155388"/>
            </a:xfrm>
          </p:grpSpPr>
          <p:sp>
            <p:nvSpPr>
              <p:cNvPr id="92" name="Oval 91">
                <a:extLst>
                  <a:ext uri="{FF2B5EF4-FFF2-40B4-BE49-F238E27FC236}">
                    <a16:creationId xmlns:a16="http://schemas.microsoft.com/office/drawing/2014/main" id="{4AD0167D-2E13-4C1F-B4EC-48A2F5FC894A}"/>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 92">
                <a:extLst>
                  <a:ext uri="{FF2B5EF4-FFF2-40B4-BE49-F238E27FC236}">
                    <a16:creationId xmlns:a16="http://schemas.microsoft.com/office/drawing/2014/main" id="{003D9DB7-1282-49B4-B9D7-46F959EFF0C7}"/>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Oval 93">
              <a:extLst>
                <a:ext uri="{FF2B5EF4-FFF2-40B4-BE49-F238E27FC236}">
                  <a16:creationId xmlns:a16="http://schemas.microsoft.com/office/drawing/2014/main" id="{800AEC71-0B91-4679-B131-74B754C9D578}"/>
                </a:ext>
              </a:extLst>
            </p:cNvPr>
            <p:cNvSpPr/>
            <p:nvPr/>
          </p:nvSpPr>
          <p:spPr>
            <a:xfrm>
              <a:off x="2306808" y="287295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5" name="Group 94">
              <a:extLst>
                <a:ext uri="{FF2B5EF4-FFF2-40B4-BE49-F238E27FC236}">
                  <a16:creationId xmlns:a16="http://schemas.microsoft.com/office/drawing/2014/main" id="{8B34FE33-36D6-4CAB-9FBF-E3CD0B357927}"/>
                </a:ext>
              </a:extLst>
            </p:cNvPr>
            <p:cNvGrpSpPr/>
            <p:nvPr/>
          </p:nvGrpSpPr>
          <p:grpSpPr>
            <a:xfrm>
              <a:off x="3319224" y="2685592"/>
              <a:ext cx="155388" cy="342749"/>
              <a:chOff x="5253317" y="5868438"/>
              <a:chExt cx="155388" cy="342749"/>
            </a:xfrm>
          </p:grpSpPr>
          <p:sp>
            <p:nvSpPr>
              <p:cNvPr id="96" name="Oval 95">
                <a:extLst>
                  <a:ext uri="{FF2B5EF4-FFF2-40B4-BE49-F238E27FC236}">
                    <a16:creationId xmlns:a16="http://schemas.microsoft.com/office/drawing/2014/main" id="{C7DA67E6-359B-4DC0-AC64-7D5CD642BEE8}"/>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61F6A595-9B3D-4B2B-B52E-B0262702D55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8" name="Oval 97">
              <a:extLst>
                <a:ext uri="{FF2B5EF4-FFF2-40B4-BE49-F238E27FC236}">
                  <a16:creationId xmlns:a16="http://schemas.microsoft.com/office/drawing/2014/main" id="{393001AF-912E-48E8-8FDC-7D126DC8EECB}"/>
                </a:ext>
              </a:extLst>
            </p:cNvPr>
            <p:cNvSpPr/>
            <p:nvPr/>
          </p:nvSpPr>
          <p:spPr>
            <a:xfrm>
              <a:off x="2912076" y="3204571"/>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E9A21D31-CFD0-403F-AD65-1E4E50386501}"/>
                </a:ext>
              </a:extLst>
            </p:cNvPr>
            <p:cNvSpPr txBox="1"/>
            <p:nvPr/>
          </p:nvSpPr>
          <p:spPr>
            <a:xfrm>
              <a:off x="5365410" y="2451261"/>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sp>
          <p:nvSpPr>
            <p:cNvPr id="100" name="TextBox 99">
              <a:extLst>
                <a:ext uri="{FF2B5EF4-FFF2-40B4-BE49-F238E27FC236}">
                  <a16:creationId xmlns:a16="http://schemas.microsoft.com/office/drawing/2014/main" id="{C273E6C7-AC65-40C6-B980-7D2965C8E1F5}"/>
                </a:ext>
              </a:extLst>
            </p:cNvPr>
            <p:cNvSpPr txBox="1"/>
            <p:nvPr/>
          </p:nvSpPr>
          <p:spPr>
            <a:xfrm>
              <a:off x="7000796" y="2472246"/>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S</a:t>
              </a:r>
            </a:p>
          </p:txBody>
        </p:sp>
        <p:grpSp>
          <p:nvGrpSpPr>
            <p:cNvPr id="101" name="Group 100">
              <a:extLst>
                <a:ext uri="{FF2B5EF4-FFF2-40B4-BE49-F238E27FC236}">
                  <a16:creationId xmlns:a16="http://schemas.microsoft.com/office/drawing/2014/main" id="{4335E813-C2FA-4A9C-A530-45FB9B0438A4}"/>
                </a:ext>
              </a:extLst>
            </p:cNvPr>
            <p:cNvGrpSpPr/>
            <p:nvPr/>
          </p:nvGrpSpPr>
          <p:grpSpPr>
            <a:xfrm>
              <a:off x="7330251" y="2312001"/>
              <a:ext cx="353507" cy="155389"/>
              <a:chOff x="5528385" y="5584278"/>
              <a:chExt cx="353507" cy="155389"/>
            </a:xfrm>
          </p:grpSpPr>
          <p:sp>
            <p:nvSpPr>
              <p:cNvPr id="102" name="Oval 101">
                <a:extLst>
                  <a:ext uri="{FF2B5EF4-FFF2-40B4-BE49-F238E27FC236}">
                    <a16:creationId xmlns:a16="http://schemas.microsoft.com/office/drawing/2014/main" id="{A0DB2304-E51C-4CC4-B811-521E895E891E}"/>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893B025C-FE9F-4C51-A865-2864EB6B3E5C}"/>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Oval 103">
              <a:extLst>
                <a:ext uri="{FF2B5EF4-FFF2-40B4-BE49-F238E27FC236}">
                  <a16:creationId xmlns:a16="http://schemas.microsoft.com/office/drawing/2014/main" id="{22649E0D-1957-4C03-8F50-D8041EFF6552}"/>
                </a:ext>
              </a:extLst>
            </p:cNvPr>
            <p:cNvSpPr/>
            <p:nvPr/>
          </p:nvSpPr>
          <p:spPr>
            <a:xfrm>
              <a:off x="6923102" y="2685592"/>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948BF4B8-255B-4D3D-9A0C-41C7971E7B6B}"/>
                </a:ext>
              </a:extLst>
            </p:cNvPr>
            <p:cNvSpPr/>
            <p:nvPr/>
          </p:nvSpPr>
          <p:spPr>
            <a:xfrm>
              <a:off x="6923102" y="2872953"/>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6" name="Group 105">
              <a:extLst>
                <a:ext uri="{FF2B5EF4-FFF2-40B4-BE49-F238E27FC236}">
                  <a16:creationId xmlns:a16="http://schemas.microsoft.com/office/drawing/2014/main" id="{C8DDC325-B4BA-46B3-8F47-487990B1703A}"/>
                </a:ext>
              </a:extLst>
            </p:cNvPr>
            <p:cNvGrpSpPr/>
            <p:nvPr/>
          </p:nvGrpSpPr>
          <p:grpSpPr>
            <a:xfrm>
              <a:off x="7935518" y="2685592"/>
              <a:ext cx="155388" cy="342749"/>
              <a:chOff x="5253317" y="5868438"/>
              <a:chExt cx="155388" cy="342749"/>
            </a:xfrm>
          </p:grpSpPr>
          <p:sp>
            <p:nvSpPr>
              <p:cNvPr id="107" name="Oval 106">
                <a:extLst>
                  <a:ext uri="{FF2B5EF4-FFF2-40B4-BE49-F238E27FC236}">
                    <a16:creationId xmlns:a16="http://schemas.microsoft.com/office/drawing/2014/main" id="{0E977C01-0CD1-4B92-AE53-8D456606A09D}"/>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F0228F37-9257-4349-B87F-C9A299213ACB}"/>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9" name="Oval 108">
              <a:extLst>
                <a:ext uri="{FF2B5EF4-FFF2-40B4-BE49-F238E27FC236}">
                  <a16:creationId xmlns:a16="http://schemas.microsoft.com/office/drawing/2014/main" id="{A9FEA56F-3E64-46C1-A1DB-3830EFD60F47}"/>
                </a:ext>
              </a:extLst>
            </p:cNvPr>
            <p:cNvSpPr/>
            <p:nvPr/>
          </p:nvSpPr>
          <p:spPr>
            <a:xfrm>
              <a:off x="7528370" y="3204571"/>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822645AF-88BF-499E-B621-F6DBB9072418}"/>
                </a:ext>
              </a:extLst>
            </p:cNvPr>
            <p:cNvSpPr/>
            <p:nvPr/>
          </p:nvSpPr>
          <p:spPr>
            <a:xfrm rot="16200000">
              <a:off x="7330251" y="3204572"/>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Double Bracket 110">
              <a:extLst>
                <a:ext uri="{FF2B5EF4-FFF2-40B4-BE49-F238E27FC236}">
                  <a16:creationId xmlns:a16="http://schemas.microsoft.com/office/drawing/2014/main" id="{AEC2E013-DF80-46CD-AA47-5307D3F97F0D}"/>
                </a:ext>
              </a:extLst>
            </p:cNvPr>
            <p:cNvSpPr/>
            <p:nvPr/>
          </p:nvSpPr>
          <p:spPr>
            <a:xfrm>
              <a:off x="6822251" y="2307145"/>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2" name="Double Bracket 111">
              <a:extLst>
                <a:ext uri="{FF2B5EF4-FFF2-40B4-BE49-F238E27FC236}">
                  <a16:creationId xmlns:a16="http://schemas.microsoft.com/office/drawing/2014/main" id="{FF995BE3-2533-465B-A88A-0199A69D7465}"/>
                </a:ext>
              </a:extLst>
            </p:cNvPr>
            <p:cNvSpPr/>
            <p:nvPr/>
          </p:nvSpPr>
          <p:spPr>
            <a:xfrm>
              <a:off x="5143457" y="2307145"/>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3" name="TextBox 112">
              <a:extLst>
                <a:ext uri="{FF2B5EF4-FFF2-40B4-BE49-F238E27FC236}">
                  <a16:creationId xmlns:a16="http://schemas.microsoft.com/office/drawing/2014/main" id="{ACE0DC1F-D64D-4E49-9D0C-FDC15CECBE3E}"/>
                </a:ext>
              </a:extLst>
            </p:cNvPr>
            <p:cNvSpPr txBox="1"/>
            <p:nvPr/>
          </p:nvSpPr>
          <p:spPr>
            <a:xfrm>
              <a:off x="6419507" y="2051151"/>
              <a:ext cx="565708" cy="461665"/>
            </a:xfrm>
            <a:prstGeom prst="rect">
              <a:avLst/>
            </a:prstGeom>
            <a:noFill/>
          </p:spPr>
          <p:txBody>
            <a:bodyPr wrap="square" rtlCol="0">
              <a:spAutoFit/>
            </a:bodyPr>
            <a:lstStyle/>
            <a:p>
              <a:r>
                <a:rPr lang="en-US" sz="2400" dirty="0"/>
                <a:t>+2</a:t>
              </a:r>
            </a:p>
          </p:txBody>
        </p:sp>
        <p:sp>
          <p:nvSpPr>
            <p:cNvPr id="114" name="TextBox 113">
              <a:extLst>
                <a:ext uri="{FF2B5EF4-FFF2-40B4-BE49-F238E27FC236}">
                  <a16:creationId xmlns:a16="http://schemas.microsoft.com/office/drawing/2014/main" id="{CE0CD88A-1AB3-44FC-91A9-AEDDC7D517BA}"/>
                </a:ext>
              </a:extLst>
            </p:cNvPr>
            <p:cNvSpPr txBox="1"/>
            <p:nvPr/>
          </p:nvSpPr>
          <p:spPr>
            <a:xfrm>
              <a:off x="8198256" y="2051151"/>
              <a:ext cx="565708" cy="461665"/>
            </a:xfrm>
            <a:prstGeom prst="rect">
              <a:avLst/>
            </a:prstGeom>
            <a:noFill/>
          </p:spPr>
          <p:txBody>
            <a:bodyPr wrap="square" rtlCol="0">
              <a:spAutoFit/>
            </a:bodyPr>
            <a:lstStyle/>
            <a:p>
              <a:r>
                <a:rPr lang="en-US" sz="2400" dirty="0"/>
                <a:t>-2</a:t>
              </a:r>
            </a:p>
          </p:txBody>
        </p:sp>
        <p:sp>
          <p:nvSpPr>
            <p:cNvPr id="115" name="Oval 114">
              <a:extLst>
                <a:ext uri="{FF2B5EF4-FFF2-40B4-BE49-F238E27FC236}">
                  <a16:creationId xmlns:a16="http://schemas.microsoft.com/office/drawing/2014/main" id="{9F6D0417-618F-4199-A047-EB4E802308DE}"/>
                </a:ext>
              </a:extLst>
            </p:cNvPr>
            <p:cNvSpPr/>
            <p:nvPr/>
          </p:nvSpPr>
          <p:spPr>
            <a:xfrm>
              <a:off x="1053915" y="2319604"/>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Shape 115">
              <a:extLst>
                <a:ext uri="{FF2B5EF4-FFF2-40B4-BE49-F238E27FC236}">
                  <a16:creationId xmlns:a16="http://schemas.microsoft.com/office/drawing/2014/main" id="{CF6F9305-551C-4807-8DB9-CF276A041639}"/>
                </a:ext>
              </a:extLst>
            </p:cNvPr>
            <p:cNvSpPr/>
            <p:nvPr/>
          </p:nvSpPr>
          <p:spPr>
            <a:xfrm>
              <a:off x="1237129" y="2210825"/>
              <a:ext cx="1123577" cy="551211"/>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Lst>
              <a:ahLst/>
              <a:cxnLst>
                <a:cxn ang="0">
                  <a:pos x="connsiteX0" y="connsiteY0"/>
                </a:cxn>
                <a:cxn ang="0">
                  <a:pos x="connsiteX1" y="connsiteY1"/>
                </a:cxn>
                <a:cxn ang="0">
                  <a:pos x="connsiteX2" y="connsiteY2"/>
                </a:cxn>
              </a:cxnLst>
              <a:rect l="l" t="t" r="r" b="b"/>
              <a:pathLst>
                <a:path w="1123577" h="551211">
                  <a:moveTo>
                    <a:pt x="0" y="114930"/>
                  </a:moveTo>
                  <a:cubicBezTo>
                    <a:pt x="205192" y="194884"/>
                    <a:pt x="517961" y="-117081"/>
                    <a:pt x="669365" y="49992"/>
                  </a:cubicBezTo>
                  <a:lnTo>
                    <a:pt x="1123577" y="551211"/>
                  </a:ln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Arrow: Right 116">
              <a:extLst>
                <a:ext uri="{FF2B5EF4-FFF2-40B4-BE49-F238E27FC236}">
                  <a16:creationId xmlns:a16="http://schemas.microsoft.com/office/drawing/2014/main" id="{49E6F9CB-3DAE-4D43-BC2E-354B001B8008}"/>
                </a:ext>
              </a:extLst>
            </p:cNvPr>
            <p:cNvSpPr/>
            <p:nvPr/>
          </p:nvSpPr>
          <p:spPr>
            <a:xfrm>
              <a:off x="3789126" y="2685592"/>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5D6AF1AA-7D95-4A23-A18E-4E5BC798D8D8}"/>
                </a:ext>
              </a:extLst>
            </p:cNvPr>
            <p:cNvSpPr/>
            <p:nvPr/>
          </p:nvSpPr>
          <p:spPr>
            <a:xfrm>
              <a:off x="1597660" y="2758287"/>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Shape 118">
              <a:extLst>
                <a:ext uri="{FF2B5EF4-FFF2-40B4-BE49-F238E27FC236}">
                  <a16:creationId xmlns:a16="http://schemas.microsoft.com/office/drawing/2014/main" id="{5DA94459-FC0B-4AC5-927A-52260650EAB2}"/>
                </a:ext>
              </a:extLst>
            </p:cNvPr>
            <p:cNvSpPr/>
            <p:nvPr/>
          </p:nvSpPr>
          <p:spPr>
            <a:xfrm rot="2700000" flipV="1">
              <a:off x="1740253" y="2857129"/>
              <a:ext cx="941859" cy="511885"/>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 name="connsiteX0" fmla="*/ 0 w 941859"/>
                <a:gd name="connsiteY0" fmla="*/ 122090 h 511885"/>
                <a:gd name="connsiteX1" fmla="*/ 487647 w 941859"/>
                <a:gd name="connsiteY1" fmla="*/ 10666 h 511885"/>
                <a:gd name="connsiteX2" fmla="*/ 941859 w 941859"/>
                <a:gd name="connsiteY2" fmla="*/ 511885 h 511885"/>
              </a:gdLst>
              <a:ahLst/>
              <a:cxnLst>
                <a:cxn ang="0">
                  <a:pos x="connsiteX0" y="connsiteY0"/>
                </a:cxn>
                <a:cxn ang="0">
                  <a:pos x="connsiteX1" y="connsiteY1"/>
                </a:cxn>
                <a:cxn ang="0">
                  <a:pos x="connsiteX2" y="connsiteY2"/>
                </a:cxn>
              </a:cxnLst>
              <a:rect l="l" t="t" r="r" b="b"/>
              <a:pathLst>
                <a:path w="941859" h="511885">
                  <a:moveTo>
                    <a:pt x="0" y="122090"/>
                  </a:moveTo>
                  <a:cubicBezTo>
                    <a:pt x="205192" y="202044"/>
                    <a:pt x="330671" y="-54300"/>
                    <a:pt x="487647" y="10666"/>
                  </a:cubicBezTo>
                  <a:cubicBezTo>
                    <a:pt x="644623" y="75632"/>
                    <a:pt x="790455" y="344812"/>
                    <a:pt x="941859" y="511885"/>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0" name="TextBox 119">
            <a:extLst>
              <a:ext uri="{FF2B5EF4-FFF2-40B4-BE49-F238E27FC236}">
                <a16:creationId xmlns:a16="http://schemas.microsoft.com/office/drawing/2014/main" id="{E215E948-1B6E-4797-893D-E6935067B1D5}"/>
              </a:ext>
            </a:extLst>
          </p:cNvPr>
          <p:cNvSpPr txBox="1"/>
          <p:nvPr/>
        </p:nvSpPr>
        <p:spPr>
          <a:xfrm>
            <a:off x="0" y="3566666"/>
            <a:ext cx="9144000" cy="400110"/>
          </a:xfrm>
          <a:prstGeom prst="rect">
            <a:avLst/>
          </a:prstGeom>
          <a:solidFill>
            <a:schemeClr val="accent6">
              <a:lumMod val="60000"/>
              <a:lumOff val="40000"/>
            </a:schemeClr>
          </a:solidFill>
        </p:spPr>
        <p:txBody>
          <a:bodyPr wrap="square" rtlCol="0">
            <a:spAutoFit/>
          </a:bodyPr>
          <a:lstStyle/>
          <a:p>
            <a:r>
              <a:rPr lang="en-US" sz="2000" b="1" dirty="0"/>
              <a:t>What could replace Magnesium</a:t>
            </a:r>
          </a:p>
        </p:txBody>
      </p:sp>
      <p:grpSp>
        <p:nvGrpSpPr>
          <p:cNvPr id="22" name="Group 21">
            <a:extLst>
              <a:ext uri="{FF2B5EF4-FFF2-40B4-BE49-F238E27FC236}">
                <a16:creationId xmlns:a16="http://schemas.microsoft.com/office/drawing/2014/main" id="{A13E20D2-2881-479D-9F02-1C7C70ED09AC}"/>
              </a:ext>
            </a:extLst>
          </p:cNvPr>
          <p:cNvGrpSpPr/>
          <p:nvPr/>
        </p:nvGrpSpPr>
        <p:grpSpPr>
          <a:xfrm>
            <a:off x="149412" y="3942290"/>
            <a:ext cx="8845176" cy="1575063"/>
            <a:chOff x="149412" y="3942290"/>
            <a:chExt cx="8845176" cy="1575063"/>
          </a:xfrm>
        </p:grpSpPr>
        <p:grpSp>
          <p:nvGrpSpPr>
            <p:cNvPr id="20" name="Group 19">
              <a:extLst>
                <a:ext uri="{FF2B5EF4-FFF2-40B4-BE49-F238E27FC236}">
                  <a16:creationId xmlns:a16="http://schemas.microsoft.com/office/drawing/2014/main" id="{750A6206-1A86-46CB-9BFC-AE629B6F9495}"/>
                </a:ext>
              </a:extLst>
            </p:cNvPr>
            <p:cNvGrpSpPr/>
            <p:nvPr/>
          </p:nvGrpSpPr>
          <p:grpSpPr>
            <a:xfrm>
              <a:off x="149412" y="3942290"/>
              <a:ext cx="8845176" cy="1459188"/>
              <a:chOff x="149412" y="3942290"/>
              <a:chExt cx="8845176" cy="1459188"/>
            </a:xfrm>
          </p:grpSpPr>
          <p:sp>
            <p:nvSpPr>
              <p:cNvPr id="186" name="Rectangle 185">
                <a:extLst>
                  <a:ext uri="{FF2B5EF4-FFF2-40B4-BE49-F238E27FC236}">
                    <a16:creationId xmlns:a16="http://schemas.microsoft.com/office/drawing/2014/main" id="{DFE3B6A5-41F9-4DB7-928E-CE9784E4FC9C}"/>
                  </a:ext>
                </a:extLst>
              </p:cNvPr>
              <p:cNvSpPr/>
              <p:nvPr/>
            </p:nvSpPr>
            <p:spPr>
              <a:xfrm>
                <a:off x="149412" y="4046523"/>
                <a:ext cx="8845176" cy="135495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a16="http://schemas.microsoft.com/office/drawing/2014/main" id="{956608A5-92DA-4C61-A4E3-497FDB98A83E}"/>
                  </a:ext>
                </a:extLst>
              </p:cNvPr>
              <p:cNvSpPr txBox="1"/>
              <p:nvPr/>
            </p:nvSpPr>
            <p:spPr>
              <a:xfrm>
                <a:off x="749116" y="4306001"/>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Be</a:t>
                </a:r>
              </a:p>
            </p:txBody>
          </p:sp>
          <p:sp>
            <p:nvSpPr>
              <p:cNvPr id="122" name="TextBox 121">
                <a:extLst>
                  <a:ext uri="{FF2B5EF4-FFF2-40B4-BE49-F238E27FC236}">
                    <a16:creationId xmlns:a16="http://schemas.microsoft.com/office/drawing/2014/main" id="{F5E8611C-4A24-43F0-9220-06ACF37F0ECE}"/>
                  </a:ext>
                </a:extLst>
              </p:cNvPr>
              <p:cNvSpPr txBox="1"/>
              <p:nvPr/>
            </p:nvSpPr>
            <p:spPr>
              <a:xfrm>
                <a:off x="2384502" y="436338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123" name="Group 122">
                <a:extLst>
                  <a:ext uri="{FF2B5EF4-FFF2-40B4-BE49-F238E27FC236}">
                    <a16:creationId xmlns:a16="http://schemas.microsoft.com/office/drawing/2014/main" id="{C8F77BC2-0CC0-4E72-AC97-C7D7534898ED}"/>
                  </a:ext>
                </a:extLst>
              </p:cNvPr>
              <p:cNvGrpSpPr/>
              <p:nvPr/>
            </p:nvGrpSpPr>
            <p:grpSpPr>
              <a:xfrm>
                <a:off x="2713957" y="4203140"/>
                <a:ext cx="353507" cy="155388"/>
                <a:chOff x="5528385" y="5584278"/>
                <a:chExt cx="353507" cy="155388"/>
              </a:xfrm>
            </p:grpSpPr>
            <p:sp>
              <p:nvSpPr>
                <p:cNvPr id="124" name="Oval 123">
                  <a:extLst>
                    <a:ext uri="{FF2B5EF4-FFF2-40B4-BE49-F238E27FC236}">
                      <a16:creationId xmlns:a16="http://schemas.microsoft.com/office/drawing/2014/main" id="{FD3BF1E7-BC84-42AC-ADE1-17BBCA5D6D5A}"/>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Oval 124">
                  <a:extLst>
                    <a:ext uri="{FF2B5EF4-FFF2-40B4-BE49-F238E27FC236}">
                      <a16:creationId xmlns:a16="http://schemas.microsoft.com/office/drawing/2014/main" id="{36553BB9-89C9-4C12-8579-58D554E06274}"/>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6" name="Oval 125">
                <a:extLst>
                  <a:ext uri="{FF2B5EF4-FFF2-40B4-BE49-F238E27FC236}">
                    <a16:creationId xmlns:a16="http://schemas.microsoft.com/office/drawing/2014/main" id="{AF2F4560-E54A-4E43-87B7-37F2777D006C}"/>
                  </a:ext>
                </a:extLst>
              </p:cNvPr>
              <p:cNvSpPr/>
              <p:nvPr/>
            </p:nvSpPr>
            <p:spPr>
              <a:xfrm>
                <a:off x="2306808" y="476409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7" name="Group 126">
                <a:extLst>
                  <a:ext uri="{FF2B5EF4-FFF2-40B4-BE49-F238E27FC236}">
                    <a16:creationId xmlns:a16="http://schemas.microsoft.com/office/drawing/2014/main" id="{8D68D84F-64C7-4CC4-85D3-FAAE226E38A7}"/>
                  </a:ext>
                </a:extLst>
              </p:cNvPr>
              <p:cNvGrpSpPr/>
              <p:nvPr/>
            </p:nvGrpSpPr>
            <p:grpSpPr>
              <a:xfrm>
                <a:off x="3319224" y="4576731"/>
                <a:ext cx="155388" cy="342749"/>
                <a:chOff x="5253317" y="5868438"/>
                <a:chExt cx="155388" cy="342749"/>
              </a:xfrm>
            </p:grpSpPr>
            <p:sp>
              <p:nvSpPr>
                <p:cNvPr id="128" name="Oval 127">
                  <a:extLst>
                    <a:ext uri="{FF2B5EF4-FFF2-40B4-BE49-F238E27FC236}">
                      <a16:creationId xmlns:a16="http://schemas.microsoft.com/office/drawing/2014/main" id="{3EC91C2F-69D4-4D68-960D-C83E9B6C77ED}"/>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5EEFF25F-C1D7-42E3-87CB-1F205BD13E4F}"/>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0" name="Oval 129">
                <a:extLst>
                  <a:ext uri="{FF2B5EF4-FFF2-40B4-BE49-F238E27FC236}">
                    <a16:creationId xmlns:a16="http://schemas.microsoft.com/office/drawing/2014/main" id="{4BDE0E59-E8E9-4218-9C08-3AFED01AE3B8}"/>
                  </a:ext>
                </a:extLst>
              </p:cNvPr>
              <p:cNvSpPr/>
              <p:nvPr/>
            </p:nvSpPr>
            <p:spPr>
              <a:xfrm>
                <a:off x="2912076" y="509571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a:extLst>
                  <a:ext uri="{FF2B5EF4-FFF2-40B4-BE49-F238E27FC236}">
                    <a16:creationId xmlns:a16="http://schemas.microsoft.com/office/drawing/2014/main" id="{4AD210DC-DF7F-42F8-8079-52D5DF3F185E}"/>
                  </a:ext>
                </a:extLst>
              </p:cNvPr>
              <p:cNvSpPr txBox="1"/>
              <p:nvPr/>
            </p:nvSpPr>
            <p:spPr>
              <a:xfrm>
                <a:off x="5365410" y="4342400"/>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Be</a:t>
                </a:r>
              </a:p>
            </p:txBody>
          </p:sp>
          <p:sp>
            <p:nvSpPr>
              <p:cNvPr id="132" name="TextBox 131">
                <a:extLst>
                  <a:ext uri="{FF2B5EF4-FFF2-40B4-BE49-F238E27FC236}">
                    <a16:creationId xmlns:a16="http://schemas.microsoft.com/office/drawing/2014/main" id="{3DCA462B-89F8-4327-9D10-B9B1FE0CB8F5}"/>
                  </a:ext>
                </a:extLst>
              </p:cNvPr>
              <p:cNvSpPr txBox="1"/>
              <p:nvPr/>
            </p:nvSpPr>
            <p:spPr>
              <a:xfrm>
                <a:off x="7000796" y="4363385"/>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133" name="Group 132">
                <a:extLst>
                  <a:ext uri="{FF2B5EF4-FFF2-40B4-BE49-F238E27FC236}">
                    <a16:creationId xmlns:a16="http://schemas.microsoft.com/office/drawing/2014/main" id="{D8DAB20F-5C03-4285-AA0C-2175F68D3A20}"/>
                  </a:ext>
                </a:extLst>
              </p:cNvPr>
              <p:cNvGrpSpPr/>
              <p:nvPr/>
            </p:nvGrpSpPr>
            <p:grpSpPr>
              <a:xfrm>
                <a:off x="7330251" y="4203140"/>
                <a:ext cx="353507" cy="155389"/>
                <a:chOff x="5528385" y="5584278"/>
                <a:chExt cx="353507" cy="155389"/>
              </a:xfrm>
            </p:grpSpPr>
            <p:sp>
              <p:nvSpPr>
                <p:cNvPr id="134" name="Oval 133">
                  <a:extLst>
                    <a:ext uri="{FF2B5EF4-FFF2-40B4-BE49-F238E27FC236}">
                      <a16:creationId xmlns:a16="http://schemas.microsoft.com/office/drawing/2014/main" id="{99942CBB-7689-4202-8372-87E853C7239C}"/>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8BD069EB-6B3A-491E-8AF1-22306F8A26E2}"/>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6" name="Oval 135">
                <a:extLst>
                  <a:ext uri="{FF2B5EF4-FFF2-40B4-BE49-F238E27FC236}">
                    <a16:creationId xmlns:a16="http://schemas.microsoft.com/office/drawing/2014/main" id="{11ACD8F1-9586-47F2-B40E-2CF3CC31FB25}"/>
                  </a:ext>
                </a:extLst>
              </p:cNvPr>
              <p:cNvSpPr/>
              <p:nvPr/>
            </p:nvSpPr>
            <p:spPr>
              <a:xfrm>
                <a:off x="6923102" y="4576731"/>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DD6ED042-FAFE-497D-9822-94A3A8F9B9E2}"/>
                  </a:ext>
                </a:extLst>
              </p:cNvPr>
              <p:cNvSpPr/>
              <p:nvPr/>
            </p:nvSpPr>
            <p:spPr>
              <a:xfrm>
                <a:off x="6923102" y="4764092"/>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8" name="Group 137">
                <a:extLst>
                  <a:ext uri="{FF2B5EF4-FFF2-40B4-BE49-F238E27FC236}">
                    <a16:creationId xmlns:a16="http://schemas.microsoft.com/office/drawing/2014/main" id="{53970329-A0CD-4FD4-A327-40C7B35EFB94}"/>
                  </a:ext>
                </a:extLst>
              </p:cNvPr>
              <p:cNvGrpSpPr/>
              <p:nvPr/>
            </p:nvGrpSpPr>
            <p:grpSpPr>
              <a:xfrm>
                <a:off x="7935518" y="4576731"/>
                <a:ext cx="155388" cy="342749"/>
                <a:chOff x="5253317" y="5868438"/>
                <a:chExt cx="155388" cy="342749"/>
              </a:xfrm>
            </p:grpSpPr>
            <p:sp>
              <p:nvSpPr>
                <p:cNvPr id="139" name="Oval 138">
                  <a:extLst>
                    <a:ext uri="{FF2B5EF4-FFF2-40B4-BE49-F238E27FC236}">
                      <a16:creationId xmlns:a16="http://schemas.microsoft.com/office/drawing/2014/main" id="{02E345BA-D4A7-4D51-A968-A77BB10C312F}"/>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B1EDBF8-DC03-433E-B921-AEA8CCBA1177}"/>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1" name="Oval 140">
                <a:extLst>
                  <a:ext uri="{FF2B5EF4-FFF2-40B4-BE49-F238E27FC236}">
                    <a16:creationId xmlns:a16="http://schemas.microsoft.com/office/drawing/2014/main" id="{4EC8D482-B487-4450-81A2-70A8DE3D2158}"/>
                  </a:ext>
                </a:extLst>
              </p:cNvPr>
              <p:cNvSpPr/>
              <p:nvPr/>
            </p:nvSpPr>
            <p:spPr>
              <a:xfrm>
                <a:off x="7528370" y="509571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C38FB3D5-9323-48B7-A0E1-4D21EDC48274}"/>
                  </a:ext>
                </a:extLst>
              </p:cNvPr>
              <p:cNvSpPr/>
              <p:nvPr/>
            </p:nvSpPr>
            <p:spPr>
              <a:xfrm rot="16200000">
                <a:off x="7330251" y="5095711"/>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Double Bracket 142">
                <a:extLst>
                  <a:ext uri="{FF2B5EF4-FFF2-40B4-BE49-F238E27FC236}">
                    <a16:creationId xmlns:a16="http://schemas.microsoft.com/office/drawing/2014/main" id="{D000A170-E917-46D7-9F90-A12173829E53}"/>
                  </a:ext>
                </a:extLst>
              </p:cNvPr>
              <p:cNvSpPr/>
              <p:nvPr/>
            </p:nvSpPr>
            <p:spPr>
              <a:xfrm>
                <a:off x="6822251" y="419828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4" name="Double Bracket 143">
                <a:extLst>
                  <a:ext uri="{FF2B5EF4-FFF2-40B4-BE49-F238E27FC236}">
                    <a16:creationId xmlns:a16="http://schemas.microsoft.com/office/drawing/2014/main" id="{E0408419-6E94-4967-BC1D-0B79DEA0DDB6}"/>
                  </a:ext>
                </a:extLst>
              </p:cNvPr>
              <p:cNvSpPr/>
              <p:nvPr/>
            </p:nvSpPr>
            <p:spPr>
              <a:xfrm>
                <a:off x="5143457" y="4198284"/>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5" name="TextBox 144">
                <a:extLst>
                  <a:ext uri="{FF2B5EF4-FFF2-40B4-BE49-F238E27FC236}">
                    <a16:creationId xmlns:a16="http://schemas.microsoft.com/office/drawing/2014/main" id="{9585D580-38FA-4068-9A74-BDB2F859167F}"/>
                  </a:ext>
                </a:extLst>
              </p:cNvPr>
              <p:cNvSpPr txBox="1"/>
              <p:nvPr/>
            </p:nvSpPr>
            <p:spPr>
              <a:xfrm>
                <a:off x="6419507" y="3942290"/>
                <a:ext cx="565708" cy="461665"/>
              </a:xfrm>
              <a:prstGeom prst="rect">
                <a:avLst/>
              </a:prstGeom>
              <a:noFill/>
            </p:spPr>
            <p:txBody>
              <a:bodyPr wrap="square" rtlCol="0">
                <a:spAutoFit/>
              </a:bodyPr>
              <a:lstStyle/>
              <a:p>
                <a:r>
                  <a:rPr lang="en-US" sz="2400" dirty="0"/>
                  <a:t>+2</a:t>
                </a:r>
              </a:p>
            </p:txBody>
          </p:sp>
          <p:sp>
            <p:nvSpPr>
              <p:cNvPr id="146" name="TextBox 145">
                <a:extLst>
                  <a:ext uri="{FF2B5EF4-FFF2-40B4-BE49-F238E27FC236}">
                    <a16:creationId xmlns:a16="http://schemas.microsoft.com/office/drawing/2014/main" id="{9CB07F76-4314-466B-980F-9FD75FF1A438}"/>
                  </a:ext>
                </a:extLst>
              </p:cNvPr>
              <p:cNvSpPr txBox="1"/>
              <p:nvPr/>
            </p:nvSpPr>
            <p:spPr>
              <a:xfrm>
                <a:off x="8198256" y="3942290"/>
                <a:ext cx="565708" cy="461665"/>
              </a:xfrm>
              <a:prstGeom prst="rect">
                <a:avLst/>
              </a:prstGeom>
              <a:noFill/>
            </p:spPr>
            <p:txBody>
              <a:bodyPr wrap="square" rtlCol="0">
                <a:spAutoFit/>
              </a:bodyPr>
              <a:lstStyle/>
              <a:p>
                <a:r>
                  <a:rPr lang="en-US" sz="2400" dirty="0"/>
                  <a:t>-2</a:t>
                </a:r>
              </a:p>
            </p:txBody>
          </p:sp>
          <p:sp>
            <p:nvSpPr>
              <p:cNvPr id="147" name="Oval 146">
                <a:extLst>
                  <a:ext uri="{FF2B5EF4-FFF2-40B4-BE49-F238E27FC236}">
                    <a16:creationId xmlns:a16="http://schemas.microsoft.com/office/drawing/2014/main" id="{177208E7-5962-45C5-A8EA-B5A7777C732E}"/>
                  </a:ext>
                </a:extLst>
              </p:cNvPr>
              <p:cNvSpPr/>
              <p:nvPr/>
            </p:nvSpPr>
            <p:spPr>
              <a:xfrm>
                <a:off x="1053915" y="4210743"/>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Freeform: Shape 147">
                <a:extLst>
                  <a:ext uri="{FF2B5EF4-FFF2-40B4-BE49-F238E27FC236}">
                    <a16:creationId xmlns:a16="http://schemas.microsoft.com/office/drawing/2014/main" id="{35375415-2745-46B8-9876-87C67C086B7B}"/>
                  </a:ext>
                </a:extLst>
              </p:cNvPr>
              <p:cNvSpPr/>
              <p:nvPr/>
            </p:nvSpPr>
            <p:spPr>
              <a:xfrm>
                <a:off x="1237129" y="4101964"/>
                <a:ext cx="1123577" cy="551211"/>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Lst>
                <a:ahLst/>
                <a:cxnLst>
                  <a:cxn ang="0">
                    <a:pos x="connsiteX0" y="connsiteY0"/>
                  </a:cxn>
                  <a:cxn ang="0">
                    <a:pos x="connsiteX1" y="connsiteY1"/>
                  </a:cxn>
                  <a:cxn ang="0">
                    <a:pos x="connsiteX2" y="connsiteY2"/>
                  </a:cxn>
                </a:cxnLst>
                <a:rect l="l" t="t" r="r" b="b"/>
                <a:pathLst>
                  <a:path w="1123577" h="551211">
                    <a:moveTo>
                      <a:pt x="0" y="114930"/>
                    </a:moveTo>
                    <a:cubicBezTo>
                      <a:pt x="205192" y="194884"/>
                      <a:pt x="517961" y="-117081"/>
                      <a:pt x="669365" y="49992"/>
                    </a:cubicBezTo>
                    <a:lnTo>
                      <a:pt x="1123577" y="551211"/>
                    </a:ln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Arrow: Right 148">
                <a:extLst>
                  <a:ext uri="{FF2B5EF4-FFF2-40B4-BE49-F238E27FC236}">
                    <a16:creationId xmlns:a16="http://schemas.microsoft.com/office/drawing/2014/main" id="{B87E4916-613C-4F97-998E-303D4E913462}"/>
                  </a:ext>
                </a:extLst>
              </p:cNvPr>
              <p:cNvSpPr/>
              <p:nvPr/>
            </p:nvSpPr>
            <p:spPr>
              <a:xfrm>
                <a:off x="3789126" y="4576731"/>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CA5998CB-19B3-4F32-8611-351B095AB5CE}"/>
                  </a:ext>
                </a:extLst>
              </p:cNvPr>
              <p:cNvSpPr/>
              <p:nvPr/>
            </p:nvSpPr>
            <p:spPr>
              <a:xfrm>
                <a:off x="1597660" y="4649426"/>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1" name="Freeform: Shape 150">
              <a:extLst>
                <a:ext uri="{FF2B5EF4-FFF2-40B4-BE49-F238E27FC236}">
                  <a16:creationId xmlns:a16="http://schemas.microsoft.com/office/drawing/2014/main" id="{8FB31A02-38A4-4085-A390-3BA2EDA3B03F}"/>
                </a:ext>
              </a:extLst>
            </p:cNvPr>
            <p:cNvSpPr/>
            <p:nvPr/>
          </p:nvSpPr>
          <p:spPr>
            <a:xfrm rot="2700000" flipV="1">
              <a:off x="1686138" y="4790481"/>
              <a:ext cx="941859" cy="511885"/>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 name="connsiteX0" fmla="*/ 0 w 941859"/>
                <a:gd name="connsiteY0" fmla="*/ 122090 h 511885"/>
                <a:gd name="connsiteX1" fmla="*/ 487647 w 941859"/>
                <a:gd name="connsiteY1" fmla="*/ 10666 h 511885"/>
                <a:gd name="connsiteX2" fmla="*/ 941859 w 941859"/>
                <a:gd name="connsiteY2" fmla="*/ 511885 h 511885"/>
              </a:gdLst>
              <a:ahLst/>
              <a:cxnLst>
                <a:cxn ang="0">
                  <a:pos x="connsiteX0" y="connsiteY0"/>
                </a:cxn>
                <a:cxn ang="0">
                  <a:pos x="connsiteX1" y="connsiteY1"/>
                </a:cxn>
                <a:cxn ang="0">
                  <a:pos x="connsiteX2" y="connsiteY2"/>
                </a:cxn>
              </a:cxnLst>
              <a:rect l="l" t="t" r="r" b="b"/>
              <a:pathLst>
                <a:path w="941859" h="511885">
                  <a:moveTo>
                    <a:pt x="0" y="122090"/>
                  </a:moveTo>
                  <a:cubicBezTo>
                    <a:pt x="205192" y="202044"/>
                    <a:pt x="330671" y="-54300"/>
                    <a:pt x="487647" y="10666"/>
                  </a:cubicBezTo>
                  <a:cubicBezTo>
                    <a:pt x="644623" y="75632"/>
                    <a:pt x="790455" y="344812"/>
                    <a:pt x="941859" y="511885"/>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9E3A7312-2CC1-4004-A9A9-128084DC5A13}"/>
              </a:ext>
            </a:extLst>
          </p:cNvPr>
          <p:cNvGrpSpPr/>
          <p:nvPr/>
        </p:nvGrpSpPr>
        <p:grpSpPr>
          <a:xfrm>
            <a:off x="149412" y="5354925"/>
            <a:ext cx="8845176" cy="1575063"/>
            <a:chOff x="149412" y="5354925"/>
            <a:chExt cx="8845176" cy="1575063"/>
          </a:xfrm>
        </p:grpSpPr>
        <p:sp>
          <p:nvSpPr>
            <p:cNvPr id="185" name="Rectangle 184">
              <a:extLst>
                <a:ext uri="{FF2B5EF4-FFF2-40B4-BE49-F238E27FC236}">
                  <a16:creationId xmlns:a16="http://schemas.microsoft.com/office/drawing/2014/main" id="{8D9C03C2-530D-4C49-9690-EF9C8C24AD66}"/>
                </a:ext>
              </a:extLst>
            </p:cNvPr>
            <p:cNvSpPr/>
            <p:nvPr/>
          </p:nvSpPr>
          <p:spPr>
            <a:xfrm>
              <a:off x="149412" y="5458563"/>
              <a:ext cx="8845176" cy="135495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TextBox 151">
              <a:extLst>
                <a:ext uri="{FF2B5EF4-FFF2-40B4-BE49-F238E27FC236}">
                  <a16:creationId xmlns:a16="http://schemas.microsoft.com/office/drawing/2014/main" id="{50167112-F803-4741-AC5E-49432B658EE8}"/>
                </a:ext>
              </a:extLst>
            </p:cNvPr>
            <p:cNvSpPr txBox="1"/>
            <p:nvPr/>
          </p:nvSpPr>
          <p:spPr>
            <a:xfrm>
              <a:off x="749116" y="5718636"/>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Ca</a:t>
              </a:r>
            </a:p>
          </p:txBody>
        </p:sp>
        <p:sp>
          <p:nvSpPr>
            <p:cNvPr id="153" name="TextBox 152">
              <a:extLst>
                <a:ext uri="{FF2B5EF4-FFF2-40B4-BE49-F238E27FC236}">
                  <a16:creationId xmlns:a16="http://schemas.microsoft.com/office/drawing/2014/main" id="{D281389F-6480-4788-A450-B2E90ABDAF42}"/>
                </a:ext>
              </a:extLst>
            </p:cNvPr>
            <p:cNvSpPr txBox="1"/>
            <p:nvPr/>
          </p:nvSpPr>
          <p:spPr>
            <a:xfrm>
              <a:off x="2384502" y="577602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S</a:t>
              </a:r>
            </a:p>
          </p:txBody>
        </p:sp>
        <p:grpSp>
          <p:nvGrpSpPr>
            <p:cNvPr id="154" name="Group 153">
              <a:extLst>
                <a:ext uri="{FF2B5EF4-FFF2-40B4-BE49-F238E27FC236}">
                  <a16:creationId xmlns:a16="http://schemas.microsoft.com/office/drawing/2014/main" id="{279E901A-EE7C-4396-A3CA-3C247B5B2FC5}"/>
                </a:ext>
              </a:extLst>
            </p:cNvPr>
            <p:cNvGrpSpPr/>
            <p:nvPr/>
          </p:nvGrpSpPr>
          <p:grpSpPr>
            <a:xfrm>
              <a:off x="2713957" y="5615775"/>
              <a:ext cx="353507" cy="155388"/>
              <a:chOff x="5528385" y="5584278"/>
              <a:chExt cx="353507" cy="155388"/>
            </a:xfrm>
          </p:grpSpPr>
          <p:sp>
            <p:nvSpPr>
              <p:cNvPr id="155" name="Oval 154">
                <a:extLst>
                  <a:ext uri="{FF2B5EF4-FFF2-40B4-BE49-F238E27FC236}">
                    <a16:creationId xmlns:a16="http://schemas.microsoft.com/office/drawing/2014/main" id="{9E49A7EA-6693-4BFA-8CDD-6AAAE9E36AAE}"/>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Oval 155">
                <a:extLst>
                  <a:ext uri="{FF2B5EF4-FFF2-40B4-BE49-F238E27FC236}">
                    <a16:creationId xmlns:a16="http://schemas.microsoft.com/office/drawing/2014/main" id="{5CDA3D0A-5FF7-4645-B55B-FE8F77340DDD}"/>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7" name="Oval 156">
              <a:extLst>
                <a:ext uri="{FF2B5EF4-FFF2-40B4-BE49-F238E27FC236}">
                  <a16:creationId xmlns:a16="http://schemas.microsoft.com/office/drawing/2014/main" id="{3F22F3B2-9BE2-449C-B6B8-4F766F960F60}"/>
                </a:ext>
              </a:extLst>
            </p:cNvPr>
            <p:cNvSpPr/>
            <p:nvPr/>
          </p:nvSpPr>
          <p:spPr>
            <a:xfrm>
              <a:off x="2306808" y="617672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8" name="Group 157">
              <a:extLst>
                <a:ext uri="{FF2B5EF4-FFF2-40B4-BE49-F238E27FC236}">
                  <a16:creationId xmlns:a16="http://schemas.microsoft.com/office/drawing/2014/main" id="{22EA9FFC-6286-4C0B-ABF7-3BDA817455F6}"/>
                </a:ext>
              </a:extLst>
            </p:cNvPr>
            <p:cNvGrpSpPr/>
            <p:nvPr/>
          </p:nvGrpSpPr>
          <p:grpSpPr>
            <a:xfrm>
              <a:off x="3319224" y="5989366"/>
              <a:ext cx="155388" cy="342749"/>
              <a:chOff x="5253317" y="5868438"/>
              <a:chExt cx="155388" cy="342749"/>
            </a:xfrm>
          </p:grpSpPr>
          <p:sp>
            <p:nvSpPr>
              <p:cNvPr id="159" name="Oval 158">
                <a:extLst>
                  <a:ext uri="{FF2B5EF4-FFF2-40B4-BE49-F238E27FC236}">
                    <a16:creationId xmlns:a16="http://schemas.microsoft.com/office/drawing/2014/main" id="{5761B976-93A5-42A9-94AA-130902C0FE5B}"/>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5D86444E-16C0-42B2-8608-4E294D4A9BC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1" name="Oval 160">
              <a:extLst>
                <a:ext uri="{FF2B5EF4-FFF2-40B4-BE49-F238E27FC236}">
                  <a16:creationId xmlns:a16="http://schemas.microsoft.com/office/drawing/2014/main" id="{4BF856EE-5D3F-4DD2-89D7-17A08EA7B211}"/>
                </a:ext>
              </a:extLst>
            </p:cNvPr>
            <p:cNvSpPr/>
            <p:nvPr/>
          </p:nvSpPr>
          <p:spPr>
            <a:xfrm>
              <a:off x="2912076" y="6508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TextBox 161">
              <a:extLst>
                <a:ext uri="{FF2B5EF4-FFF2-40B4-BE49-F238E27FC236}">
                  <a16:creationId xmlns:a16="http://schemas.microsoft.com/office/drawing/2014/main" id="{7584B8C3-14DA-42E7-A1DC-6A599F8CA12B}"/>
                </a:ext>
              </a:extLst>
            </p:cNvPr>
            <p:cNvSpPr txBox="1"/>
            <p:nvPr/>
          </p:nvSpPr>
          <p:spPr>
            <a:xfrm>
              <a:off x="5365410" y="575503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Ca</a:t>
              </a:r>
            </a:p>
          </p:txBody>
        </p:sp>
        <p:sp>
          <p:nvSpPr>
            <p:cNvPr id="163" name="TextBox 162">
              <a:extLst>
                <a:ext uri="{FF2B5EF4-FFF2-40B4-BE49-F238E27FC236}">
                  <a16:creationId xmlns:a16="http://schemas.microsoft.com/office/drawing/2014/main" id="{96D5141C-3934-4C74-B8E8-F0AA70DD9C3C}"/>
                </a:ext>
              </a:extLst>
            </p:cNvPr>
            <p:cNvSpPr txBox="1"/>
            <p:nvPr/>
          </p:nvSpPr>
          <p:spPr>
            <a:xfrm>
              <a:off x="7000796" y="577602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S</a:t>
              </a:r>
            </a:p>
          </p:txBody>
        </p:sp>
        <p:grpSp>
          <p:nvGrpSpPr>
            <p:cNvPr id="164" name="Group 163">
              <a:extLst>
                <a:ext uri="{FF2B5EF4-FFF2-40B4-BE49-F238E27FC236}">
                  <a16:creationId xmlns:a16="http://schemas.microsoft.com/office/drawing/2014/main" id="{650B06BB-7F15-4D39-B71E-44912DF6C120}"/>
                </a:ext>
              </a:extLst>
            </p:cNvPr>
            <p:cNvGrpSpPr/>
            <p:nvPr/>
          </p:nvGrpSpPr>
          <p:grpSpPr>
            <a:xfrm>
              <a:off x="7330251" y="5615775"/>
              <a:ext cx="353507" cy="155389"/>
              <a:chOff x="5528385" y="5584278"/>
              <a:chExt cx="353507" cy="155389"/>
            </a:xfrm>
          </p:grpSpPr>
          <p:sp>
            <p:nvSpPr>
              <p:cNvPr id="165" name="Oval 164">
                <a:extLst>
                  <a:ext uri="{FF2B5EF4-FFF2-40B4-BE49-F238E27FC236}">
                    <a16:creationId xmlns:a16="http://schemas.microsoft.com/office/drawing/2014/main" id="{B35CB41D-12FE-4914-B2B9-07A301B037F0}"/>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a:extLst>
                  <a:ext uri="{FF2B5EF4-FFF2-40B4-BE49-F238E27FC236}">
                    <a16:creationId xmlns:a16="http://schemas.microsoft.com/office/drawing/2014/main" id="{DCCAFFD9-80D7-45F1-8C58-8CB90CE7C1FA}"/>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7" name="Oval 166">
              <a:extLst>
                <a:ext uri="{FF2B5EF4-FFF2-40B4-BE49-F238E27FC236}">
                  <a16:creationId xmlns:a16="http://schemas.microsoft.com/office/drawing/2014/main" id="{290EFC8D-AE42-4A0B-80DF-B61803A1F1B2}"/>
                </a:ext>
              </a:extLst>
            </p:cNvPr>
            <p:cNvSpPr/>
            <p:nvPr/>
          </p:nvSpPr>
          <p:spPr>
            <a:xfrm>
              <a:off x="6923102" y="5989366"/>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a:extLst>
                <a:ext uri="{FF2B5EF4-FFF2-40B4-BE49-F238E27FC236}">
                  <a16:creationId xmlns:a16="http://schemas.microsoft.com/office/drawing/2014/main" id="{EA8B2D24-7EF7-4F3F-ABE0-1F23EEA8D4D3}"/>
                </a:ext>
              </a:extLst>
            </p:cNvPr>
            <p:cNvSpPr/>
            <p:nvPr/>
          </p:nvSpPr>
          <p:spPr>
            <a:xfrm>
              <a:off x="6923102" y="617672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9" name="Group 168">
              <a:extLst>
                <a:ext uri="{FF2B5EF4-FFF2-40B4-BE49-F238E27FC236}">
                  <a16:creationId xmlns:a16="http://schemas.microsoft.com/office/drawing/2014/main" id="{7C3263EB-4DC5-4591-A24C-5EC626AA1218}"/>
                </a:ext>
              </a:extLst>
            </p:cNvPr>
            <p:cNvGrpSpPr/>
            <p:nvPr/>
          </p:nvGrpSpPr>
          <p:grpSpPr>
            <a:xfrm>
              <a:off x="7935518" y="5989366"/>
              <a:ext cx="155388" cy="342749"/>
              <a:chOff x="5253317" y="5868438"/>
              <a:chExt cx="155388" cy="342749"/>
            </a:xfrm>
          </p:grpSpPr>
          <p:sp>
            <p:nvSpPr>
              <p:cNvPr id="170" name="Oval 169">
                <a:extLst>
                  <a:ext uri="{FF2B5EF4-FFF2-40B4-BE49-F238E27FC236}">
                    <a16:creationId xmlns:a16="http://schemas.microsoft.com/office/drawing/2014/main" id="{E1C487C9-8388-4BD0-94DC-280522E2E176}"/>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52E8376A-9C53-40D4-94DB-2963E5D29917}"/>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2" name="Oval 171">
              <a:extLst>
                <a:ext uri="{FF2B5EF4-FFF2-40B4-BE49-F238E27FC236}">
                  <a16:creationId xmlns:a16="http://schemas.microsoft.com/office/drawing/2014/main" id="{0C2B99D7-A220-4F96-94BB-5955AA2ECC5F}"/>
                </a:ext>
              </a:extLst>
            </p:cNvPr>
            <p:cNvSpPr/>
            <p:nvPr/>
          </p:nvSpPr>
          <p:spPr>
            <a:xfrm>
              <a:off x="7528370" y="650834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F7783947-6F8D-4EED-A641-B02E88EB93D9}"/>
                </a:ext>
              </a:extLst>
            </p:cNvPr>
            <p:cNvSpPr/>
            <p:nvPr/>
          </p:nvSpPr>
          <p:spPr>
            <a:xfrm rot="16200000">
              <a:off x="7330251" y="6508346"/>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4" name="Double Bracket 173">
              <a:extLst>
                <a:ext uri="{FF2B5EF4-FFF2-40B4-BE49-F238E27FC236}">
                  <a16:creationId xmlns:a16="http://schemas.microsoft.com/office/drawing/2014/main" id="{83C79730-487A-4F61-BC55-21D4AA1FAD6C}"/>
                </a:ext>
              </a:extLst>
            </p:cNvPr>
            <p:cNvSpPr/>
            <p:nvPr/>
          </p:nvSpPr>
          <p:spPr>
            <a:xfrm>
              <a:off x="6822251" y="561091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5" name="Double Bracket 174">
              <a:extLst>
                <a:ext uri="{FF2B5EF4-FFF2-40B4-BE49-F238E27FC236}">
                  <a16:creationId xmlns:a16="http://schemas.microsoft.com/office/drawing/2014/main" id="{B3099249-CBE9-4404-9137-C4F623FE2CA7}"/>
                </a:ext>
              </a:extLst>
            </p:cNvPr>
            <p:cNvSpPr/>
            <p:nvPr/>
          </p:nvSpPr>
          <p:spPr>
            <a:xfrm>
              <a:off x="5143457" y="561091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6" name="TextBox 175">
              <a:extLst>
                <a:ext uri="{FF2B5EF4-FFF2-40B4-BE49-F238E27FC236}">
                  <a16:creationId xmlns:a16="http://schemas.microsoft.com/office/drawing/2014/main" id="{E9ADCE9B-1C47-43FD-8001-A87F5371A194}"/>
                </a:ext>
              </a:extLst>
            </p:cNvPr>
            <p:cNvSpPr txBox="1"/>
            <p:nvPr/>
          </p:nvSpPr>
          <p:spPr>
            <a:xfrm>
              <a:off x="6419507" y="5354925"/>
              <a:ext cx="565708" cy="461665"/>
            </a:xfrm>
            <a:prstGeom prst="rect">
              <a:avLst/>
            </a:prstGeom>
            <a:noFill/>
          </p:spPr>
          <p:txBody>
            <a:bodyPr wrap="square" rtlCol="0">
              <a:spAutoFit/>
            </a:bodyPr>
            <a:lstStyle/>
            <a:p>
              <a:r>
                <a:rPr lang="en-US" sz="2400" dirty="0"/>
                <a:t>+2</a:t>
              </a:r>
            </a:p>
          </p:txBody>
        </p:sp>
        <p:sp>
          <p:nvSpPr>
            <p:cNvPr id="177" name="TextBox 176">
              <a:extLst>
                <a:ext uri="{FF2B5EF4-FFF2-40B4-BE49-F238E27FC236}">
                  <a16:creationId xmlns:a16="http://schemas.microsoft.com/office/drawing/2014/main" id="{02A16986-8337-43F9-8511-3C910293C90A}"/>
                </a:ext>
              </a:extLst>
            </p:cNvPr>
            <p:cNvSpPr txBox="1"/>
            <p:nvPr/>
          </p:nvSpPr>
          <p:spPr>
            <a:xfrm>
              <a:off x="8198256" y="5354925"/>
              <a:ext cx="565708" cy="461665"/>
            </a:xfrm>
            <a:prstGeom prst="rect">
              <a:avLst/>
            </a:prstGeom>
            <a:noFill/>
          </p:spPr>
          <p:txBody>
            <a:bodyPr wrap="square" rtlCol="0">
              <a:spAutoFit/>
            </a:bodyPr>
            <a:lstStyle/>
            <a:p>
              <a:r>
                <a:rPr lang="en-US" sz="2400" dirty="0"/>
                <a:t>-2</a:t>
              </a:r>
            </a:p>
          </p:txBody>
        </p:sp>
        <p:sp>
          <p:nvSpPr>
            <p:cNvPr id="178" name="Oval 177">
              <a:extLst>
                <a:ext uri="{FF2B5EF4-FFF2-40B4-BE49-F238E27FC236}">
                  <a16:creationId xmlns:a16="http://schemas.microsoft.com/office/drawing/2014/main" id="{997E8F93-E259-4F0F-A806-67C2C3588E66}"/>
                </a:ext>
              </a:extLst>
            </p:cNvPr>
            <p:cNvSpPr/>
            <p:nvPr/>
          </p:nvSpPr>
          <p:spPr>
            <a:xfrm>
              <a:off x="1053915" y="562337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Freeform: Shape 178">
              <a:extLst>
                <a:ext uri="{FF2B5EF4-FFF2-40B4-BE49-F238E27FC236}">
                  <a16:creationId xmlns:a16="http://schemas.microsoft.com/office/drawing/2014/main" id="{06C74D87-42D9-4683-8D9B-4E28F023AD4E}"/>
                </a:ext>
              </a:extLst>
            </p:cNvPr>
            <p:cNvSpPr/>
            <p:nvPr/>
          </p:nvSpPr>
          <p:spPr>
            <a:xfrm>
              <a:off x="1237129" y="5514599"/>
              <a:ext cx="1123577" cy="551211"/>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Lst>
              <a:ahLst/>
              <a:cxnLst>
                <a:cxn ang="0">
                  <a:pos x="connsiteX0" y="connsiteY0"/>
                </a:cxn>
                <a:cxn ang="0">
                  <a:pos x="connsiteX1" y="connsiteY1"/>
                </a:cxn>
                <a:cxn ang="0">
                  <a:pos x="connsiteX2" y="connsiteY2"/>
                </a:cxn>
              </a:cxnLst>
              <a:rect l="l" t="t" r="r" b="b"/>
              <a:pathLst>
                <a:path w="1123577" h="551211">
                  <a:moveTo>
                    <a:pt x="0" y="114930"/>
                  </a:moveTo>
                  <a:cubicBezTo>
                    <a:pt x="205192" y="194884"/>
                    <a:pt x="517961" y="-117081"/>
                    <a:pt x="669365" y="49992"/>
                  </a:cubicBezTo>
                  <a:lnTo>
                    <a:pt x="1123577" y="551211"/>
                  </a:ln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0" name="Arrow: Right 179">
              <a:extLst>
                <a:ext uri="{FF2B5EF4-FFF2-40B4-BE49-F238E27FC236}">
                  <a16:creationId xmlns:a16="http://schemas.microsoft.com/office/drawing/2014/main" id="{9BAA35F4-19ED-48E2-ACF6-C38DD20C2389}"/>
                </a:ext>
              </a:extLst>
            </p:cNvPr>
            <p:cNvSpPr/>
            <p:nvPr/>
          </p:nvSpPr>
          <p:spPr>
            <a:xfrm>
              <a:off x="3789126" y="5989366"/>
              <a:ext cx="1039817"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347841B5-D10D-4E74-A117-B65AE170A60F}"/>
                </a:ext>
              </a:extLst>
            </p:cNvPr>
            <p:cNvSpPr/>
            <p:nvPr/>
          </p:nvSpPr>
          <p:spPr>
            <a:xfrm>
              <a:off x="1597660" y="6062061"/>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Freeform: Shape 181">
              <a:extLst>
                <a:ext uri="{FF2B5EF4-FFF2-40B4-BE49-F238E27FC236}">
                  <a16:creationId xmlns:a16="http://schemas.microsoft.com/office/drawing/2014/main" id="{0580828B-892E-4CFE-9505-C17963CA1DF3}"/>
                </a:ext>
              </a:extLst>
            </p:cNvPr>
            <p:cNvSpPr/>
            <p:nvPr/>
          </p:nvSpPr>
          <p:spPr>
            <a:xfrm rot="2700000" flipV="1">
              <a:off x="1686138" y="6203116"/>
              <a:ext cx="941859" cy="511885"/>
            </a:xfrm>
            <a:custGeom>
              <a:avLst/>
              <a:gdLst>
                <a:gd name="connsiteX0" fmla="*/ 0 w 693271"/>
                <a:gd name="connsiteY0" fmla="*/ 191930 h 251694"/>
                <a:gd name="connsiteX1" fmla="*/ 280894 w 693271"/>
                <a:gd name="connsiteY1" fmla="*/ 683 h 251694"/>
                <a:gd name="connsiteX2" fmla="*/ 693271 w 693271"/>
                <a:gd name="connsiteY2" fmla="*/ 251694 h 251694"/>
                <a:gd name="connsiteX0" fmla="*/ 0 w 1123577"/>
                <a:gd name="connsiteY0" fmla="*/ 22037 h 458318"/>
                <a:gd name="connsiteX1" fmla="*/ 711200 w 1123577"/>
                <a:gd name="connsiteY1" fmla="*/ 207307 h 458318"/>
                <a:gd name="connsiteX2" fmla="*/ 1123577 w 1123577"/>
                <a:gd name="connsiteY2" fmla="*/ 458318 h 458318"/>
                <a:gd name="connsiteX0" fmla="*/ 0 w 1123577"/>
                <a:gd name="connsiteY0" fmla="*/ 0 h 436281"/>
                <a:gd name="connsiteX1" fmla="*/ 1123577 w 1123577"/>
                <a:gd name="connsiteY1" fmla="*/ 436281 h 436281"/>
                <a:gd name="connsiteX0" fmla="*/ 0 w 1123577"/>
                <a:gd name="connsiteY0" fmla="*/ 82418 h 518699"/>
                <a:gd name="connsiteX1" fmla="*/ 669365 w 1123577"/>
                <a:gd name="connsiteY1" fmla="*/ 17480 h 518699"/>
                <a:gd name="connsiteX2" fmla="*/ 1123577 w 1123577"/>
                <a:gd name="connsiteY2" fmla="*/ 518699 h 518699"/>
                <a:gd name="connsiteX0" fmla="*/ 0 w 1123577"/>
                <a:gd name="connsiteY0" fmla="*/ 114930 h 551211"/>
                <a:gd name="connsiteX1" fmla="*/ 669365 w 1123577"/>
                <a:gd name="connsiteY1" fmla="*/ 49992 h 551211"/>
                <a:gd name="connsiteX2" fmla="*/ 1123577 w 1123577"/>
                <a:gd name="connsiteY2" fmla="*/ 551211 h 551211"/>
                <a:gd name="connsiteX0" fmla="*/ 0 w 941859"/>
                <a:gd name="connsiteY0" fmla="*/ 122090 h 511885"/>
                <a:gd name="connsiteX1" fmla="*/ 487647 w 941859"/>
                <a:gd name="connsiteY1" fmla="*/ 10666 h 511885"/>
                <a:gd name="connsiteX2" fmla="*/ 941859 w 941859"/>
                <a:gd name="connsiteY2" fmla="*/ 511885 h 511885"/>
              </a:gdLst>
              <a:ahLst/>
              <a:cxnLst>
                <a:cxn ang="0">
                  <a:pos x="connsiteX0" y="connsiteY0"/>
                </a:cxn>
                <a:cxn ang="0">
                  <a:pos x="connsiteX1" y="connsiteY1"/>
                </a:cxn>
                <a:cxn ang="0">
                  <a:pos x="connsiteX2" y="connsiteY2"/>
                </a:cxn>
              </a:cxnLst>
              <a:rect l="l" t="t" r="r" b="b"/>
              <a:pathLst>
                <a:path w="941859" h="511885">
                  <a:moveTo>
                    <a:pt x="0" y="122090"/>
                  </a:moveTo>
                  <a:cubicBezTo>
                    <a:pt x="205192" y="202044"/>
                    <a:pt x="330671" y="-54300"/>
                    <a:pt x="487647" y="10666"/>
                  </a:cubicBezTo>
                  <a:cubicBezTo>
                    <a:pt x="644623" y="75632"/>
                    <a:pt x="790455" y="344812"/>
                    <a:pt x="941859" y="511885"/>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96062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83"/>
                                        </p:tgtEl>
                                        <p:attrNameLst>
                                          <p:attrName>style.visibility</p:attrName>
                                        </p:attrNameLst>
                                      </p:cBhvr>
                                      <p:to>
                                        <p:strVal val="visible"/>
                                      </p:to>
                                    </p:set>
                                    <p:animEffect transition="in" filter="wipe(left)">
                                      <p:cBhvr>
                                        <p:cTn id="11" dur="500"/>
                                        <p:tgtEl>
                                          <p:spTgt spid="83"/>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87"/>
                                        </p:tgtEl>
                                        <p:attrNameLst>
                                          <p:attrName>style.visibility</p:attrName>
                                        </p:attrNameLst>
                                      </p:cBhvr>
                                      <p:to>
                                        <p:strVal val="visible"/>
                                      </p:to>
                                    </p:set>
                                    <p:animEffect transition="in" filter="wipe(left)">
                                      <p:cBhvr>
                                        <p:cTn id="14" dur="500"/>
                                        <p:tgtEl>
                                          <p:spTgt spid="8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84"/>
                                        </p:tgtEl>
                                        <p:attrNameLst>
                                          <p:attrName>style.visibility</p:attrName>
                                        </p:attrNameLst>
                                      </p:cBhvr>
                                      <p:to>
                                        <p:strVal val="visible"/>
                                      </p:to>
                                    </p:set>
                                    <p:animEffect transition="in" filter="wipe(left)">
                                      <p:cBhvr>
                                        <p:cTn id="19" dur="500"/>
                                        <p:tgtEl>
                                          <p:spTgt spid="84"/>
                                        </p:tgtEl>
                                      </p:cBhvr>
                                    </p:animEffect>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84" grpId="0" animBg="1"/>
      <p:bldP spid="87" grpId="0" animBg="1"/>
      <p:bldP spid="1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67B04-BDFB-403B-A538-51EE3D4FE1E6}"/>
              </a:ext>
            </a:extLst>
          </p:cNvPr>
          <p:cNvSpPr>
            <a:spLocks noGrp="1"/>
          </p:cNvSpPr>
          <p:nvPr>
            <p:ph type="title"/>
          </p:nvPr>
        </p:nvSpPr>
        <p:spPr/>
        <p:txBody>
          <a:bodyPr/>
          <a:lstStyle/>
          <a:p>
            <a:endParaRPr lang="en-US"/>
          </a:p>
        </p:txBody>
      </p:sp>
      <p:sp>
        <p:nvSpPr>
          <p:cNvPr id="88" name="TextBox 87">
            <a:extLst>
              <a:ext uri="{FF2B5EF4-FFF2-40B4-BE49-F238E27FC236}">
                <a16:creationId xmlns:a16="http://schemas.microsoft.com/office/drawing/2014/main" id="{A46A496B-6FC9-43D5-922A-0E1B6E95C4F3}"/>
              </a:ext>
            </a:extLst>
          </p:cNvPr>
          <p:cNvSpPr txBox="1"/>
          <p:nvPr/>
        </p:nvSpPr>
        <p:spPr>
          <a:xfrm>
            <a:off x="0" y="309909"/>
            <a:ext cx="9144000" cy="461665"/>
          </a:xfrm>
          <a:prstGeom prst="rect">
            <a:avLst/>
          </a:prstGeom>
          <a:solidFill>
            <a:srgbClr val="C3B6D4"/>
          </a:solidFill>
        </p:spPr>
        <p:txBody>
          <a:bodyPr wrap="square" rtlCol="0">
            <a:spAutoFit/>
          </a:bodyPr>
          <a:lstStyle>
            <a:defPPr>
              <a:defRPr lang="en-US"/>
            </a:defPPr>
            <a:lvl1pPr algn="ctr">
              <a:defRPr b="1"/>
            </a:lvl1pPr>
          </a:lstStyle>
          <a:p>
            <a:r>
              <a:rPr lang="en-US" sz="2400" dirty="0"/>
              <a:t>You can have more than two atoms in an ionic bond</a:t>
            </a:r>
          </a:p>
        </p:txBody>
      </p:sp>
      <p:sp>
        <p:nvSpPr>
          <p:cNvPr id="183" name="TextBox 182">
            <a:extLst>
              <a:ext uri="{FF2B5EF4-FFF2-40B4-BE49-F238E27FC236}">
                <a16:creationId xmlns:a16="http://schemas.microsoft.com/office/drawing/2014/main" id="{A028BD9E-A694-4616-805E-1671B4C1724F}"/>
              </a:ext>
            </a:extLst>
          </p:cNvPr>
          <p:cNvSpPr txBox="1"/>
          <p:nvPr/>
        </p:nvSpPr>
        <p:spPr>
          <a:xfrm>
            <a:off x="149412" y="1013036"/>
            <a:ext cx="8845176" cy="400110"/>
          </a:xfrm>
          <a:prstGeom prst="rect">
            <a:avLst/>
          </a:prstGeom>
          <a:solidFill>
            <a:schemeClr val="accent6">
              <a:lumMod val="60000"/>
              <a:lumOff val="40000"/>
            </a:schemeClr>
          </a:solidFill>
        </p:spPr>
        <p:txBody>
          <a:bodyPr wrap="square" rtlCol="0">
            <a:spAutoFit/>
          </a:bodyPr>
          <a:lstStyle/>
          <a:p>
            <a:r>
              <a:rPr lang="en-US" sz="2000" b="1" dirty="0"/>
              <a:t>How can you make an Ionic bond between group 2 and group 17 atoms?</a:t>
            </a:r>
          </a:p>
        </p:txBody>
      </p:sp>
      <p:sp>
        <p:nvSpPr>
          <p:cNvPr id="84" name="Arrow: Right 83">
            <a:extLst>
              <a:ext uri="{FF2B5EF4-FFF2-40B4-BE49-F238E27FC236}">
                <a16:creationId xmlns:a16="http://schemas.microsoft.com/office/drawing/2014/main" id="{96231513-C0C5-4C33-8CA5-74A7B7726D97}"/>
              </a:ext>
            </a:extLst>
          </p:cNvPr>
          <p:cNvSpPr/>
          <p:nvPr/>
        </p:nvSpPr>
        <p:spPr>
          <a:xfrm>
            <a:off x="3123641" y="2283561"/>
            <a:ext cx="757926"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E166F944-DF30-4C8F-BF4D-61209CF3B4FC}"/>
              </a:ext>
            </a:extLst>
          </p:cNvPr>
          <p:cNvGrpSpPr/>
          <p:nvPr/>
        </p:nvGrpSpPr>
        <p:grpSpPr>
          <a:xfrm>
            <a:off x="1168056" y="1339753"/>
            <a:ext cx="1003932" cy="904519"/>
            <a:chOff x="1168056" y="1339753"/>
            <a:chExt cx="1003932" cy="904519"/>
          </a:xfrm>
        </p:grpSpPr>
        <p:sp>
          <p:nvSpPr>
            <p:cNvPr id="49" name="TextBox 48">
              <a:extLst>
                <a:ext uri="{FF2B5EF4-FFF2-40B4-BE49-F238E27FC236}">
                  <a16:creationId xmlns:a16="http://schemas.microsoft.com/office/drawing/2014/main" id="{1CDADDA5-F4C7-49CE-A4D0-727263F78F55}"/>
                </a:ext>
              </a:extLst>
            </p:cNvPr>
            <p:cNvSpPr txBox="1"/>
            <p:nvPr/>
          </p:nvSpPr>
          <p:spPr>
            <a:xfrm>
              <a:off x="1168056" y="1339753"/>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sp>
          <p:nvSpPr>
            <p:cNvPr id="81" name="Oval 80">
              <a:extLst>
                <a:ext uri="{FF2B5EF4-FFF2-40B4-BE49-F238E27FC236}">
                  <a16:creationId xmlns:a16="http://schemas.microsoft.com/office/drawing/2014/main" id="{289DA383-1091-4E18-83E3-4AE21473EB59}"/>
                </a:ext>
              </a:extLst>
            </p:cNvPr>
            <p:cNvSpPr/>
            <p:nvPr/>
          </p:nvSpPr>
          <p:spPr>
            <a:xfrm>
              <a:off x="1472855" y="2088884"/>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C6421C8-0688-4ADC-9168-46F41E366713}"/>
                </a:ext>
              </a:extLst>
            </p:cNvPr>
            <p:cNvSpPr/>
            <p:nvPr/>
          </p:nvSpPr>
          <p:spPr>
            <a:xfrm>
              <a:off x="2016600" y="168317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4" name="TextBox 183">
            <a:extLst>
              <a:ext uri="{FF2B5EF4-FFF2-40B4-BE49-F238E27FC236}">
                <a16:creationId xmlns:a16="http://schemas.microsoft.com/office/drawing/2014/main" id="{927D4726-E91A-4BA8-B012-6BAF0A1DC318}"/>
              </a:ext>
            </a:extLst>
          </p:cNvPr>
          <p:cNvSpPr txBox="1"/>
          <p:nvPr/>
        </p:nvSpPr>
        <p:spPr>
          <a:xfrm>
            <a:off x="149412" y="4201164"/>
            <a:ext cx="8845176" cy="400110"/>
          </a:xfrm>
          <a:prstGeom prst="rect">
            <a:avLst/>
          </a:prstGeom>
          <a:solidFill>
            <a:schemeClr val="accent6">
              <a:lumMod val="60000"/>
              <a:lumOff val="40000"/>
            </a:schemeClr>
          </a:solidFill>
        </p:spPr>
        <p:txBody>
          <a:bodyPr wrap="square" rtlCol="0">
            <a:spAutoFit/>
          </a:bodyPr>
          <a:lstStyle/>
          <a:p>
            <a:r>
              <a:rPr lang="en-US" sz="2000" b="1" dirty="0"/>
              <a:t>How can you make an Ionic bond between group 1 and group 16 atoms?</a:t>
            </a:r>
          </a:p>
        </p:txBody>
      </p:sp>
      <p:grpSp>
        <p:nvGrpSpPr>
          <p:cNvPr id="15" name="Group 14">
            <a:extLst>
              <a:ext uri="{FF2B5EF4-FFF2-40B4-BE49-F238E27FC236}">
                <a16:creationId xmlns:a16="http://schemas.microsoft.com/office/drawing/2014/main" id="{8339B459-FF07-47EA-827A-7D543D58302E}"/>
              </a:ext>
            </a:extLst>
          </p:cNvPr>
          <p:cNvGrpSpPr/>
          <p:nvPr/>
        </p:nvGrpSpPr>
        <p:grpSpPr>
          <a:xfrm>
            <a:off x="2055753" y="2480623"/>
            <a:ext cx="1167804" cy="1070450"/>
            <a:chOff x="2055753" y="2480623"/>
            <a:chExt cx="1167804" cy="1070450"/>
          </a:xfrm>
        </p:grpSpPr>
        <p:sp>
          <p:nvSpPr>
            <p:cNvPr id="50" name="TextBox 49">
              <a:extLst>
                <a:ext uri="{FF2B5EF4-FFF2-40B4-BE49-F238E27FC236}">
                  <a16:creationId xmlns:a16="http://schemas.microsoft.com/office/drawing/2014/main" id="{8CF8F144-9EA5-47E3-83EC-9EBA140710A8}"/>
                </a:ext>
              </a:extLst>
            </p:cNvPr>
            <p:cNvSpPr txBox="1"/>
            <p:nvPr/>
          </p:nvSpPr>
          <p:spPr>
            <a:xfrm>
              <a:off x="2133447" y="2640868"/>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51" name="Group 50">
              <a:extLst>
                <a:ext uri="{FF2B5EF4-FFF2-40B4-BE49-F238E27FC236}">
                  <a16:creationId xmlns:a16="http://schemas.microsoft.com/office/drawing/2014/main" id="{CEC81748-EF9C-4CD3-9D61-4470BACFCA4B}"/>
                </a:ext>
              </a:extLst>
            </p:cNvPr>
            <p:cNvGrpSpPr/>
            <p:nvPr/>
          </p:nvGrpSpPr>
          <p:grpSpPr>
            <a:xfrm>
              <a:off x="2462902" y="2480623"/>
              <a:ext cx="353507" cy="155388"/>
              <a:chOff x="5528385" y="5584278"/>
              <a:chExt cx="353507" cy="155388"/>
            </a:xfrm>
          </p:grpSpPr>
          <p:sp>
            <p:nvSpPr>
              <p:cNvPr id="52" name="Oval 51">
                <a:extLst>
                  <a:ext uri="{FF2B5EF4-FFF2-40B4-BE49-F238E27FC236}">
                    <a16:creationId xmlns:a16="http://schemas.microsoft.com/office/drawing/2014/main" id="{48D0034E-FE14-43D9-BEE3-35140E2E3557}"/>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4D275655-1646-4BD4-AFF0-EB34C14DAD2D}"/>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Oval 53">
              <a:extLst>
                <a:ext uri="{FF2B5EF4-FFF2-40B4-BE49-F238E27FC236}">
                  <a16:creationId xmlns:a16="http://schemas.microsoft.com/office/drawing/2014/main" id="{F888091D-8D4F-41C2-A039-450E462A2BBC}"/>
                </a:ext>
              </a:extLst>
            </p:cNvPr>
            <p:cNvSpPr/>
            <p:nvPr/>
          </p:nvSpPr>
          <p:spPr>
            <a:xfrm>
              <a:off x="2055753" y="304157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 name="Group 54">
              <a:extLst>
                <a:ext uri="{FF2B5EF4-FFF2-40B4-BE49-F238E27FC236}">
                  <a16:creationId xmlns:a16="http://schemas.microsoft.com/office/drawing/2014/main" id="{0148CF0D-BB5A-4521-872B-4CDD5BC47345}"/>
                </a:ext>
              </a:extLst>
            </p:cNvPr>
            <p:cNvGrpSpPr/>
            <p:nvPr/>
          </p:nvGrpSpPr>
          <p:grpSpPr>
            <a:xfrm>
              <a:off x="3068169" y="2854214"/>
              <a:ext cx="155388" cy="342749"/>
              <a:chOff x="5253317" y="5868438"/>
              <a:chExt cx="155388" cy="342749"/>
            </a:xfrm>
          </p:grpSpPr>
          <p:sp>
            <p:nvSpPr>
              <p:cNvPr id="56" name="Oval 55">
                <a:extLst>
                  <a:ext uri="{FF2B5EF4-FFF2-40B4-BE49-F238E27FC236}">
                    <a16:creationId xmlns:a16="http://schemas.microsoft.com/office/drawing/2014/main" id="{8E2B778C-D33F-498F-8C58-FFB7A4BFB4A1}"/>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5005F5D2-577D-4711-A9B8-000DF6FF544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9" name="Group 188">
              <a:extLst>
                <a:ext uri="{FF2B5EF4-FFF2-40B4-BE49-F238E27FC236}">
                  <a16:creationId xmlns:a16="http://schemas.microsoft.com/office/drawing/2014/main" id="{2854EFFE-8DCC-4754-8C8E-1C22FEC39FFA}"/>
                </a:ext>
              </a:extLst>
            </p:cNvPr>
            <p:cNvGrpSpPr/>
            <p:nvPr/>
          </p:nvGrpSpPr>
          <p:grpSpPr>
            <a:xfrm>
              <a:off x="2462902" y="3395684"/>
              <a:ext cx="353507" cy="155389"/>
              <a:chOff x="5528385" y="5596229"/>
              <a:chExt cx="353507" cy="155389"/>
            </a:xfrm>
          </p:grpSpPr>
          <p:sp>
            <p:nvSpPr>
              <p:cNvPr id="190" name="Oval 189">
                <a:extLst>
                  <a:ext uri="{FF2B5EF4-FFF2-40B4-BE49-F238E27FC236}">
                    <a16:creationId xmlns:a16="http://schemas.microsoft.com/office/drawing/2014/main" id="{8CA436EA-067A-4E5E-AE43-173506ED8208}"/>
                  </a:ext>
                </a:extLst>
              </p:cNvPr>
              <p:cNvSpPr/>
              <p:nvPr/>
            </p:nvSpPr>
            <p:spPr>
              <a:xfrm>
                <a:off x="5726504" y="559622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1" name="Oval 190">
                <a:extLst>
                  <a:ext uri="{FF2B5EF4-FFF2-40B4-BE49-F238E27FC236}">
                    <a16:creationId xmlns:a16="http://schemas.microsoft.com/office/drawing/2014/main" id="{4DD8A8AA-4A58-4717-A959-7A04C58BE594}"/>
                  </a:ext>
                </a:extLst>
              </p:cNvPr>
              <p:cNvSpPr/>
              <p:nvPr/>
            </p:nvSpPr>
            <p:spPr>
              <a:xfrm rot="16200000">
                <a:off x="5528385" y="559623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 name="Group 13">
            <a:extLst>
              <a:ext uri="{FF2B5EF4-FFF2-40B4-BE49-F238E27FC236}">
                <a16:creationId xmlns:a16="http://schemas.microsoft.com/office/drawing/2014/main" id="{E579775E-D22F-4A23-806F-9ACFED83DD93}"/>
              </a:ext>
            </a:extLst>
          </p:cNvPr>
          <p:cNvGrpSpPr/>
          <p:nvPr/>
        </p:nvGrpSpPr>
        <p:grpSpPr>
          <a:xfrm>
            <a:off x="81899" y="2488715"/>
            <a:ext cx="1116826" cy="1070450"/>
            <a:chOff x="81899" y="2488715"/>
            <a:chExt cx="1116826" cy="1070450"/>
          </a:xfrm>
        </p:grpSpPr>
        <p:sp>
          <p:nvSpPr>
            <p:cNvPr id="192" name="TextBox 191">
              <a:extLst>
                <a:ext uri="{FF2B5EF4-FFF2-40B4-BE49-F238E27FC236}">
                  <a16:creationId xmlns:a16="http://schemas.microsoft.com/office/drawing/2014/main" id="{FD9BBEF5-3EDA-4038-964F-D425EA05A76D}"/>
                </a:ext>
              </a:extLst>
            </p:cNvPr>
            <p:cNvSpPr txBox="1"/>
            <p:nvPr/>
          </p:nvSpPr>
          <p:spPr>
            <a:xfrm>
              <a:off x="108615" y="264896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193" name="Group 192">
              <a:extLst>
                <a:ext uri="{FF2B5EF4-FFF2-40B4-BE49-F238E27FC236}">
                  <a16:creationId xmlns:a16="http://schemas.microsoft.com/office/drawing/2014/main" id="{0D6245D1-8D61-4788-80D4-A08BA3BEB453}"/>
                </a:ext>
              </a:extLst>
            </p:cNvPr>
            <p:cNvGrpSpPr/>
            <p:nvPr/>
          </p:nvGrpSpPr>
          <p:grpSpPr>
            <a:xfrm>
              <a:off x="438070" y="2488715"/>
              <a:ext cx="353507" cy="155388"/>
              <a:chOff x="5528385" y="5584278"/>
              <a:chExt cx="353507" cy="155388"/>
            </a:xfrm>
          </p:grpSpPr>
          <p:sp>
            <p:nvSpPr>
              <p:cNvPr id="194" name="Oval 193">
                <a:extLst>
                  <a:ext uri="{FF2B5EF4-FFF2-40B4-BE49-F238E27FC236}">
                    <a16:creationId xmlns:a16="http://schemas.microsoft.com/office/drawing/2014/main" id="{1A1BF413-4A5E-44C7-8A2D-1359196B0CA9}"/>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5" name="Oval 194">
                <a:extLst>
                  <a:ext uri="{FF2B5EF4-FFF2-40B4-BE49-F238E27FC236}">
                    <a16:creationId xmlns:a16="http://schemas.microsoft.com/office/drawing/2014/main" id="{7A08DE28-C73D-48A6-8B7B-6E4B7252717C}"/>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6" name="Oval 195">
              <a:extLst>
                <a:ext uri="{FF2B5EF4-FFF2-40B4-BE49-F238E27FC236}">
                  <a16:creationId xmlns:a16="http://schemas.microsoft.com/office/drawing/2014/main" id="{4BF737DF-849E-49AA-9A0B-F95A452409CB}"/>
                </a:ext>
              </a:extLst>
            </p:cNvPr>
            <p:cNvSpPr/>
            <p:nvPr/>
          </p:nvSpPr>
          <p:spPr>
            <a:xfrm>
              <a:off x="1043337" y="304966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7" name="Group 196">
              <a:extLst>
                <a:ext uri="{FF2B5EF4-FFF2-40B4-BE49-F238E27FC236}">
                  <a16:creationId xmlns:a16="http://schemas.microsoft.com/office/drawing/2014/main" id="{5394771E-B42C-4A6B-AECB-27E1271B29C1}"/>
                </a:ext>
              </a:extLst>
            </p:cNvPr>
            <p:cNvGrpSpPr/>
            <p:nvPr/>
          </p:nvGrpSpPr>
          <p:grpSpPr>
            <a:xfrm>
              <a:off x="81899" y="2862306"/>
              <a:ext cx="155388" cy="342749"/>
              <a:chOff x="5253317" y="5868438"/>
              <a:chExt cx="155388" cy="342749"/>
            </a:xfrm>
          </p:grpSpPr>
          <p:sp>
            <p:nvSpPr>
              <p:cNvPr id="198" name="Oval 197">
                <a:extLst>
                  <a:ext uri="{FF2B5EF4-FFF2-40B4-BE49-F238E27FC236}">
                    <a16:creationId xmlns:a16="http://schemas.microsoft.com/office/drawing/2014/main" id="{4B878003-0657-42FE-BCF7-892F8AAD5F85}"/>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a:extLst>
                  <a:ext uri="{FF2B5EF4-FFF2-40B4-BE49-F238E27FC236}">
                    <a16:creationId xmlns:a16="http://schemas.microsoft.com/office/drawing/2014/main" id="{E44BC8BE-D89B-4212-B94B-9AE542D47B29}"/>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a:extLst>
                <a:ext uri="{FF2B5EF4-FFF2-40B4-BE49-F238E27FC236}">
                  <a16:creationId xmlns:a16="http://schemas.microsoft.com/office/drawing/2014/main" id="{74B50B22-91C1-4D6C-9B41-B29A54DBA67C}"/>
                </a:ext>
              </a:extLst>
            </p:cNvPr>
            <p:cNvGrpSpPr/>
            <p:nvPr/>
          </p:nvGrpSpPr>
          <p:grpSpPr>
            <a:xfrm>
              <a:off x="438070" y="3403776"/>
              <a:ext cx="353507" cy="155389"/>
              <a:chOff x="5528385" y="5596229"/>
              <a:chExt cx="353507" cy="155389"/>
            </a:xfrm>
          </p:grpSpPr>
          <p:sp>
            <p:nvSpPr>
              <p:cNvPr id="201" name="Oval 200">
                <a:extLst>
                  <a:ext uri="{FF2B5EF4-FFF2-40B4-BE49-F238E27FC236}">
                    <a16:creationId xmlns:a16="http://schemas.microsoft.com/office/drawing/2014/main" id="{4D44D7D5-81C1-4EA6-902E-2C5BEAB2E36B}"/>
                  </a:ext>
                </a:extLst>
              </p:cNvPr>
              <p:cNvSpPr/>
              <p:nvPr/>
            </p:nvSpPr>
            <p:spPr>
              <a:xfrm>
                <a:off x="5726504" y="559622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Oval 201">
                <a:extLst>
                  <a:ext uri="{FF2B5EF4-FFF2-40B4-BE49-F238E27FC236}">
                    <a16:creationId xmlns:a16="http://schemas.microsoft.com/office/drawing/2014/main" id="{FB8E5DD5-CF00-4134-B47D-514E85C4B3C7}"/>
                  </a:ext>
                </a:extLst>
              </p:cNvPr>
              <p:cNvSpPr/>
              <p:nvPr/>
            </p:nvSpPr>
            <p:spPr>
              <a:xfrm rot="16200000">
                <a:off x="5528385" y="5596230"/>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 name="Freeform: Shape 2">
            <a:extLst>
              <a:ext uri="{FF2B5EF4-FFF2-40B4-BE49-F238E27FC236}">
                <a16:creationId xmlns:a16="http://schemas.microsoft.com/office/drawing/2014/main" id="{9DACE025-947E-4401-88F4-E51DE9AD5BF4}"/>
              </a:ext>
            </a:extLst>
          </p:cNvPr>
          <p:cNvSpPr/>
          <p:nvPr/>
        </p:nvSpPr>
        <p:spPr>
          <a:xfrm>
            <a:off x="1083936" y="2243872"/>
            <a:ext cx="371512" cy="621553"/>
          </a:xfrm>
          <a:custGeom>
            <a:avLst/>
            <a:gdLst>
              <a:gd name="connsiteX0" fmla="*/ 371512 w 371512"/>
              <a:gd name="connsiteY0" fmla="*/ 0 h 621553"/>
              <a:gd name="connsiteX1" fmla="*/ 48783 w 371512"/>
              <a:gd name="connsiteY1" fmla="*/ 137459 h 621553"/>
              <a:gd name="connsiteX2" fmla="*/ 6947 w 371512"/>
              <a:gd name="connsiteY2" fmla="*/ 621553 h 621553"/>
            </a:gdLst>
            <a:ahLst/>
            <a:cxnLst>
              <a:cxn ang="0">
                <a:pos x="connsiteX0" y="connsiteY0"/>
              </a:cxn>
              <a:cxn ang="0">
                <a:pos x="connsiteX1" y="connsiteY1"/>
              </a:cxn>
              <a:cxn ang="0">
                <a:pos x="connsiteX2" y="connsiteY2"/>
              </a:cxn>
            </a:cxnLst>
            <a:rect l="l" t="t" r="r" b="b"/>
            <a:pathLst>
              <a:path w="371512" h="621553">
                <a:moveTo>
                  <a:pt x="371512" y="0"/>
                </a:moveTo>
                <a:cubicBezTo>
                  <a:pt x="240528" y="16933"/>
                  <a:pt x="109544" y="33867"/>
                  <a:pt x="48783" y="137459"/>
                </a:cubicBezTo>
                <a:cubicBezTo>
                  <a:pt x="-11978" y="241051"/>
                  <a:pt x="-2516" y="431302"/>
                  <a:pt x="6947" y="621553"/>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
            <a:extLst>
              <a:ext uri="{FF2B5EF4-FFF2-40B4-BE49-F238E27FC236}">
                <a16:creationId xmlns:a16="http://schemas.microsoft.com/office/drawing/2014/main" id="{AC1408D2-68FF-45FF-A510-985BEB6680A3}"/>
              </a:ext>
            </a:extLst>
          </p:cNvPr>
          <p:cNvSpPr/>
          <p:nvPr/>
        </p:nvSpPr>
        <p:spPr>
          <a:xfrm>
            <a:off x="1939533" y="1897236"/>
            <a:ext cx="155397" cy="974165"/>
          </a:xfrm>
          <a:custGeom>
            <a:avLst/>
            <a:gdLst>
              <a:gd name="connsiteX0" fmla="*/ 149421 w 155397"/>
              <a:gd name="connsiteY0" fmla="*/ 0 h 974165"/>
              <a:gd name="connsiteX1" fmla="*/ 9 w 155397"/>
              <a:gd name="connsiteY1" fmla="*/ 537883 h 974165"/>
              <a:gd name="connsiteX2" fmla="*/ 155397 w 155397"/>
              <a:gd name="connsiteY2" fmla="*/ 974165 h 974165"/>
            </a:gdLst>
            <a:ahLst/>
            <a:cxnLst>
              <a:cxn ang="0">
                <a:pos x="connsiteX0" y="connsiteY0"/>
              </a:cxn>
              <a:cxn ang="0">
                <a:pos x="connsiteX1" y="connsiteY1"/>
              </a:cxn>
              <a:cxn ang="0">
                <a:pos x="connsiteX2" y="connsiteY2"/>
              </a:cxn>
            </a:cxnLst>
            <a:rect l="l" t="t" r="r" b="b"/>
            <a:pathLst>
              <a:path w="155397" h="974165">
                <a:moveTo>
                  <a:pt x="149421" y="0"/>
                </a:moveTo>
                <a:cubicBezTo>
                  <a:pt x="74217" y="187761"/>
                  <a:pt x="-987" y="375522"/>
                  <a:pt x="9" y="537883"/>
                </a:cubicBezTo>
                <a:cubicBezTo>
                  <a:pt x="1005" y="700244"/>
                  <a:pt x="78201" y="837204"/>
                  <a:pt x="155397" y="974165"/>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3ECB46EC-BB7A-46D3-83F4-32B6343C9413}"/>
              </a:ext>
            </a:extLst>
          </p:cNvPr>
          <p:cNvGrpSpPr/>
          <p:nvPr/>
        </p:nvGrpSpPr>
        <p:grpSpPr>
          <a:xfrm>
            <a:off x="4101051" y="1820495"/>
            <a:ext cx="5119353" cy="1409870"/>
            <a:chOff x="4101051" y="1820495"/>
            <a:chExt cx="5119353" cy="1409870"/>
          </a:xfrm>
        </p:grpSpPr>
        <p:sp>
          <p:nvSpPr>
            <p:cNvPr id="62" name="TextBox 61">
              <a:extLst>
                <a:ext uri="{FF2B5EF4-FFF2-40B4-BE49-F238E27FC236}">
                  <a16:creationId xmlns:a16="http://schemas.microsoft.com/office/drawing/2014/main" id="{53A2C098-386C-40F1-9AD6-DC5259EE1159}"/>
                </a:ext>
              </a:extLst>
            </p:cNvPr>
            <p:cNvSpPr txBox="1"/>
            <p:nvPr/>
          </p:nvSpPr>
          <p:spPr>
            <a:xfrm>
              <a:off x="5960293" y="222060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Mg</a:t>
              </a:r>
            </a:p>
          </p:txBody>
        </p:sp>
        <p:sp>
          <p:nvSpPr>
            <p:cNvPr id="63" name="TextBox 62">
              <a:extLst>
                <a:ext uri="{FF2B5EF4-FFF2-40B4-BE49-F238E27FC236}">
                  <a16:creationId xmlns:a16="http://schemas.microsoft.com/office/drawing/2014/main" id="{314D4885-1079-4923-95F7-B31824D18A5F}"/>
                </a:ext>
              </a:extLst>
            </p:cNvPr>
            <p:cNvSpPr txBox="1"/>
            <p:nvPr/>
          </p:nvSpPr>
          <p:spPr>
            <a:xfrm>
              <a:off x="7595679" y="224159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64" name="Group 63">
              <a:extLst>
                <a:ext uri="{FF2B5EF4-FFF2-40B4-BE49-F238E27FC236}">
                  <a16:creationId xmlns:a16="http://schemas.microsoft.com/office/drawing/2014/main" id="{B3844008-2CA2-4C4F-B1A6-5935AE958D84}"/>
                </a:ext>
              </a:extLst>
            </p:cNvPr>
            <p:cNvGrpSpPr/>
            <p:nvPr/>
          </p:nvGrpSpPr>
          <p:grpSpPr>
            <a:xfrm>
              <a:off x="7925134" y="2081345"/>
              <a:ext cx="353507" cy="155389"/>
              <a:chOff x="5528385" y="5584278"/>
              <a:chExt cx="353507" cy="155389"/>
            </a:xfrm>
          </p:grpSpPr>
          <p:sp>
            <p:nvSpPr>
              <p:cNvPr id="65" name="Oval 64">
                <a:extLst>
                  <a:ext uri="{FF2B5EF4-FFF2-40B4-BE49-F238E27FC236}">
                    <a16:creationId xmlns:a16="http://schemas.microsoft.com/office/drawing/2014/main" id="{22D7B2A5-C490-41D4-8804-8095AF9DE473}"/>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1E4F8E77-0C5A-4933-BD51-0C8D7A747FAD}"/>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8" name="Oval 67">
              <a:extLst>
                <a:ext uri="{FF2B5EF4-FFF2-40B4-BE49-F238E27FC236}">
                  <a16:creationId xmlns:a16="http://schemas.microsoft.com/office/drawing/2014/main" id="{854BB1C4-9262-443D-8872-634B966E864E}"/>
                </a:ext>
              </a:extLst>
            </p:cNvPr>
            <p:cNvSpPr/>
            <p:nvPr/>
          </p:nvSpPr>
          <p:spPr>
            <a:xfrm>
              <a:off x="7517985" y="2454936"/>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206ACE94-7536-4855-9E71-BEE8F31AC80E}"/>
                </a:ext>
              </a:extLst>
            </p:cNvPr>
            <p:cNvSpPr/>
            <p:nvPr/>
          </p:nvSpPr>
          <p:spPr>
            <a:xfrm>
              <a:off x="7517985" y="264229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id="{153015A8-1B4C-422F-9C7C-AA2312CA0150}"/>
                </a:ext>
              </a:extLst>
            </p:cNvPr>
            <p:cNvGrpSpPr/>
            <p:nvPr/>
          </p:nvGrpSpPr>
          <p:grpSpPr>
            <a:xfrm>
              <a:off x="8530401" y="2454936"/>
              <a:ext cx="155388" cy="342749"/>
              <a:chOff x="5253317" y="5868438"/>
              <a:chExt cx="155388" cy="342749"/>
            </a:xfrm>
          </p:grpSpPr>
          <p:sp>
            <p:nvSpPr>
              <p:cNvPr id="71" name="Oval 70">
                <a:extLst>
                  <a:ext uri="{FF2B5EF4-FFF2-40B4-BE49-F238E27FC236}">
                    <a16:creationId xmlns:a16="http://schemas.microsoft.com/office/drawing/2014/main" id="{4E6E7CAF-702A-44B8-AF23-D51A323262A8}"/>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0FF73EAF-B2D2-4A58-A7E8-60235D2EAF88}"/>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4" name="Oval 73">
              <a:extLst>
                <a:ext uri="{FF2B5EF4-FFF2-40B4-BE49-F238E27FC236}">
                  <a16:creationId xmlns:a16="http://schemas.microsoft.com/office/drawing/2014/main" id="{50BB26D9-FD6D-4251-8390-AAB18ADDB867}"/>
                </a:ext>
              </a:extLst>
            </p:cNvPr>
            <p:cNvSpPr/>
            <p:nvPr/>
          </p:nvSpPr>
          <p:spPr>
            <a:xfrm>
              <a:off x="8123253" y="297391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10BDF9B0-1F64-4358-B7D1-F775C592FD60}"/>
                </a:ext>
              </a:extLst>
            </p:cNvPr>
            <p:cNvSpPr/>
            <p:nvPr/>
          </p:nvSpPr>
          <p:spPr>
            <a:xfrm rot="16200000">
              <a:off x="7925134" y="297391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Double Bracket 75">
              <a:extLst>
                <a:ext uri="{FF2B5EF4-FFF2-40B4-BE49-F238E27FC236}">
                  <a16:creationId xmlns:a16="http://schemas.microsoft.com/office/drawing/2014/main" id="{1D377907-3A50-42AA-A338-124BDAED7278}"/>
                </a:ext>
              </a:extLst>
            </p:cNvPr>
            <p:cNvSpPr/>
            <p:nvPr/>
          </p:nvSpPr>
          <p:spPr>
            <a:xfrm>
              <a:off x="7417134" y="207648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Double Bracket 76">
              <a:extLst>
                <a:ext uri="{FF2B5EF4-FFF2-40B4-BE49-F238E27FC236}">
                  <a16:creationId xmlns:a16="http://schemas.microsoft.com/office/drawing/2014/main" id="{67D1CD75-8BFA-46C2-BF54-CB64A764BD18}"/>
                </a:ext>
              </a:extLst>
            </p:cNvPr>
            <p:cNvSpPr/>
            <p:nvPr/>
          </p:nvSpPr>
          <p:spPr>
            <a:xfrm>
              <a:off x="5738340" y="207648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TextBox 77">
              <a:extLst>
                <a:ext uri="{FF2B5EF4-FFF2-40B4-BE49-F238E27FC236}">
                  <a16:creationId xmlns:a16="http://schemas.microsoft.com/office/drawing/2014/main" id="{4BA45C4B-24DF-45F9-8A77-61D1CAEAC7BF}"/>
                </a:ext>
              </a:extLst>
            </p:cNvPr>
            <p:cNvSpPr txBox="1"/>
            <p:nvPr/>
          </p:nvSpPr>
          <p:spPr>
            <a:xfrm>
              <a:off x="6977687" y="1820495"/>
              <a:ext cx="565708" cy="461665"/>
            </a:xfrm>
            <a:prstGeom prst="rect">
              <a:avLst/>
            </a:prstGeom>
            <a:noFill/>
          </p:spPr>
          <p:txBody>
            <a:bodyPr wrap="square" rtlCol="0">
              <a:spAutoFit/>
            </a:bodyPr>
            <a:lstStyle/>
            <a:p>
              <a:r>
                <a:rPr lang="en-US" sz="2400" dirty="0"/>
                <a:t>+2</a:t>
              </a:r>
            </a:p>
          </p:txBody>
        </p:sp>
        <p:sp>
          <p:nvSpPr>
            <p:cNvPr id="79" name="TextBox 78">
              <a:extLst>
                <a:ext uri="{FF2B5EF4-FFF2-40B4-BE49-F238E27FC236}">
                  <a16:creationId xmlns:a16="http://schemas.microsoft.com/office/drawing/2014/main" id="{7C3C0248-4BA3-41D3-A594-C538E0848DD3}"/>
                </a:ext>
              </a:extLst>
            </p:cNvPr>
            <p:cNvSpPr txBox="1"/>
            <p:nvPr/>
          </p:nvSpPr>
          <p:spPr>
            <a:xfrm>
              <a:off x="8654696" y="1820495"/>
              <a:ext cx="565708" cy="461665"/>
            </a:xfrm>
            <a:prstGeom prst="rect">
              <a:avLst/>
            </a:prstGeom>
            <a:noFill/>
          </p:spPr>
          <p:txBody>
            <a:bodyPr wrap="square" rtlCol="0">
              <a:spAutoFit/>
            </a:bodyPr>
            <a:lstStyle/>
            <a:p>
              <a:r>
                <a:rPr lang="en-US" sz="2400" dirty="0"/>
                <a:t>-1</a:t>
              </a:r>
            </a:p>
          </p:txBody>
        </p:sp>
        <p:sp>
          <p:nvSpPr>
            <p:cNvPr id="204" name="TextBox 203">
              <a:extLst>
                <a:ext uri="{FF2B5EF4-FFF2-40B4-BE49-F238E27FC236}">
                  <a16:creationId xmlns:a16="http://schemas.microsoft.com/office/drawing/2014/main" id="{98852DF2-56E9-4001-AC7D-BFD225BDDAE5}"/>
                </a:ext>
              </a:extLst>
            </p:cNvPr>
            <p:cNvSpPr txBox="1"/>
            <p:nvPr/>
          </p:nvSpPr>
          <p:spPr>
            <a:xfrm>
              <a:off x="4279596" y="224159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F</a:t>
              </a:r>
            </a:p>
          </p:txBody>
        </p:sp>
        <p:grpSp>
          <p:nvGrpSpPr>
            <p:cNvPr id="205" name="Group 204">
              <a:extLst>
                <a:ext uri="{FF2B5EF4-FFF2-40B4-BE49-F238E27FC236}">
                  <a16:creationId xmlns:a16="http://schemas.microsoft.com/office/drawing/2014/main" id="{28947C11-AF2D-4299-B21C-7E052EEC2BC2}"/>
                </a:ext>
              </a:extLst>
            </p:cNvPr>
            <p:cNvGrpSpPr/>
            <p:nvPr/>
          </p:nvGrpSpPr>
          <p:grpSpPr>
            <a:xfrm>
              <a:off x="4609051" y="2081345"/>
              <a:ext cx="353507" cy="155389"/>
              <a:chOff x="5528385" y="5584278"/>
              <a:chExt cx="353507" cy="155389"/>
            </a:xfrm>
          </p:grpSpPr>
          <p:sp>
            <p:nvSpPr>
              <p:cNvPr id="206" name="Oval 205">
                <a:extLst>
                  <a:ext uri="{FF2B5EF4-FFF2-40B4-BE49-F238E27FC236}">
                    <a16:creationId xmlns:a16="http://schemas.microsoft.com/office/drawing/2014/main" id="{9A44598A-D982-4ECD-B52C-6F8AD6AE07CD}"/>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a:extLst>
                  <a:ext uri="{FF2B5EF4-FFF2-40B4-BE49-F238E27FC236}">
                    <a16:creationId xmlns:a16="http://schemas.microsoft.com/office/drawing/2014/main" id="{B285F875-8F85-4D90-8CC0-CF999FC9BDD1}"/>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8" name="Oval 207">
              <a:extLst>
                <a:ext uri="{FF2B5EF4-FFF2-40B4-BE49-F238E27FC236}">
                  <a16:creationId xmlns:a16="http://schemas.microsoft.com/office/drawing/2014/main" id="{4A35970C-B9D8-433E-8464-08FFAE91EA82}"/>
                </a:ext>
              </a:extLst>
            </p:cNvPr>
            <p:cNvSpPr/>
            <p:nvPr/>
          </p:nvSpPr>
          <p:spPr>
            <a:xfrm>
              <a:off x="4201902" y="245493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a:extLst>
                <a:ext uri="{FF2B5EF4-FFF2-40B4-BE49-F238E27FC236}">
                  <a16:creationId xmlns:a16="http://schemas.microsoft.com/office/drawing/2014/main" id="{89CD3ABA-B2B8-432F-8D05-937E7A3DCAE6}"/>
                </a:ext>
              </a:extLst>
            </p:cNvPr>
            <p:cNvSpPr/>
            <p:nvPr/>
          </p:nvSpPr>
          <p:spPr>
            <a:xfrm>
              <a:off x="4201902" y="264229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0" name="Group 209">
              <a:extLst>
                <a:ext uri="{FF2B5EF4-FFF2-40B4-BE49-F238E27FC236}">
                  <a16:creationId xmlns:a16="http://schemas.microsoft.com/office/drawing/2014/main" id="{96D44E35-A041-4564-A2DE-77864BB52311}"/>
                </a:ext>
              </a:extLst>
            </p:cNvPr>
            <p:cNvGrpSpPr/>
            <p:nvPr/>
          </p:nvGrpSpPr>
          <p:grpSpPr>
            <a:xfrm>
              <a:off x="5214318" y="2454936"/>
              <a:ext cx="155388" cy="342749"/>
              <a:chOff x="5253317" y="5868438"/>
              <a:chExt cx="155388" cy="342749"/>
            </a:xfrm>
          </p:grpSpPr>
          <p:sp>
            <p:nvSpPr>
              <p:cNvPr id="211" name="Oval 210">
                <a:extLst>
                  <a:ext uri="{FF2B5EF4-FFF2-40B4-BE49-F238E27FC236}">
                    <a16:creationId xmlns:a16="http://schemas.microsoft.com/office/drawing/2014/main" id="{54DC81D9-D127-4BDB-998E-94BB08D5D8D5}"/>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a:extLst>
                  <a:ext uri="{FF2B5EF4-FFF2-40B4-BE49-F238E27FC236}">
                    <a16:creationId xmlns:a16="http://schemas.microsoft.com/office/drawing/2014/main" id="{7324B502-2A47-43A4-A6B5-F6B8621A08BE}"/>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3" name="Oval 212">
              <a:extLst>
                <a:ext uri="{FF2B5EF4-FFF2-40B4-BE49-F238E27FC236}">
                  <a16:creationId xmlns:a16="http://schemas.microsoft.com/office/drawing/2014/main" id="{C593D766-770B-4C5E-B15A-A4C4B5B2EDF6}"/>
                </a:ext>
              </a:extLst>
            </p:cNvPr>
            <p:cNvSpPr/>
            <p:nvPr/>
          </p:nvSpPr>
          <p:spPr>
            <a:xfrm>
              <a:off x="4807170" y="297391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a:extLst>
                <a:ext uri="{FF2B5EF4-FFF2-40B4-BE49-F238E27FC236}">
                  <a16:creationId xmlns:a16="http://schemas.microsoft.com/office/drawing/2014/main" id="{34155A0E-13FB-4983-9B33-4EE25E931360}"/>
                </a:ext>
              </a:extLst>
            </p:cNvPr>
            <p:cNvSpPr/>
            <p:nvPr/>
          </p:nvSpPr>
          <p:spPr>
            <a:xfrm rot="16200000">
              <a:off x="4609051" y="297391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Double Bracket 214">
              <a:extLst>
                <a:ext uri="{FF2B5EF4-FFF2-40B4-BE49-F238E27FC236}">
                  <a16:creationId xmlns:a16="http://schemas.microsoft.com/office/drawing/2014/main" id="{ABA9B90B-2854-43B8-84AB-15BA74F9DF2E}"/>
                </a:ext>
              </a:extLst>
            </p:cNvPr>
            <p:cNvSpPr/>
            <p:nvPr/>
          </p:nvSpPr>
          <p:spPr>
            <a:xfrm>
              <a:off x="4101051" y="207648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6" name="TextBox 215">
              <a:extLst>
                <a:ext uri="{FF2B5EF4-FFF2-40B4-BE49-F238E27FC236}">
                  <a16:creationId xmlns:a16="http://schemas.microsoft.com/office/drawing/2014/main" id="{F07BCA6A-A319-4F20-A0CC-577112F59D88}"/>
                </a:ext>
              </a:extLst>
            </p:cNvPr>
            <p:cNvSpPr txBox="1"/>
            <p:nvPr/>
          </p:nvSpPr>
          <p:spPr>
            <a:xfrm>
              <a:off x="5338613" y="1820495"/>
              <a:ext cx="565708" cy="461665"/>
            </a:xfrm>
            <a:prstGeom prst="rect">
              <a:avLst/>
            </a:prstGeom>
            <a:noFill/>
          </p:spPr>
          <p:txBody>
            <a:bodyPr wrap="square" rtlCol="0">
              <a:spAutoFit/>
            </a:bodyPr>
            <a:lstStyle/>
            <a:p>
              <a:r>
                <a:rPr lang="en-US" sz="2400" dirty="0"/>
                <a:t>-1</a:t>
              </a:r>
            </a:p>
          </p:txBody>
        </p:sp>
      </p:grpSp>
      <p:grpSp>
        <p:nvGrpSpPr>
          <p:cNvPr id="16" name="Group 15">
            <a:extLst>
              <a:ext uri="{FF2B5EF4-FFF2-40B4-BE49-F238E27FC236}">
                <a16:creationId xmlns:a16="http://schemas.microsoft.com/office/drawing/2014/main" id="{CD381FE8-CC8E-4262-B3D8-4E90B2AD6F25}"/>
              </a:ext>
            </a:extLst>
          </p:cNvPr>
          <p:cNvGrpSpPr/>
          <p:nvPr/>
        </p:nvGrpSpPr>
        <p:grpSpPr>
          <a:xfrm>
            <a:off x="247681" y="4699889"/>
            <a:ext cx="998069" cy="769441"/>
            <a:chOff x="247681" y="4699889"/>
            <a:chExt cx="998069" cy="769441"/>
          </a:xfrm>
        </p:grpSpPr>
        <p:sp>
          <p:nvSpPr>
            <p:cNvPr id="239" name="TextBox 238">
              <a:extLst>
                <a:ext uri="{FF2B5EF4-FFF2-40B4-BE49-F238E27FC236}">
                  <a16:creationId xmlns:a16="http://schemas.microsoft.com/office/drawing/2014/main" id="{AE29D7E2-7BDD-47F8-B5BB-BB01AF8FA1B5}"/>
                </a:ext>
              </a:extLst>
            </p:cNvPr>
            <p:cNvSpPr txBox="1"/>
            <p:nvPr/>
          </p:nvSpPr>
          <p:spPr>
            <a:xfrm>
              <a:off x="247681" y="4699889"/>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Li</a:t>
              </a:r>
            </a:p>
          </p:txBody>
        </p:sp>
        <p:sp>
          <p:nvSpPr>
            <p:cNvPr id="240" name="Oval 239">
              <a:extLst>
                <a:ext uri="{FF2B5EF4-FFF2-40B4-BE49-F238E27FC236}">
                  <a16:creationId xmlns:a16="http://schemas.microsoft.com/office/drawing/2014/main" id="{C97266EE-5ABA-4E68-BEC9-142AC48CA874}"/>
                </a:ext>
              </a:extLst>
            </p:cNvPr>
            <p:cNvSpPr/>
            <p:nvPr/>
          </p:nvSpPr>
          <p:spPr>
            <a:xfrm>
              <a:off x="1090362" y="5006915"/>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34D7C75B-F933-44DA-8D43-140A5A30FD8B}"/>
              </a:ext>
            </a:extLst>
          </p:cNvPr>
          <p:cNvGrpSpPr/>
          <p:nvPr/>
        </p:nvGrpSpPr>
        <p:grpSpPr>
          <a:xfrm>
            <a:off x="247681" y="6046529"/>
            <a:ext cx="998069" cy="769441"/>
            <a:chOff x="247681" y="6046529"/>
            <a:chExt cx="998069" cy="769441"/>
          </a:xfrm>
        </p:grpSpPr>
        <p:sp>
          <p:nvSpPr>
            <p:cNvPr id="241" name="TextBox 240">
              <a:extLst>
                <a:ext uri="{FF2B5EF4-FFF2-40B4-BE49-F238E27FC236}">
                  <a16:creationId xmlns:a16="http://schemas.microsoft.com/office/drawing/2014/main" id="{9FCECFB2-9365-49F1-B7A2-D32F71FED0B3}"/>
                </a:ext>
              </a:extLst>
            </p:cNvPr>
            <p:cNvSpPr txBox="1"/>
            <p:nvPr/>
          </p:nvSpPr>
          <p:spPr>
            <a:xfrm>
              <a:off x="247681" y="6046529"/>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Li</a:t>
              </a:r>
            </a:p>
          </p:txBody>
        </p:sp>
        <p:sp>
          <p:nvSpPr>
            <p:cNvPr id="242" name="Oval 241">
              <a:extLst>
                <a:ext uri="{FF2B5EF4-FFF2-40B4-BE49-F238E27FC236}">
                  <a16:creationId xmlns:a16="http://schemas.microsoft.com/office/drawing/2014/main" id="{06B17B8F-681D-4B98-847C-568F7AE8AFFE}"/>
                </a:ext>
              </a:extLst>
            </p:cNvPr>
            <p:cNvSpPr/>
            <p:nvPr/>
          </p:nvSpPr>
          <p:spPr>
            <a:xfrm>
              <a:off x="1090362" y="6353555"/>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349321C2-9C47-48A7-A453-04FE741E71CD}"/>
              </a:ext>
            </a:extLst>
          </p:cNvPr>
          <p:cNvGrpSpPr/>
          <p:nvPr/>
        </p:nvGrpSpPr>
        <p:grpSpPr>
          <a:xfrm>
            <a:off x="1511028" y="5142719"/>
            <a:ext cx="1167804" cy="1047958"/>
            <a:chOff x="1511028" y="5142719"/>
            <a:chExt cx="1167804" cy="1047958"/>
          </a:xfrm>
        </p:grpSpPr>
        <p:sp>
          <p:nvSpPr>
            <p:cNvPr id="243" name="TextBox 242">
              <a:extLst>
                <a:ext uri="{FF2B5EF4-FFF2-40B4-BE49-F238E27FC236}">
                  <a16:creationId xmlns:a16="http://schemas.microsoft.com/office/drawing/2014/main" id="{0F40C180-1CCA-47B1-9FEE-3E062A42B0C5}"/>
                </a:ext>
              </a:extLst>
            </p:cNvPr>
            <p:cNvSpPr txBox="1"/>
            <p:nvPr/>
          </p:nvSpPr>
          <p:spPr>
            <a:xfrm>
              <a:off x="1588722" y="5302964"/>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244" name="Group 243">
              <a:extLst>
                <a:ext uri="{FF2B5EF4-FFF2-40B4-BE49-F238E27FC236}">
                  <a16:creationId xmlns:a16="http://schemas.microsoft.com/office/drawing/2014/main" id="{071E7282-39AA-4B28-ACF7-2963479E989E}"/>
                </a:ext>
              </a:extLst>
            </p:cNvPr>
            <p:cNvGrpSpPr/>
            <p:nvPr/>
          </p:nvGrpSpPr>
          <p:grpSpPr>
            <a:xfrm>
              <a:off x="1918177" y="5142719"/>
              <a:ext cx="353507" cy="155388"/>
              <a:chOff x="5528385" y="5584278"/>
              <a:chExt cx="353507" cy="155388"/>
            </a:xfrm>
          </p:grpSpPr>
          <p:sp>
            <p:nvSpPr>
              <p:cNvPr id="245" name="Oval 244">
                <a:extLst>
                  <a:ext uri="{FF2B5EF4-FFF2-40B4-BE49-F238E27FC236}">
                    <a16:creationId xmlns:a16="http://schemas.microsoft.com/office/drawing/2014/main" id="{A5A9E9CD-B4A3-4C69-8C36-5CEE39D09ED2}"/>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6" name="Oval 245">
                <a:extLst>
                  <a:ext uri="{FF2B5EF4-FFF2-40B4-BE49-F238E27FC236}">
                    <a16:creationId xmlns:a16="http://schemas.microsoft.com/office/drawing/2014/main" id="{C51255F2-D1EC-4262-B008-DA24C24E0A9E}"/>
                  </a:ext>
                </a:extLst>
              </p:cNvPr>
              <p:cNvSpPr/>
              <p:nvPr/>
            </p:nvSpPr>
            <p:spPr>
              <a:xfrm rot="16200000">
                <a:off x="5528385"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7" name="Oval 246">
              <a:extLst>
                <a:ext uri="{FF2B5EF4-FFF2-40B4-BE49-F238E27FC236}">
                  <a16:creationId xmlns:a16="http://schemas.microsoft.com/office/drawing/2014/main" id="{99D9A5B4-0DFB-4EFD-AEF5-30105DCF7E57}"/>
                </a:ext>
              </a:extLst>
            </p:cNvPr>
            <p:cNvSpPr/>
            <p:nvPr/>
          </p:nvSpPr>
          <p:spPr>
            <a:xfrm>
              <a:off x="1511028" y="5703671"/>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8" name="Group 247">
              <a:extLst>
                <a:ext uri="{FF2B5EF4-FFF2-40B4-BE49-F238E27FC236}">
                  <a16:creationId xmlns:a16="http://schemas.microsoft.com/office/drawing/2014/main" id="{4ED276B3-C96F-4787-8F93-C28F7A540F7B}"/>
                </a:ext>
              </a:extLst>
            </p:cNvPr>
            <p:cNvGrpSpPr/>
            <p:nvPr/>
          </p:nvGrpSpPr>
          <p:grpSpPr>
            <a:xfrm>
              <a:off x="2523444" y="5516310"/>
              <a:ext cx="155388" cy="342749"/>
              <a:chOff x="5253317" y="5868438"/>
              <a:chExt cx="155388" cy="342749"/>
            </a:xfrm>
          </p:grpSpPr>
          <p:sp>
            <p:nvSpPr>
              <p:cNvPr id="249" name="Oval 248">
                <a:extLst>
                  <a:ext uri="{FF2B5EF4-FFF2-40B4-BE49-F238E27FC236}">
                    <a16:creationId xmlns:a16="http://schemas.microsoft.com/office/drawing/2014/main" id="{CBF95CBE-2E64-4004-87E3-71823FE3D6E3}"/>
                  </a:ext>
                </a:extLst>
              </p:cNvPr>
              <p:cNvSpPr/>
              <p:nvPr/>
            </p:nvSpPr>
            <p:spPr>
              <a:xfrm>
                <a:off x="5253317" y="586843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91A6249E-AA94-4ED7-A5E6-B7D3C6982A36}"/>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1" name="Oval 250">
              <a:extLst>
                <a:ext uri="{FF2B5EF4-FFF2-40B4-BE49-F238E27FC236}">
                  <a16:creationId xmlns:a16="http://schemas.microsoft.com/office/drawing/2014/main" id="{57708553-5D26-4EC4-871C-B97CFCEBE6C8}"/>
                </a:ext>
              </a:extLst>
            </p:cNvPr>
            <p:cNvSpPr/>
            <p:nvPr/>
          </p:nvSpPr>
          <p:spPr>
            <a:xfrm>
              <a:off x="2116296" y="603528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2" name="Arrow: Right 251">
            <a:extLst>
              <a:ext uri="{FF2B5EF4-FFF2-40B4-BE49-F238E27FC236}">
                <a16:creationId xmlns:a16="http://schemas.microsoft.com/office/drawing/2014/main" id="{34AE4103-4CE3-47A3-ADDC-BE9026E7AC89}"/>
              </a:ext>
            </a:extLst>
          </p:cNvPr>
          <p:cNvSpPr/>
          <p:nvPr/>
        </p:nvSpPr>
        <p:spPr>
          <a:xfrm>
            <a:off x="3123641" y="5568349"/>
            <a:ext cx="757926" cy="342749"/>
          </a:xfrm>
          <a:prstGeom prst="rightArrow">
            <a:avLst>
              <a:gd name="adj1" fmla="val 50000"/>
              <a:gd name="adj2" fmla="val 63949"/>
            </a:avLst>
          </a:prstGeom>
          <a:solidFill>
            <a:srgbClr val="C1EAF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46D8CB7-2D6E-443A-BE43-B2AD0DE0F88B}"/>
              </a:ext>
            </a:extLst>
          </p:cNvPr>
          <p:cNvGrpSpPr/>
          <p:nvPr/>
        </p:nvGrpSpPr>
        <p:grpSpPr>
          <a:xfrm>
            <a:off x="4085344" y="4943685"/>
            <a:ext cx="5154527" cy="1409870"/>
            <a:chOff x="4085344" y="4943685"/>
            <a:chExt cx="5154527" cy="1409870"/>
          </a:xfrm>
        </p:grpSpPr>
        <p:sp>
          <p:nvSpPr>
            <p:cNvPr id="253" name="TextBox 252">
              <a:extLst>
                <a:ext uri="{FF2B5EF4-FFF2-40B4-BE49-F238E27FC236}">
                  <a16:creationId xmlns:a16="http://schemas.microsoft.com/office/drawing/2014/main" id="{B4736E5A-6F0A-459A-822A-51109D4875B8}"/>
                </a:ext>
              </a:extLst>
            </p:cNvPr>
            <p:cNvSpPr txBox="1"/>
            <p:nvPr/>
          </p:nvSpPr>
          <p:spPr>
            <a:xfrm>
              <a:off x="4307297" y="534379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Li</a:t>
              </a:r>
            </a:p>
          </p:txBody>
        </p:sp>
        <p:sp>
          <p:nvSpPr>
            <p:cNvPr id="254" name="TextBox 253">
              <a:extLst>
                <a:ext uri="{FF2B5EF4-FFF2-40B4-BE49-F238E27FC236}">
                  <a16:creationId xmlns:a16="http://schemas.microsoft.com/office/drawing/2014/main" id="{DBD01001-5553-4046-814E-1045416C80D9}"/>
                </a:ext>
              </a:extLst>
            </p:cNvPr>
            <p:cNvSpPr txBox="1"/>
            <p:nvPr/>
          </p:nvSpPr>
          <p:spPr>
            <a:xfrm>
              <a:off x="5942683" y="5364780"/>
              <a:ext cx="1012416"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O</a:t>
              </a:r>
            </a:p>
          </p:txBody>
        </p:sp>
        <p:grpSp>
          <p:nvGrpSpPr>
            <p:cNvPr id="255" name="Group 254">
              <a:extLst>
                <a:ext uri="{FF2B5EF4-FFF2-40B4-BE49-F238E27FC236}">
                  <a16:creationId xmlns:a16="http://schemas.microsoft.com/office/drawing/2014/main" id="{5E1AD9E5-3AA8-428D-9CB3-9977C8E521DA}"/>
                </a:ext>
              </a:extLst>
            </p:cNvPr>
            <p:cNvGrpSpPr/>
            <p:nvPr/>
          </p:nvGrpSpPr>
          <p:grpSpPr>
            <a:xfrm>
              <a:off x="6272138" y="5204535"/>
              <a:ext cx="353507" cy="155389"/>
              <a:chOff x="5528385" y="5584278"/>
              <a:chExt cx="353507" cy="155389"/>
            </a:xfrm>
          </p:grpSpPr>
          <p:sp>
            <p:nvSpPr>
              <p:cNvPr id="256" name="Oval 255">
                <a:extLst>
                  <a:ext uri="{FF2B5EF4-FFF2-40B4-BE49-F238E27FC236}">
                    <a16:creationId xmlns:a16="http://schemas.microsoft.com/office/drawing/2014/main" id="{98EB9EC8-A798-4424-865D-D9DDD06A8D4A}"/>
                  </a:ext>
                </a:extLst>
              </p:cNvPr>
              <p:cNvSpPr/>
              <p:nvPr/>
            </p:nvSpPr>
            <p:spPr>
              <a:xfrm>
                <a:off x="5726504" y="5584278"/>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a:extLst>
                  <a:ext uri="{FF2B5EF4-FFF2-40B4-BE49-F238E27FC236}">
                    <a16:creationId xmlns:a16="http://schemas.microsoft.com/office/drawing/2014/main" id="{8EDC23D6-9E8D-402F-82D5-86C4BB86471A}"/>
                  </a:ext>
                </a:extLst>
              </p:cNvPr>
              <p:cNvSpPr/>
              <p:nvPr/>
            </p:nvSpPr>
            <p:spPr>
              <a:xfrm rot="16200000">
                <a:off x="5528385" y="558427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8" name="Oval 257">
              <a:extLst>
                <a:ext uri="{FF2B5EF4-FFF2-40B4-BE49-F238E27FC236}">
                  <a16:creationId xmlns:a16="http://schemas.microsoft.com/office/drawing/2014/main" id="{61E0FFB2-2BB8-4E70-85C2-DA1CBC16CC75}"/>
                </a:ext>
              </a:extLst>
            </p:cNvPr>
            <p:cNvSpPr/>
            <p:nvPr/>
          </p:nvSpPr>
          <p:spPr>
            <a:xfrm>
              <a:off x="5864989" y="5578126"/>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a:extLst>
                <a:ext uri="{FF2B5EF4-FFF2-40B4-BE49-F238E27FC236}">
                  <a16:creationId xmlns:a16="http://schemas.microsoft.com/office/drawing/2014/main" id="{6EF8063E-E1A4-48F3-93BE-559599D5F612}"/>
                </a:ext>
              </a:extLst>
            </p:cNvPr>
            <p:cNvSpPr/>
            <p:nvPr/>
          </p:nvSpPr>
          <p:spPr>
            <a:xfrm>
              <a:off x="5864989" y="5765487"/>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0" name="Group 259">
              <a:extLst>
                <a:ext uri="{FF2B5EF4-FFF2-40B4-BE49-F238E27FC236}">
                  <a16:creationId xmlns:a16="http://schemas.microsoft.com/office/drawing/2014/main" id="{214F2DDA-24AF-439E-BE78-0ACC8797CDC8}"/>
                </a:ext>
              </a:extLst>
            </p:cNvPr>
            <p:cNvGrpSpPr/>
            <p:nvPr/>
          </p:nvGrpSpPr>
          <p:grpSpPr>
            <a:xfrm>
              <a:off x="6877405" y="5578126"/>
              <a:ext cx="155388" cy="342749"/>
              <a:chOff x="5253317" y="5868438"/>
              <a:chExt cx="155388" cy="342749"/>
            </a:xfrm>
          </p:grpSpPr>
          <p:sp>
            <p:nvSpPr>
              <p:cNvPr id="261" name="Oval 260">
                <a:extLst>
                  <a:ext uri="{FF2B5EF4-FFF2-40B4-BE49-F238E27FC236}">
                    <a16:creationId xmlns:a16="http://schemas.microsoft.com/office/drawing/2014/main" id="{B448BA64-8EFB-44A5-9B08-1C8C8A5725EC}"/>
                  </a:ext>
                </a:extLst>
              </p:cNvPr>
              <p:cNvSpPr/>
              <p:nvPr/>
            </p:nvSpPr>
            <p:spPr>
              <a:xfrm>
                <a:off x="5253317" y="5868438"/>
                <a:ext cx="155388" cy="155388"/>
              </a:xfrm>
              <a:prstGeom prst="ellipse">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a:extLst>
                  <a:ext uri="{FF2B5EF4-FFF2-40B4-BE49-F238E27FC236}">
                    <a16:creationId xmlns:a16="http://schemas.microsoft.com/office/drawing/2014/main" id="{D8797748-C011-4860-A520-5F6AE64BEE72}"/>
                  </a:ext>
                </a:extLst>
              </p:cNvPr>
              <p:cNvSpPr/>
              <p:nvPr/>
            </p:nvSpPr>
            <p:spPr>
              <a:xfrm>
                <a:off x="5253317" y="6055799"/>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3" name="Oval 262">
              <a:extLst>
                <a:ext uri="{FF2B5EF4-FFF2-40B4-BE49-F238E27FC236}">
                  <a16:creationId xmlns:a16="http://schemas.microsoft.com/office/drawing/2014/main" id="{5741626E-C4A4-4A49-A604-0BE79F9E1E9E}"/>
                </a:ext>
              </a:extLst>
            </p:cNvPr>
            <p:cNvSpPr/>
            <p:nvPr/>
          </p:nvSpPr>
          <p:spPr>
            <a:xfrm>
              <a:off x="6470257" y="6097105"/>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0A7F20E0-5B25-4CE2-A6EE-B3932507098C}"/>
                </a:ext>
              </a:extLst>
            </p:cNvPr>
            <p:cNvSpPr/>
            <p:nvPr/>
          </p:nvSpPr>
          <p:spPr>
            <a:xfrm rot="16200000">
              <a:off x="6272138" y="6097106"/>
              <a:ext cx="155388" cy="1553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5" name="Double Bracket 264">
              <a:extLst>
                <a:ext uri="{FF2B5EF4-FFF2-40B4-BE49-F238E27FC236}">
                  <a16:creationId xmlns:a16="http://schemas.microsoft.com/office/drawing/2014/main" id="{B878BD99-10A2-4D91-A201-9C7703B50051}"/>
                </a:ext>
              </a:extLst>
            </p:cNvPr>
            <p:cNvSpPr/>
            <p:nvPr/>
          </p:nvSpPr>
          <p:spPr>
            <a:xfrm>
              <a:off x="5764138" y="519967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6" name="Double Bracket 265">
              <a:extLst>
                <a:ext uri="{FF2B5EF4-FFF2-40B4-BE49-F238E27FC236}">
                  <a16:creationId xmlns:a16="http://schemas.microsoft.com/office/drawing/2014/main" id="{39D35E27-ED26-483A-B100-E8CA390AFC4A}"/>
                </a:ext>
              </a:extLst>
            </p:cNvPr>
            <p:cNvSpPr/>
            <p:nvPr/>
          </p:nvSpPr>
          <p:spPr>
            <a:xfrm>
              <a:off x="4085344" y="519967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7" name="TextBox 266">
              <a:extLst>
                <a:ext uri="{FF2B5EF4-FFF2-40B4-BE49-F238E27FC236}">
                  <a16:creationId xmlns:a16="http://schemas.microsoft.com/office/drawing/2014/main" id="{025C1F60-79E3-48C8-B560-3A2386BB5A1F}"/>
                </a:ext>
              </a:extLst>
            </p:cNvPr>
            <p:cNvSpPr txBox="1"/>
            <p:nvPr/>
          </p:nvSpPr>
          <p:spPr>
            <a:xfrm>
              <a:off x="5331514" y="4943685"/>
              <a:ext cx="565708" cy="461665"/>
            </a:xfrm>
            <a:prstGeom prst="rect">
              <a:avLst/>
            </a:prstGeom>
            <a:noFill/>
          </p:spPr>
          <p:txBody>
            <a:bodyPr wrap="square" rtlCol="0">
              <a:spAutoFit/>
            </a:bodyPr>
            <a:lstStyle/>
            <a:p>
              <a:r>
                <a:rPr lang="en-US" sz="2400" dirty="0"/>
                <a:t>+1</a:t>
              </a:r>
            </a:p>
          </p:txBody>
        </p:sp>
        <p:sp>
          <p:nvSpPr>
            <p:cNvPr id="268" name="TextBox 267">
              <a:extLst>
                <a:ext uri="{FF2B5EF4-FFF2-40B4-BE49-F238E27FC236}">
                  <a16:creationId xmlns:a16="http://schemas.microsoft.com/office/drawing/2014/main" id="{870D3A5E-4183-429C-8477-FEF0BDDF72EC}"/>
                </a:ext>
              </a:extLst>
            </p:cNvPr>
            <p:cNvSpPr txBox="1"/>
            <p:nvPr/>
          </p:nvSpPr>
          <p:spPr>
            <a:xfrm>
              <a:off x="7020623" y="4943685"/>
              <a:ext cx="565708" cy="461665"/>
            </a:xfrm>
            <a:prstGeom prst="rect">
              <a:avLst/>
            </a:prstGeom>
            <a:noFill/>
          </p:spPr>
          <p:txBody>
            <a:bodyPr wrap="square" rtlCol="0">
              <a:spAutoFit/>
            </a:bodyPr>
            <a:lstStyle/>
            <a:p>
              <a:r>
                <a:rPr lang="en-US" sz="2400" dirty="0"/>
                <a:t>-2</a:t>
              </a:r>
            </a:p>
          </p:txBody>
        </p:sp>
        <p:sp>
          <p:nvSpPr>
            <p:cNvPr id="269" name="TextBox 268">
              <a:extLst>
                <a:ext uri="{FF2B5EF4-FFF2-40B4-BE49-F238E27FC236}">
                  <a16:creationId xmlns:a16="http://schemas.microsoft.com/office/drawing/2014/main" id="{BDB0AAF3-4ECA-4799-BE05-70D2343A40C3}"/>
                </a:ext>
              </a:extLst>
            </p:cNvPr>
            <p:cNvSpPr txBox="1"/>
            <p:nvPr/>
          </p:nvSpPr>
          <p:spPr>
            <a:xfrm>
              <a:off x="7649946" y="5343795"/>
              <a:ext cx="920375" cy="769441"/>
            </a:xfrm>
            <a:prstGeom prst="rect">
              <a:avLst/>
            </a:prstGeom>
            <a:noFill/>
          </p:spPr>
          <p:txBody>
            <a:bodyPr wrap="square" rtlCol="0">
              <a:spAutoFit/>
            </a:bodyPr>
            <a:lstStyle/>
            <a:p>
              <a:pPr algn="ctr"/>
              <a:r>
                <a:rPr lang="en-US" sz="4400" b="1" dirty="0">
                  <a:latin typeface="Courier New" panose="02070309020205020404" pitchFamily="49" charset="0"/>
                  <a:cs typeface="Courier New" panose="02070309020205020404" pitchFamily="49" charset="0"/>
                </a:rPr>
                <a:t>Li</a:t>
              </a:r>
            </a:p>
          </p:txBody>
        </p:sp>
        <p:sp>
          <p:nvSpPr>
            <p:cNvPr id="270" name="Double Bracket 269">
              <a:extLst>
                <a:ext uri="{FF2B5EF4-FFF2-40B4-BE49-F238E27FC236}">
                  <a16:creationId xmlns:a16="http://schemas.microsoft.com/office/drawing/2014/main" id="{D48A55F3-F90D-486E-A29B-ED7A91573FDD}"/>
                </a:ext>
              </a:extLst>
            </p:cNvPr>
            <p:cNvSpPr/>
            <p:nvPr/>
          </p:nvSpPr>
          <p:spPr>
            <a:xfrm>
              <a:off x="7427993" y="5199679"/>
              <a:ext cx="1364280" cy="1153876"/>
            </a:xfrm>
            <a:prstGeom prst="bracketPair">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1" name="TextBox 270">
              <a:extLst>
                <a:ext uri="{FF2B5EF4-FFF2-40B4-BE49-F238E27FC236}">
                  <a16:creationId xmlns:a16="http://schemas.microsoft.com/office/drawing/2014/main" id="{3E9A65CA-3344-4544-807D-9151F3075965}"/>
                </a:ext>
              </a:extLst>
            </p:cNvPr>
            <p:cNvSpPr txBox="1"/>
            <p:nvPr/>
          </p:nvSpPr>
          <p:spPr>
            <a:xfrm>
              <a:off x="8674163" y="4943685"/>
              <a:ext cx="565708" cy="461665"/>
            </a:xfrm>
            <a:prstGeom prst="rect">
              <a:avLst/>
            </a:prstGeom>
            <a:noFill/>
          </p:spPr>
          <p:txBody>
            <a:bodyPr wrap="square" rtlCol="0">
              <a:spAutoFit/>
            </a:bodyPr>
            <a:lstStyle/>
            <a:p>
              <a:r>
                <a:rPr lang="en-US" sz="2400" dirty="0"/>
                <a:t>+1</a:t>
              </a:r>
            </a:p>
          </p:txBody>
        </p:sp>
      </p:grpSp>
      <p:sp>
        <p:nvSpPr>
          <p:cNvPr id="5" name="Freeform: Shape 4">
            <a:extLst>
              <a:ext uri="{FF2B5EF4-FFF2-40B4-BE49-F238E27FC236}">
                <a16:creationId xmlns:a16="http://schemas.microsoft.com/office/drawing/2014/main" id="{461338D9-89F2-490D-A5BC-F6C0B220F6B6}"/>
              </a:ext>
            </a:extLst>
          </p:cNvPr>
          <p:cNvSpPr/>
          <p:nvPr/>
        </p:nvSpPr>
        <p:spPr>
          <a:xfrm>
            <a:off x="1272988" y="5121835"/>
            <a:ext cx="326509" cy="460189"/>
          </a:xfrm>
          <a:custGeom>
            <a:avLst/>
            <a:gdLst>
              <a:gd name="connsiteX0" fmla="*/ 0 w 326509"/>
              <a:gd name="connsiteY0" fmla="*/ 0 h 460189"/>
              <a:gd name="connsiteX1" fmla="*/ 280894 w 326509"/>
              <a:gd name="connsiteY1" fmla="*/ 119530 h 460189"/>
              <a:gd name="connsiteX2" fmla="*/ 322730 w 326509"/>
              <a:gd name="connsiteY2" fmla="*/ 460189 h 460189"/>
            </a:gdLst>
            <a:ahLst/>
            <a:cxnLst>
              <a:cxn ang="0">
                <a:pos x="connsiteX0" y="connsiteY0"/>
              </a:cxn>
              <a:cxn ang="0">
                <a:pos x="connsiteX1" y="connsiteY1"/>
              </a:cxn>
              <a:cxn ang="0">
                <a:pos x="connsiteX2" y="connsiteY2"/>
              </a:cxn>
            </a:cxnLst>
            <a:rect l="l" t="t" r="r" b="b"/>
            <a:pathLst>
              <a:path w="326509" h="460189">
                <a:moveTo>
                  <a:pt x="0" y="0"/>
                </a:moveTo>
                <a:cubicBezTo>
                  <a:pt x="113553" y="21416"/>
                  <a:pt x="227106" y="42832"/>
                  <a:pt x="280894" y="119530"/>
                </a:cubicBezTo>
                <a:cubicBezTo>
                  <a:pt x="334682" y="196228"/>
                  <a:pt x="328706" y="328208"/>
                  <a:pt x="322730" y="460189"/>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1A794DAF-1B8E-4791-8F9A-5E91B89F94EC}"/>
              </a:ext>
            </a:extLst>
          </p:cNvPr>
          <p:cNvSpPr/>
          <p:nvPr/>
        </p:nvSpPr>
        <p:spPr>
          <a:xfrm>
            <a:off x="1284941" y="6113929"/>
            <a:ext cx="723153" cy="338382"/>
          </a:xfrm>
          <a:custGeom>
            <a:avLst/>
            <a:gdLst>
              <a:gd name="connsiteX0" fmla="*/ 0 w 723153"/>
              <a:gd name="connsiteY0" fmla="*/ 328706 h 338069"/>
              <a:gd name="connsiteX1" fmla="*/ 203200 w 723153"/>
              <a:gd name="connsiteY1" fmla="*/ 322730 h 338069"/>
              <a:gd name="connsiteX2" fmla="*/ 322730 w 723153"/>
              <a:gd name="connsiteY2" fmla="*/ 185271 h 338069"/>
              <a:gd name="connsiteX3" fmla="*/ 412377 w 723153"/>
              <a:gd name="connsiteY3" fmla="*/ 53789 h 338069"/>
              <a:gd name="connsiteX4" fmla="*/ 723153 w 723153"/>
              <a:gd name="connsiteY4" fmla="*/ 0 h 338069"/>
              <a:gd name="connsiteX0" fmla="*/ 0 w 723153"/>
              <a:gd name="connsiteY0" fmla="*/ 328706 h 328706"/>
              <a:gd name="connsiteX1" fmla="*/ 322730 w 723153"/>
              <a:gd name="connsiteY1" fmla="*/ 185271 h 328706"/>
              <a:gd name="connsiteX2" fmla="*/ 412377 w 723153"/>
              <a:gd name="connsiteY2" fmla="*/ 53789 h 328706"/>
              <a:gd name="connsiteX3" fmla="*/ 723153 w 723153"/>
              <a:gd name="connsiteY3" fmla="*/ 0 h 328706"/>
              <a:gd name="connsiteX0" fmla="*/ 0 w 723153"/>
              <a:gd name="connsiteY0" fmla="*/ 328706 h 333192"/>
              <a:gd name="connsiteX1" fmla="*/ 322730 w 723153"/>
              <a:gd name="connsiteY1" fmla="*/ 185271 h 333192"/>
              <a:gd name="connsiteX2" fmla="*/ 412377 w 723153"/>
              <a:gd name="connsiteY2" fmla="*/ 53789 h 333192"/>
              <a:gd name="connsiteX3" fmla="*/ 723153 w 723153"/>
              <a:gd name="connsiteY3" fmla="*/ 0 h 333192"/>
              <a:gd name="connsiteX0" fmla="*/ 0 w 723153"/>
              <a:gd name="connsiteY0" fmla="*/ 328706 h 333163"/>
              <a:gd name="connsiteX1" fmla="*/ 322730 w 723153"/>
              <a:gd name="connsiteY1" fmla="*/ 185271 h 333163"/>
              <a:gd name="connsiteX2" fmla="*/ 412377 w 723153"/>
              <a:gd name="connsiteY2" fmla="*/ 53789 h 333163"/>
              <a:gd name="connsiteX3" fmla="*/ 723153 w 723153"/>
              <a:gd name="connsiteY3" fmla="*/ 0 h 333163"/>
              <a:gd name="connsiteX0" fmla="*/ 0 w 723153"/>
              <a:gd name="connsiteY0" fmla="*/ 328706 h 333163"/>
              <a:gd name="connsiteX1" fmla="*/ 322730 w 723153"/>
              <a:gd name="connsiteY1" fmla="*/ 185271 h 333163"/>
              <a:gd name="connsiteX2" fmla="*/ 412377 w 723153"/>
              <a:gd name="connsiteY2" fmla="*/ 53789 h 333163"/>
              <a:gd name="connsiteX3" fmla="*/ 723153 w 723153"/>
              <a:gd name="connsiteY3" fmla="*/ 0 h 333163"/>
              <a:gd name="connsiteX0" fmla="*/ 0 w 723153"/>
              <a:gd name="connsiteY0" fmla="*/ 328706 h 338382"/>
              <a:gd name="connsiteX1" fmla="*/ 280895 w 723153"/>
              <a:gd name="connsiteY1" fmla="*/ 268942 h 338382"/>
              <a:gd name="connsiteX2" fmla="*/ 412377 w 723153"/>
              <a:gd name="connsiteY2" fmla="*/ 53789 h 338382"/>
              <a:gd name="connsiteX3" fmla="*/ 723153 w 723153"/>
              <a:gd name="connsiteY3" fmla="*/ 0 h 338382"/>
              <a:gd name="connsiteX0" fmla="*/ 0 w 723153"/>
              <a:gd name="connsiteY0" fmla="*/ 328706 h 338382"/>
              <a:gd name="connsiteX1" fmla="*/ 280895 w 723153"/>
              <a:gd name="connsiteY1" fmla="*/ 268942 h 338382"/>
              <a:gd name="connsiteX2" fmla="*/ 412377 w 723153"/>
              <a:gd name="connsiteY2" fmla="*/ 53789 h 338382"/>
              <a:gd name="connsiteX3" fmla="*/ 723153 w 723153"/>
              <a:gd name="connsiteY3" fmla="*/ 0 h 338382"/>
              <a:gd name="connsiteX0" fmla="*/ 0 w 723153"/>
              <a:gd name="connsiteY0" fmla="*/ 328706 h 338382"/>
              <a:gd name="connsiteX1" fmla="*/ 280895 w 723153"/>
              <a:gd name="connsiteY1" fmla="*/ 268942 h 338382"/>
              <a:gd name="connsiteX2" fmla="*/ 412377 w 723153"/>
              <a:gd name="connsiteY2" fmla="*/ 53789 h 338382"/>
              <a:gd name="connsiteX3" fmla="*/ 723153 w 723153"/>
              <a:gd name="connsiteY3" fmla="*/ 0 h 338382"/>
            </a:gdLst>
            <a:ahLst/>
            <a:cxnLst>
              <a:cxn ang="0">
                <a:pos x="connsiteX0" y="connsiteY0"/>
              </a:cxn>
              <a:cxn ang="0">
                <a:pos x="connsiteX1" y="connsiteY1"/>
              </a:cxn>
              <a:cxn ang="0">
                <a:pos x="connsiteX2" y="connsiteY2"/>
              </a:cxn>
              <a:cxn ang="0">
                <a:pos x="connsiteX3" y="connsiteY3"/>
              </a:cxn>
            </a:cxnLst>
            <a:rect l="l" t="t" r="r" b="b"/>
            <a:pathLst>
              <a:path w="723153" h="338382">
                <a:moveTo>
                  <a:pt x="0" y="328706"/>
                </a:moveTo>
                <a:cubicBezTo>
                  <a:pt x="204694" y="358589"/>
                  <a:pt x="246032" y="313766"/>
                  <a:pt x="280895" y="268942"/>
                </a:cubicBezTo>
                <a:cubicBezTo>
                  <a:pt x="315758" y="224118"/>
                  <a:pt x="338667" y="98613"/>
                  <a:pt x="412377" y="53789"/>
                </a:cubicBezTo>
                <a:cubicBezTo>
                  <a:pt x="486087" y="8965"/>
                  <a:pt x="601133" y="11455"/>
                  <a:pt x="723153" y="0"/>
                </a:cubicBezTo>
              </a:path>
            </a:pathLst>
          </a:custGeom>
          <a:noFill/>
          <a:ln>
            <a:solidFill>
              <a:srgbClr val="0070C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340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par>
                                <p:cTn id="18" presetID="22" presetClass="entr" presetSubtype="1"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up)">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4"/>
                                        </p:tgtEl>
                                        <p:attrNameLst>
                                          <p:attrName>style.visibility</p:attrName>
                                        </p:attrNameLst>
                                      </p:cBhvr>
                                      <p:to>
                                        <p:strVal val="visible"/>
                                      </p:to>
                                    </p:set>
                                    <p:animEffect transition="in" filter="wipe(left)">
                                      <p:cBhvr>
                                        <p:cTn id="25" dur="500"/>
                                        <p:tgtEl>
                                          <p:spTgt spid="84"/>
                                        </p:tgtEl>
                                      </p:cBhvr>
                                    </p:animEffect>
                                  </p:childTnLst>
                                </p:cTn>
                              </p:par>
                            </p:childTnLst>
                          </p:cTn>
                        </p:par>
                        <p:par>
                          <p:cTn id="26" fill="hold">
                            <p:stCondLst>
                              <p:cond delay="500"/>
                            </p:stCondLst>
                            <p:childTnLst>
                              <p:par>
                                <p:cTn id="27" presetID="1" presetClass="entr" presetSubtype="0" fill="hold" nodeType="after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left)">
                                      <p:cBhvr>
                                        <p:cTn id="47" dur="500"/>
                                        <p:tgtEl>
                                          <p:spTgt spid="9"/>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wipe(left)">
                                      <p:cBhvr>
                                        <p:cTn id="50" dur="500"/>
                                        <p:tgtEl>
                                          <p:spTgt spid="5"/>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252"/>
                                        </p:tgtEl>
                                        <p:attrNameLst>
                                          <p:attrName>style.visibility</p:attrName>
                                        </p:attrNameLst>
                                      </p:cBhvr>
                                      <p:to>
                                        <p:strVal val="visible"/>
                                      </p:to>
                                    </p:set>
                                    <p:animEffect transition="in" filter="wipe(left)">
                                      <p:cBhvr>
                                        <p:cTn id="55" dur="500"/>
                                        <p:tgtEl>
                                          <p:spTgt spid="252"/>
                                        </p:tgtEl>
                                      </p:cBhvr>
                                    </p:animEffect>
                                  </p:childTnLst>
                                </p:cTn>
                              </p:par>
                            </p:childTnLst>
                          </p:cTn>
                        </p:par>
                        <p:par>
                          <p:cTn id="56" fill="hold">
                            <p:stCondLst>
                              <p:cond delay="500"/>
                            </p:stCondLst>
                            <p:childTnLst>
                              <p:par>
                                <p:cTn id="57" presetID="1" presetClass="entr" presetSubtype="0" fill="hold" nodeType="after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184" grpId="0" animBg="1"/>
      <p:bldP spid="3" grpId="0" animBg="1"/>
      <p:bldP spid="4" grpId="0" animBg="1"/>
      <p:bldP spid="252" grpId="0" animBg="1"/>
      <p:bldP spid="5"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2020-55ED-4C5B-A290-0C318CABF763}"/>
              </a:ext>
            </a:extLst>
          </p:cNvPr>
          <p:cNvSpPr>
            <a:spLocks noGrp="1"/>
          </p:cNvSpPr>
          <p:nvPr>
            <p:ph type="title"/>
          </p:nvPr>
        </p:nvSpPr>
        <p:spPr/>
        <p:txBody>
          <a:bodyPr/>
          <a:lstStyle/>
          <a:p>
            <a:r>
              <a:rPr lang="en-US" dirty="0"/>
              <a:t>Molecules vs Compounds</a:t>
            </a:r>
          </a:p>
        </p:txBody>
      </p:sp>
      <p:sp>
        <p:nvSpPr>
          <p:cNvPr id="3" name="TextBox 2">
            <a:extLst>
              <a:ext uri="{FF2B5EF4-FFF2-40B4-BE49-F238E27FC236}">
                <a16:creationId xmlns:a16="http://schemas.microsoft.com/office/drawing/2014/main" id="{7B805479-4B3A-44F2-901D-498B95F4AE5E}"/>
              </a:ext>
            </a:extLst>
          </p:cNvPr>
          <p:cNvSpPr txBox="1"/>
          <p:nvPr/>
        </p:nvSpPr>
        <p:spPr>
          <a:xfrm>
            <a:off x="0" y="309909"/>
            <a:ext cx="9144000" cy="1200329"/>
          </a:xfrm>
          <a:prstGeom prst="rect">
            <a:avLst/>
          </a:prstGeom>
          <a:solidFill>
            <a:srgbClr val="C3B6D4"/>
          </a:solidFill>
        </p:spPr>
        <p:txBody>
          <a:bodyPr wrap="square" rtlCol="0">
            <a:spAutoFit/>
          </a:bodyPr>
          <a:lstStyle>
            <a:defPPr>
              <a:defRPr lang="en-US"/>
            </a:defPPr>
            <a:lvl1pPr algn="ctr">
              <a:defRPr b="1"/>
            </a:lvl1pPr>
          </a:lstStyle>
          <a:p>
            <a:r>
              <a:rPr lang="en-US" sz="2400" dirty="0"/>
              <a:t>Ions don’t actually form discrete molecules…</a:t>
            </a:r>
          </a:p>
          <a:p>
            <a:r>
              <a:rPr lang="en-US" sz="2400" dirty="0"/>
              <a:t>…Instead they form </a:t>
            </a:r>
            <a:r>
              <a:rPr lang="en-US" sz="2400" dirty="0">
                <a:solidFill>
                  <a:srgbClr val="7030A0"/>
                </a:solidFill>
              </a:rPr>
              <a:t>compounds</a:t>
            </a:r>
            <a:r>
              <a:rPr lang="en-US" sz="2400" dirty="0"/>
              <a:t> comprised of crystal latices where many ions are inter-connected by ionic bonds.</a:t>
            </a:r>
          </a:p>
        </p:txBody>
      </p:sp>
      <p:pic>
        <p:nvPicPr>
          <p:cNvPr id="1026" name="Picture 2" descr="See the source image">
            <a:extLst>
              <a:ext uri="{FF2B5EF4-FFF2-40B4-BE49-F238E27FC236}">
                <a16:creationId xmlns:a16="http://schemas.microsoft.com/office/drawing/2014/main" id="{4F0DE11C-A746-4839-9940-D3221BEEE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9624" y="3043036"/>
            <a:ext cx="4836602" cy="34425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DDB8CC8-6DF7-42D1-912C-DDF5B673F76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634" r="2208" b="2573"/>
          <a:stretch/>
        </p:blipFill>
        <p:spPr bwMode="auto">
          <a:xfrm>
            <a:off x="227105" y="1938136"/>
            <a:ext cx="3346825" cy="35050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13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cap="rnd">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10182</TotalTime>
  <Words>2050</Words>
  <Application>Microsoft Office PowerPoint</Application>
  <PresentationFormat>On-screen Show (4:3)</PresentationFormat>
  <Paragraphs>532</Paragraphs>
  <Slides>19</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Times New Roman</vt:lpstr>
      <vt:lpstr>Wingdings</vt:lpstr>
      <vt:lpstr>1_Office Theme</vt:lpstr>
      <vt:lpstr>Why Atoms Form Molecules …and How</vt:lpstr>
      <vt:lpstr>Why Form Molecules?</vt:lpstr>
      <vt:lpstr>Ionic Bonds</vt:lpstr>
      <vt:lpstr>Ionic Bonds--- TRANSFERRING ELECTRON</vt:lpstr>
      <vt:lpstr>Lewis Dot Structure for ionic compounds</vt:lpstr>
      <vt:lpstr>Possibilities for Ionic Bonds</vt:lpstr>
      <vt:lpstr>PowerPoint Presentation</vt:lpstr>
      <vt:lpstr>PowerPoint Presentation</vt:lpstr>
      <vt:lpstr>Molecules vs Compounds</vt:lpstr>
      <vt:lpstr>Covalent Bonds</vt:lpstr>
      <vt:lpstr>Covalent Bonds</vt:lpstr>
      <vt:lpstr>Required Number of Covalent Bonds</vt:lpstr>
      <vt:lpstr>PowerPoint Presentation</vt:lpstr>
      <vt:lpstr>Covalent Bonds</vt:lpstr>
      <vt:lpstr>Lewis Dot Structures for Covalent Bonds</vt:lpstr>
      <vt:lpstr>Make-Up-Your-Own-Molecule</vt:lpstr>
      <vt:lpstr>Summary Questions</vt:lpstr>
      <vt:lpstr>Chemical Formulas</vt:lpstr>
      <vt:lpstr>Summary of Ionic and Covalent Molecular Bonds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Chemistry Primer</dc:title>
  <dc:creator>Jason Robert Mayberry</dc:creator>
  <cp:lastModifiedBy>Jason  Mayberry</cp:lastModifiedBy>
  <cp:revision>180</cp:revision>
  <cp:lastPrinted>2019-08-20T15:04:08Z</cp:lastPrinted>
  <dcterms:created xsi:type="dcterms:W3CDTF">2017-01-18T14:07:35Z</dcterms:created>
  <dcterms:modified xsi:type="dcterms:W3CDTF">2023-05-31T01:20:09Z</dcterms:modified>
</cp:coreProperties>
</file>